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2" r:id="rId4"/>
    <p:sldId id="266" r:id="rId5"/>
    <p:sldId id="265" r:id="rId6"/>
    <p:sldId id="264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7" autoAdjust="0"/>
    <p:restoredTop sz="94660"/>
  </p:normalViewPr>
  <p:slideViewPr>
    <p:cSldViewPr>
      <p:cViewPr>
        <p:scale>
          <a:sx n="100" d="100"/>
          <a:sy n="100" d="100"/>
        </p:scale>
        <p:origin x="672" y="1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i-FI" smtClean="0"/>
              <a:t>doc.: IEEE 802.11-17/1459r0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September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Dan Harkins, HPE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 smtClean="0"/>
              <a:t>doc.: IEEE 802.11-17/1459r0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2017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Dan Harkins, HPE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fi-FI" smtClean="0"/>
              <a:t>doc.: IEEE 802.11-17/1459r0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fi-FI" smtClean="0"/>
              <a:t>doc.: IEEE 802.11-17/1459r0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fi-FI" smtClean="0"/>
              <a:t>doc.: IEEE 802.11-17/1459r0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802.11-17/1459r0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September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Dan Harkins,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8513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fi-FI" smtClean="0"/>
              <a:t>doc.: IEEE 802.11-17/1459r0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HPE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Dan Harkins, HPE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HPE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HPE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HPE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HPE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HPE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HPE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Dan Harkins, HPE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802.11-17/1459r0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September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Addressing the RAC/Random Comments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2017-09-11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81033"/>
              </p:ext>
            </p:extLst>
          </p:nvPr>
        </p:nvGraphicFramePr>
        <p:xfrm>
          <a:off x="493712" y="2182053"/>
          <a:ext cx="8156575" cy="316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Document" r:id="rId4" imgW="8255000" imgH="3213100" progId="Word.Document.8">
                  <p:embed/>
                </p:oleObj>
              </mc:Choice>
              <mc:Fallback>
                <p:oleObj name="Document" r:id="rId4" imgW="8255000" imgH="32131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712" y="2182053"/>
                        <a:ext cx="8156575" cy="3167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September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document suggests a way forward to prevent conflict that 802.11 networks may pose on L2 networks administered according to 802c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Framing the Problem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153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The problem is about using the local address space, not about taking 2 more bits to randomize MAC addresses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802c presents an optional architecture for network administrators who wish to impose some structure usage of the local address space on their networks</a:t>
            </a:r>
            <a:endParaRPr lang="en-GB" dirty="0"/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The AAI quadrant in 802c’s SLAP </a:t>
            </a:r>
            <a:r>
              <a:rPr lang="en-GB" i="1" u="sng" dirty="0" smtClean="0"/>
              <a:t>may</a:t>
            </a:r>
            <a:r>
              <a:rPr lang="en-GB" dirty="0" smtClean="0"/>
              <a:t> be used to support STAs that randomize 44 bits of local address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What </a:t>
            </a:r>
            <a:r>
              <a:rPr lang="en-GB" dirty="0" smtClean="0"/>
              <a:t>if the administrator wants to administratively assign addresses in the AAI quadrant differently and not randomly?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What if the administrator uses a different quadrant of the SLAP and does not want AAI addresses on his or her network? 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We still have a problem even if we just randomize 44 bits!  </a:t>
            </a:r>
            <a:endParaRPr lang="en-GB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Framing 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8001000" cy="411321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If an administrator wants to use 802c to impose structure on his or her administered network, either: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All devices (e.g. 802.11 STAs) need to know what this structure is and agree </a:t>
            </a:r>
            <a:r>
              <a:rPr lang="en-US" u="sng" dirty="0" smtClean="0"/>
              <a:t>beforehand</a:t>
            </a:r>
            <a:r>
              <a:rPr lang="en-US" dirty="0" smtClean="0"/>
              <a:t> to conform to it and behave properly; or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The administrator needs a way to prevent devices (e.g. 802.11 STAs) that do not follow the proscribed structure– either intentionally or unintentionally– from obtaining access to the L2 network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Provisioning every 802.11 STA with knowledge of how a network it is not connected to is administered does not scale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Kicking 802.11 STAs off the network without some informative reason will not work either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80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Needed?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153400" cy="411321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A way for the AP to signal to STAs, pre-association, what sort of administration is being done on the DS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A new Element!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Absence of this element in Beacons and Probe Responses is the status quo– no specialized structure is imposed on the DS– a STA may optionally randomize 46 bits of local address if it so desires, or it can just connect with it’s </a:t>
            </a:r>
            <a:r>
              <a:rPr lang="en-US" i="1" dirty="0" smtClean="0"/>
              <a:t>machine</a:t>
            </a:r>
            <a:r>
              <a:rPr lang="en-US" dirty="0" smtClean="0"/>
              <a:t> MAC address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This element, when present in Beacons and Probe Responses,  indicates* the structure that the administrator is placing on the DS that the STA will have to abide by in order to stay connected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Need to define STA behavior when compliance is not possible</a:t>
            </a:r>
            <a:endParaRPr lang="en-US" dirty="0"/>
          </a:p>
          <a:p>
            <a:pPr marL="0" indent="0"/>
            <a:endParaRPr lang="en-US" dirty="0" smtClean="0"/>
          </a:p>
          <a:p>
            <a:pPr marL="285750" indent="-285750">
              <a:buFont typeface=".HelveticaNeueDeskInterface-Regular" charset="-120"/>
              <a:buChar char="*"/>
            </a:pPr>
            <a:r>
              <a:rPr lang="en-US" sz="2000" b="0" dirty="0" smtClean="0"/>
              <a:t>Need some help on how this would look and work… point to 802.1cq?...  indicate the SLAP quadrant with a bitmask? … some other idea? </a:t>
            </a: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520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197</TotalTime>
  <Words>525</Words>
  <Application>Microsoft Macintosh PowerPoint</Application>
  <PresentationFormat>On-screen Show (4:3)</PresentationFormat>
  <Paragraphs>64</Paragraphs>
  <Slides>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.HelveticaNeueDeskInterface-Regular</vt:lpstr>
      <vt:lpstr>Arial Unicode MS</vt:lpstr>
      <vt:lpstr>MS Gothic</vt:lpstr>
      <vt:lpstr>Times New Roman</vt:lpstr>
      <vt:lpstr>Arial</vt:lpstr>
      <vt:lpstr>Office Theme</vt:lpstr>
      <vt:lpstr>Microsoft Word 97 - 2004 Document</vt:lpstr>
      <vt:lpstr>Addressing the RAC/Random Comments</vt:lpstr>
      <vt:lpstr>Abstract</vt:lpstr>
      <vt:lpstr>Framing the Problem</vt:lpstr>
      <vt:lpstr>Framing the Problem</vt:lpstr>
      <vt:lpstr>What’s Needed?</vt:lpstr>
      <vt:lpstr>References</vt:lpstr>
    </vt:vector>
  </TitlesOfParts>
  <Company/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Harkins, Daniel</dc:creator>
  <cp:lastModifiedBy>Harkins, Daniel</cp:lastModifiedBy>
  <cp:revision>9</cp:revision>
  <cp:lastPrinted>1601-01-01T00:00:00Z</cp:lastPrinted>
  <dcterms:created xsi:type="dcterms:W3CDTF">2017-09-11T20:51:17Z</dcterms:created>
  <dcterms:modified xsi:type="dcterms:W3CDTF">2017-09-12T00:08:24Z</dcterms:modified>
</cp:coreProperties>
</file>