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85" r:id="rId2"/>
    <p:sldId id="386" r:id="rId3"/>
    <p:sldId id="405" r:id="rId4"/>
    <p:sldId id="388" r:id="rId5"/>
    <p:sldId id="389" r:id="rId6"/>
    <p:sldId id="409" r:id="rId7"/>
    <p:sldId id="410" r:id="rId8"/>
    <p:sldId id="408" r:id="rId9"/>
    <p:sldId id="412" r:id="rId10"/>
    <p:sldId id="399" r:id="rId11"/>
    <p:sldId id="406" r:id="rId12"/>
    <p:sldId id="414" r:id="rId13"/>
    <p:sldId id="411" r:id="rId14"/>
    <p:sldId id="415" r:id="rId15"/>
    <p:sldId id="413" r:id="rId16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84983" autoAdjust="0"/>
  </p:normalViewPr>
  <p:slideViewPr>
    <p:cSldViewPr>
      <p:cViewPr>
        <p:scale>
          <a:sx n="100" d="100"/>
          <a:sy n="100" d="100"/>
        </p:scale>
        <p:origin x="852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4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MU Measurement and Feedback Scheduling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2017-09-12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84053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4" name="Document" r:id="rId4" imgW="9172161" imgH="1989590" progId="Word.Document.8">
                  <p:embed/>
                </p:oleObj>
              </mc:Choice>
              <mc:Fallback>
                <p:oleObj name="Document" r:id="rId4" imgW="9172161" imgH="19895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840537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7833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400" dirty="0" smtClean="0"/>
              <a:t>In this presentation, we have proposed scheduled availability windows for MU measurements</a:t>
            </a:r>
          </a:p>
          <a:p>
            <a:r>
              <a:rPr lang="en-US" sz="2400" dirty="0" smtClean="0"/>
              <a:t>We have also proposed availability window scheduling for LMR feedback either from the current MU measurements performed or from the immediately prior measurement phase</a:t>
            </a:r>
          </a:p>
          <a:p>
            <a:r>
              <a:rPr lang="en-US" sz="2400" dirty="0" smtClean="0"/>
              <a:t>Finally, we have proposed the signaling of these availability windows either for MU measurements or for LMR feedback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708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We propose to define availability windows where the </a:t>
            </a:r>
            <a:r>
              <a:rPr lang="en-US" sz="1800" dirty="0" err="1"/>
              <a:t>rSTA</a:t>
            </a:r>
            <a:r>
              <a:rPr lang="en-US" sz="1800" dirty="0"/>
              <a:t> shall perform MU measurements</a:t>
            </a:r>
          </a:p>
          <a:p>
            <a:pPr lvl="1"/>
            <a:r>
              <a:rPr lang="en-US" sz="1400" dirty="0"/>
              <a:t>These availability windows are </a:t>
            </a:r>
            <a:r>
              <a:rPr lang="en-US" sz="1400" dirty="0" smtClean="0"/>
              <a:t>scheduled</a:t>
            </a:r>
            <a:endParaRPr lang="en-US" sz="1400" dirty="0"/>
          </a:p>
          <a:p>
            <a:pPr lvl="1"/>
            <a:r>
              <a:rPr lang="en-US" sz="1400" dirty="0"/>
              <a:t>Within an availability window, </a:t>
            </a:r>
            <a:r>
              <a:rPr lang="en-US" sz="1400" dirty="0" err="1"/>
              <a:t>rSTAs</a:t>
            </a:r>
            <a:r>
              <a:rPr lang="en-US" sz="1400" dirty="0"/>
              <a:t> shall perform ranging activities related to polling, measurement, and measurement results and group related scheduling</a:t>
            </a:r>
          </a:p>
          <a:p>
            <a:pPr lvl="1"/>
            <a:r>
              <a:rPr lang="en-US" sz="1400" dirty="0"/>
              <a:t>Each availability window consists by default of a single TXOP and can be extended to multiple </a:t>
            </a:r>
            <a:r>
              <a:rPr lang="en-US" sz="1400" dirty="0" err="1"/>
              <a:t>TxOPs</a:t>
            </a:r>
            <a:r>
              <a:rPr lang="en-US" sz="1400" dirty="0"/>
              <a:t> by announcement if single </a:t>
            </a:r>
            <a:r>
              <a:rPr lang="en-US" sz="1400" dirty="0" err="1"/>
              <a:t>TxOP</a:t>
            </a:r>
            <a:r>
              <a:rPr lang="en-US" sz="1400" dirty="0"/>
              <a:t> is insufficient to accommodate all STAs responding to the polling phase</a:t>
            </a:r>
          </a:p>
          <a:p>
            <a:pPr lvl="1"/>
            <a:r>
              <a:rPr lang="en-US" sz="1400" dirty="0"/>
              <a:t>Availability windows are negotiated/signaled between AP and a STA such that the STA knows when those availability windows occur.</a:t>
            </a:r>
          </a:p>
          <a:p>
            <a:pPr lvl="1"/>
            <a:r>
              <a:rPr lang="en-US" sz="1400" dirty="0"/>
              <a:t>A STA is not expected and does not perform MU ranging measurement and measurement results activities outside these windows.</a:t>
            </a:r>
          </a:p>
          <a:p>
            <a:endParaRPr lang="en-US" sz="14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4238861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Move to adopt the following  text to the SFD and </a:t>
            </a:r>
            <a:r>
              <a:rPr lang="en-US" sz="1800" dirty="0" smtClean="0"/>
              <a:t>instruct the SFD editor to include it in section 3.2 and grant editorial license: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“</a:t>
            </a:r>
            <a:r>
              <a:rPr lang="en-US" sz="1800" dirty="0" smtClean="0"/>
              <a:t>availability </a:t>
            </a:r>
            <a:r>
              <a:rPr lang="en-US" sz="1800" dirty="0"/>
              <a:t>windows where the </a:t>
            </a:r>
            <a:r>
              <a:rPr lang="en-US" sz="1800" dirty="0" err="1"/>
              <a:t>rSTA</a:t>
            </a:r>
            <a:r>
              <a:rPr lang="en-US" sz="1800" dirty="0"/>
              <a:t> shall perform MU measurements</a:t>
            </a:r>
          </a:p>
          <a:p>
            <a:pPr marL="0" indent="0">
              <a:buNone/>
            </a:pPr>
            <a:r>
              <a:rPr lang="en-US" sz="1800" dirty="0" smtClean="0"/>
              <a:t>are defined as </a:t>
            </a:r>
            <a:r>
              <a:rPr lang="en-US" sz="1800" dirty="0" err="1" smtClean="0"/>
              <a:t>folows</a:t>
            </a:r>
            <a:r>
              <a:rPr lang="en-US" sz="1800" dirty="0" smtClean="0"/>
              <a:t>:</a:t>
            </a:r>
          </a:p>
          <a:p>
            <a:pPr lvl="1"/>
            <a:r>
              <a:rPr lang="en-US" sz="1600" dirty="0" smtClean="0"/>
              <a:t>These </a:t>
            </a:r>
            <a:r>
              <a:rPr lang="en-US" sz="1600" dirty="0"/>
              <a:t>availability windows are </a:t>
            </a:r>
            <a:r>
              <a:rPr lang="en-US" sz="1600" dirty="0" smtClean="0"/>
              <a:t>scheduled</a:t>
            </a:r>
            <a:endParaRPr lang="en-US" sz="1600" dirty="0"/>
          </a:p>
          <a:p>
            <a:pPr lvl="1"/>
            <a:r>
              <a:rPr lang="en-US" sz="1400" dirty="0"/>
              <a:t>Within an availability window, </a:t>
            </a:r>
            <a:r>
              <a:rPr lang="en-US" sz="1400" dirty="0" err="1"/>
              <a:t>rSTAs</a:t>
            </a:r>
            <a:r>
              <a:rPr lang="en-US" sz="1400" dirty="0"/>
              <a:t> shall perform ranging activities related to polling, measurement, and measurement results and group related scheduling</a:t>
            </a:r>
          </a:p>
          <a:p>
            <a:pPr lvl="1"/>
            <a:r>
              <a:rPr lang="en-US" sz="1400" dirty="0"/>
              <a:t>Each availability window consists by default of a single TXOP and can be extended to multiple </a:t>
            </a:r>
            <a:r>
              <a:rPr lang="en-US" sz="1400" dirty="0" err="1"/>
              <a:t>TxOPs</a:t>
            </a:r>
            <a:r>
              <a:rPr lang="en-US" sz="1400" dirty="0"/>
              <a:t> by announcement if single </a:t>
            </a:r>
            <a:r>
              <a:rPr lang="en-US" sz="1400" dirty="0" err="1"/>
              <a:t>TxOP</a:t>
            </a:r>
            <a:r>
              <a:rPr lang="en-US" sz="1400" dirty="0"/>
              <a:t> is insufficient to accommodate all STAs responding to the polling phase</a:t>
            </a:r>
          </a:p>
          <a:p>
            <a:pPr lvl="1"/>
            <a:r>
              <a:rPr lang="en-US" sz="1400" dirty="0"/>
              <a:t>Availability windows are negotiated/signaled between AP and a STA such that the STA knows when those availability windows occur.</a:t>
            </a:r>
          </a:p>
          <a:p>
            <a:pPr lvl="1"/>
            <a:r>
              <a:rPr lang="en-US" sz="1400" dirty="0"/>
              <a:t>A STA is not expected and does not perform MU ranging measurement and measurement results activities outside these windows</a:t>
            </a:r>
            <a:r>
              <a:rPr lang="en-US" sz="1400" dirty="0" smtClean="0"/>
              <a:t>.</a:t>
            </a:r>
            <a:r>
              <a:rPr lang="en-US" sz="1800" dirty="0" smtClean="0"/>
              <a:t>”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84504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We propose the following signaling behavior on LMR feedback scheduling:</a:t>
            </a:r>
          </a:p>
          <a:p>
            <a:pPr marL="400050" lvl="1" indent="0">
              <a:buNone/>
            </a:pPr>
            <a:r>
              <a:rPr lang="en-US" sz="1600" dirty="0"/>
              <a:t>- Measurements and/or measurement results are provided for in the same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Measurement results may be from this window’s measurement or the results of a measurement performed in a prior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Protocol will support signaling for measurement results availability for current or next availability window within the measurement </a:t>
            </a:r>
            <a:r>
              <a:rPr lang="en-US" sz="1600" dirty="0" smtClean="0"/>
              <a:t>phase 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The Trigger control frame or the NDPA control frame carries a dynamic signaling of measurement results availability in this or next availability </a:t>
            </a:r>
            <a:r>
              <a:rPr lang="en-US" sz="1600" dirty="0" smtClean="0"/>
              <a:t>window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16654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Move to adopt the following  text to the SFD and instruct the </a:t>
            </a:r>
            <a:r>
              <a:rPr lang="en-US" sz="2000" dirty="0" smtClean="0"/>
              <a:t>editor </a:t>
            </a:r>
            <a:r>
              <a:rPr lang="en-US" sz="2000" dirty="0"/>
              <a:t>to include it in section 3.2 and grant editorial license:</a:t>
            </a:r>
          </a:p>
          <a:p>
            <a:pPr marL="0" lvl="0" indent="0">
              <a:buNone/>
            </a:pPr>
            <a:r>
              <a:rPr lang="en-US" sz="2000" dirty="0"/>
              <a:t>“signaling behavior on LMR feedback </a:t>
            </a:r>
            <a:r>
              <a:rPr lang="en-US" sz="2000" dirty="0" smtClean="0"/>
              <a:t>scheduling is performed as follows:</a:t>
            </a:r>
            <a:endParaRPr lang="en-US" sz="2000" dirty="0"/>
          </a:p>
          <a:p>
            <a:pPr marL="400050" lvl="1" indent="0">
              <a:buNone/>
            </a:pPr>
            <a:r>
              <a:rPr lang="en-US" sz="1600" dirty="0"/>
              <a:t>- Measurements and/or measurement results are provided for in the same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Measurement results may be from this window’s measurement or the results of a measurement performed in a prior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Protocol will support signaling for measurement results availability for current or next availability window within the measurement </a:t>
            </a:r>
            <a:r>
              <a:rPr lang="en-US" sz="1600" dirty="0" smtClean="0"/>
              <a:t>phase 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The Trigger control frame or the NDPA control frame carries a dynamic signaling of measurement results availability in this or next availability </a:t>
            </a:r>
            <a:r>
              <a:rPr lang="en-US" sz="1600" dirty="0" smtClean="0"/>
              <a:t>window”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75518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75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sz="2000" dirty="0"/>
              <a:t>In this presentation, we present the possible options of </a:t>
            </a:r>
            <a:r>
              <a:rPr lang="en-US" sz="2000" dirty="0" smtClean="0"/>
              <a:t>signaling single </a:t>
            </a:r>
            <a:r>
              <a:rPr lang="en-US" sz="2000" dirty="0"/>
              <a:t>or </a:t>
            </a:r>
            <a:r>
              <a:rPr lang="en-US" sz="2000" dirty="0" smtClean="0"/>
              <a:t>multiple </a:t>
            </a:r>
            <a:r>
              <a:rPr lang="en-US" sz="2000" dirty="0"/>
              <a:t>TXOPs/SPs </a:t>
            </a:r>
            <a:r>
              <a:rPr lang="en-US" sz="2000" dirty="0" smtClean="0"/>
              <a:t>for MU measurement and corresponding LMR </a:t>
            </a:r>
            <a:r>
              <a:rPr lang="en-US" sz="2000" dirty="0"/>
              <a:t>feedback </a:t>
            </a:r>
            <a:r>
              <a:rPr lang="en-US" sz="2000" dirty="0" smtClean="0"/>
              <a:t>for </a:t>
            </a:r>
            <a:r>
              <a:rPr lang="en-US" sz="2000" dirty="0"/>
              <a:t>power save STAs that intend to perform 11az-based </a:t>
            </a:r>
            <a:r>
              <a:rPr lang="en-US" sz="2000" dirty="0" smtClean="0"/>
              <a:t>measurement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93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STAs would like to spent minimum time on channel to minimize PWR and scheduling conflicts (e.g., range meas., traffic/association, co-ex.) occurrences over multiple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This is possible when STAs are aware of the SP(s) scheduled for measurement and LMR feedback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 would like to minimize the memory footprint while avoiding completion of TOA measurement for all STAs that have participated in the measurement phase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153501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97" y="660851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08520" y="1412776"/>
            <a:ext cx="8712968" cy="1879184"/>
          </a:xfrm>
        </p:spPr>
        <p:txBody>
          <a:bodyPr/>
          <a:lstStyle/>
          <a:p>
            <a:pPr lvl="2"/>
            <a:r>
              <a:rPr lang="en-US" sz="1600" dirty="0" smtClean="0"/>
              <a:t>The 11az amendment 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</a:p>
          <a:p>
            <a:pPr lvl="2"/>
            <a:r>
              <a:rPr lang="en-US" sz="1600" dirty="0" smtClean="0"/>
              <a:t>We have agreed to have a polling phase prior to the MU measurement phase</a:t>
            </a:r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30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2" y="827435"/>
            <a:ext cx="7772400" cy="1066800"/>
          </a:xfrm>
        </p:spPr>
        <p:txBody>
          <a:bodyPr/>
          <a:lstStyle/>
          <a:p>
            <a:r>
              <a:rPr lang="en-US" dirty="0" smtClean="0"/>
              <a:t>Illustration of a Single Polling Phase with Multiple NDP-based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4679955" y="2453534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second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42045" y="361387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66004" y="2466543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LMR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Feedback Sequence (TBD)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11461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76901" y="2455447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first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547664" y="2441354"/>
            <a:ext cx="966343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Measurement Polling (e.g., BSRP)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1686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468288" y="3626941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79373" y="3626026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64733" y="3630504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881816"/>
            <a:ext cx="2085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(Assume 10% polling success)   </a:t>
            </a:r>
          </a:p>
          <a:p>
            <a:r>
              <a:rPr lang="en-US" dirty="0" smtClean="0"/>
              <a:t>    [14 STAs respond for </a:t>
            </a:r>
          </a:p>
          <a:p>
            <a:r>
              <a:rPr lang="en-US" dirty="0"/>
              <a:t> </a:t>
            </a:r>
            <a:r>
              <a:rPr lang="en-US" dirty="0" smtClean="0"/>
              <a:t>    measurement request]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16971" y="3885542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 STAs have resource allocation for measurement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40387" y="3869565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 STAs have resource allocation for measurement 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87941" y="3891491"/>
            <a:ext cx="158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(14 STAs respond with LMR feedback)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91234" y="4653136"/>
            <a:ext cx="13711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140350" y="466976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(First wake-time for 14 STAs)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308286" y="4622693"/>
            <a:ext cx="2208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4677271" y="4631006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8 STAs)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4308286" y="3613878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516216" y="3583397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3056917" y="5157192"/>
            <a:ext cx="1659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059832" y="3480505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>
            <a:off x="4716016" y="3552513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2771800" y="515719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6 other STAs)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16016" y="5301208"/>
            <a:ext cx="26719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5157800" y="527680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(Wake-time for 6 other STAs)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1619672" y="566124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3131840" y="56758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(On-channel availability for 14 STAs)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487853" y="2276872"/>
            <a:ext cx="474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923928" y="198884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5902925"/>
            <a:ext cx="7820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For each measurement polling, a STA receives one allocation in a single Trigger frame of the MU measurement phase within a TXOP  </a:t>
            </a:r>
            <a:endParaRPr lang="en-US" sz="1400" b="1" dirty="0"/>
          </a:p>
        </p:txBody>
      </p:sp>
      <p:sp>
        <p:nvSpPr>
          <p:cNvPr id="44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53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012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Availability Window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800" dirty="0"/>
              <a:t>W</a:t>
            </a:r>
            <a:r>
              <a:rPr lang="en-US" sz="1800" dirty="0" smtClean="0"/>
              <a:t>e understand </a:t>
            </a:r>
            <a:r>
              <a:rPr lang="en-US" sz="1800" dirty="0"/>
              <a:t>that the </a:t>
            </a:r>
            <a:r>
              <a:rPr lang="en-US" sz="1800" dirty="0" smtClean="0"/>
              <a:t>following MU </a:t>
            </a:r>
            <a:r>
              <a:rPr lang="en-US" sz="1800" dirty="0"/>
              <a:t>NDP Ranging measurement opportunities </a:t>
            </a:r>
            <a:r>
              <a:rPr lang="en-US" sz="1800" dirty="0" smtClean="0"/>
              <a:t>need to </a:t>
            </a:r>
            <a:r>
              <a:rPr lang="en-US" sz="1800" dirty="0"/>
              <a:t>be signaled </a:t>
            </a:r>
            <a:r>
              <a:rPr lang="en-US" sz="1800" dirty="0" smtClean="0"/>
              <a:t>for power efficient MU ranging:</a:t>
            </a:r>
            <a:endParaRPr lang="en-US" sz="1800" dirty="0"/>
          </a:p>
          <a:p>
            <a:pPr lvl="1"/>
            <a:r>
              <a:rPr lang="en-US" sz="1400" i="1" dirty="0"/>
              <a:t>Start time</a:t>
            </a:r>
            <a:r>
              <a:rPr lang="en-US" sz="1400" dirty="0"/>
              <a:t> – the TSF value at the beginning of the first </a:t>
            </a:r>
            <a:r>
              <a:rPr lang="en-US" sz="1400" dirty="0" smtClean="0"/>
              <a:t>availability window</a:t>
            </a:r>
            <a:endParaRPr lang="en-US" sz="1400" dirty="0"/>
          </a:p>
          <a:p>
            <a:pPr lvl="1"/>
            <a:r>
              <a:rPr lang="en-US" sz="1400" i="1" dirty="0"/>
              <a:t>Ranging interval</a:t>
            </a:r>
            <a:r>
              <a:rPr lang="en-US" sz="1400" dirty="0"/>
              <a:t> – the time interval between two consecutive availability </a:t>
            </a:r>
            <a:r>
              <a:rPr lang="en-US" sz="1400" dirty="0" smtClean="0"/>
              <a:t>windows</a:t>
            </a:r>
            <a:endParaRPr lang="en-US" sz="1400" dirty="0"/>
          </a:p>
          <a:p>
            <a:pPr lvl="1"/>
            <a:r>
              <a:rPr lang="en-US" sz="1400" i="1" dirty="0" smtClean="0"/>
              <a:t>Measurement </a:t>
            </a:r>
            <a:r>
              <a:rPr lang="en-US" sz="1400" i="1" dirty="0"/>
              <a:t>duration</a:t>
            </a:r>
            <a:r>
              <a:rPr lang="en-US" sz="1400" dirty="0"/>
              <a:t> – the time duration of the availability window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 </a:t>
            </a:r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8" y="3673397"/>
            <a:ext cx="8893367" cy="242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3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Availability Window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7858125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W</a:t>
            </a:r>
            <a:r>
              <a:rPr lang="en-US" sz="1800" dirty="0" smtClean="0"/>
              <a:t>e </a:t>
            </a:r>
            <a:r>
              <a:rPr lang="en-US" sz="1800" dirty="0"/>
              <a:t>propose to </a:t>
            </a:r>
            <a:r>
              <a:rPr lang="en-US" sz="1800" dirty="0" smtClean="0"/>
              <a:t>define the following MU availability </a:t>
            </a:r>
            <a:r>
              <a:rPr lang="en-US" sz="1800" dirty="0"/>
              <a:t>windows </a:t>
            </a:r>
            <a:r>
              <a:rPr lang="en-US" sz="1800" dirty="0" smtClean="0"/>
              <a:t>scheduling where </a:t>
            </a:r>
            <a:r>
              <a:rPr lang="en-US" sz="1800" dirty="0"/>
              <a:t>the </a:t>
            </a:r>
            <a:r>
              <a:rPr lang="en-US" sz="1800" dirty="0" err="1"/>
              <a:t>rSTA</a:t>
            </a:r>
            <a:r>
              <a:rPr lang="en-US" sz="1800" dirty="0"/>
              <a:t> shall perform MU </a:t>
            </a:r>
            <a:r>
              <a:rPr lang="en-US" sz="1800" dirty="0" smtClean="0"/>
              <a:t>measurements:</a:t>
            </a:r>
            <a:endParaRPr lang="en-US" sz="1800" dirty="0"/>
          </a:p>
          <a:p>
            <a:pPr lvl="1"/>
            <a:r>
              <a:rPr lang="en-US" sz="1400" dirty="0" smtClean="0"/>
              <a:t>Availability windows are scheduled to enable STAs to minimize on-channel availability </a:t>
            </a:r>
          </a:p>
          <a:p>
            <a:pPr lvl="1"/>
            <a:r>
              <a:rPr lang="en-US" sz="1400" dirty="0" smtClean="0"/>
              <a:t>Within an availability window, </a:t>
            </a:r>
            <a:r>
              <a:rPr lang="en-US" sz="1400" dirty="0" err="1" smtClean="0"/>
              <a:t>rSTAs</a:t>
            </a:r>
            <a:r>
              <a:rPr lang="en-US" sz="1400" dirty="0" smtClean="0"/>
              <a:t> shall perform ranging activities related to polling, measurement, and measurement results and group related scheduling</a:t>
            </a:r>
          </a:p>
          <a:p>
            <a:pPr lvl="1"/>
            <a:r>
              <a:rPr lang="en-US" sz="1400" dirty="0" smtClean="0"/>
              <a:t>Each </a:t>
            </a:r>
            <a:r>
              <a:rPr lang="en-US" sz="1400" dirty="0"/>
              <a:t>availability window consists by default of a single TXOP and can be extended to multiple </a:t>
            </a:r>
            <a:r>
              <a:rPr lang="en-US" sz="1400" dirty="0" err="1"/>
              <a:t>TxOPs</a:t>
            </a:r>
            <a:r>
              <a:rPr lang="en-US" sz="1400" dirty="0"/>
              <a:t> by announcement if single </a:t>
            </a:r>
            <a:r>
              <a:rPr lang="en-US" sz="1400" dirty="0" err="1"/>
              <a:t>TxOP</a:t>
            </a:r>
            <a:r>
              <a:rPr lang="en-US" sz="1400" dirty="0"/>
              <a:t> is insufficient to accommodate all STAs responding to the polling phase</a:t>
            </a:r>
          </a:p>
          <a:p>
            <a:pPr lvl="1"/>
            <a:r>
              <a:rPr lang="en-US" sz="1400" dirty="0"/>
              <a:t>Availability windows are negotiated/signaled between AP and a STA such that the STA knows when those availability windows </a:t>
            </a:r>
            <a:r>
              <a:rPr lang="en-US" sz="1400" dirty="0" smtClean="0"/>
              <a:t>occur</a:t>
            </a:r>
            <a:endParaRPr lang="en-US" sz="1400" dirty="0"/>
          </a:p>
          <a:p>
            <a:pPr lvl="1"/>
            <a:r>
              <a:rPr lang="en-US" sz="1400" dirty="0"/>
              <a:t>A STA is not expected and does not perform MU ranging measurement and measurement results activities outside these </a:t>
            </a:r>
            <a:r>
              <a:rPr lang="en-US" sz="1400" dirty="0" smtClean="0"/>
              <a:t>windows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82167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LMR Feedback Scheduling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LMR feedback from the currently executed measurements or from the previous measurement are also sent to </a:t>
            </a:r>
            <a:r>
              <a:rPr lang="en-US" sz="2000" dirty="0" err="1" smtClean="0"/>
              <a:t>iSTAs</a:t>
            </a:r>
            <a:r>
              <a:rPr lang="en-US" sz="2000" dirty="0" smtClean="0"/>
              <a:t> in scheduled availability windows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We propose the following signaling behavior on LMR feedback scheduling:</a:t>
            </a:r>
          </a:p>
          <a:p>
            <a:pPr marL="400050" lvl="1" indent="0">
              <a:buNone/>
            </a:pPr>
            <a:r>
              <a:rPr lang="en-US" sz="1600" dirty="0" smtClean="0"/>
              <a:t>- Measurements </a:t>
            </a:r>
            <a:r>
              <a:rPr lang="en-US" sz="1600" dirty="0"/>
              <a:t>and/or measurement results are provided for in the same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- Measurement </a:t>
            </a:r>
            <a:r>
              <a:rPr lang="en-US" sz="1600" dirty="0"/>
              <a:t>results may be from this window’s measurement or the results of a measurement performed in a prior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- Protocol </a:t>
            </a:r>
            <a:r>
              <a:rPr lang="en-US" sz="1600" dirty="0"/>
              <a:t>will support signaling for measurement results availability for current or next availability window within the measurement </a:t>
            </a:r>
            <a:r>
              <a:rPr lang="en-US" sz="1600" dirty="0" smtClean="0"/>
              <a:t>phase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- The </a:t>
            </a:r>
            <a:r>
              <a:rPr lang="en-US" sz="1600" dirty="0"/>
              <a:t>Trigger control frame or the NDPA control frame carries a dynamic signaling of measurement results availability in this or next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402493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Availability Windows for Measurement and LMR Feedback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7" name="Picture 6" descr="C:\Users\cghosh\Desktop\Picture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32856"/>
            <a:ext cx="3505299" cy="12855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 bwMode="auto">
          <a:xfrm>
            <a:off x="2924129" y="3110525"/>
            <a:ext cx="37444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732533" y="5598109"/>
            <a:ext cx="80159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988226" y="4878029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43341" y="4878029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61727" y="5117747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FTM  Request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15213" y="4997881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852322" y="4878029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1436947" y="5065710"/>
            <a:ext cx="9588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FTM Response</a:t>
            </a:r>
            <a:endParaRPr lang="en-US" sz="8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150297" y="4877545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1822169" y="4997397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755576" y="5501163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95041" y="5509475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05454" y="550116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41472" y="5501163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891350" y="550116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608550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1648015" y="5495658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1658428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1694446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1744324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27"/>
          <p:cNvSpPr/>
          <p:nvPr/>
        </p:nvSpPr>
        <p:spPr bwMode="auto">
          <a:xfrm>
            <a:off x="3957179" y="4815709"/>
            <a:ext cx="723993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Phase(s)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167407" y="4824022"/>
            <a:ext cx="563175" cy="7724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Measurement Polling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01095" y="5657183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975946" y="5661804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126738" y="5670117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725310" y="5670117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156657" y="4662005"/>
            <a:ext cx="15039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3492820" y="4377912"/>
            <a:ext cx="791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971600" y="4781153"/>
            <a:ext cx="13672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704979" y="5729522"/>
            <a:ext cx="15039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4433198" y="5745115"/>
            <a:ext cx="2370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 Interval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6170482" y="4698041"/>
            <a:ext cx="17858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914703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2954168" y="5495658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2964581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000599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3050477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956017" y="5649308"/>
            <a:ext cx="2193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5940152" y="546653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5979617" y="5474849"/>
            <a:ext cx="19893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990030" y="546653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6026048" y="546653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6075926" y="546653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50"/>
          <p:cNvSpPr/>
          <p:nvPr/>
        </p:nvSpPr>
        <p:spPr bwMode="auto">
          <a:xfrm>
            <a:off x="6156176" y="4810218"/>
            <a:ext cx="805994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LMR feedback from AP to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189316" y="4810661"/>
            <a:ext cx="805994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/>
              <a:t>LMR feedback from STA to AP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20614" y="4421042"/>
            <a:ext cx="80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3252996" y="4361116"/>
            <a:ext cx="20619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343369" y="4385038"/>
            <a:ext cx="20619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3774344" y="2028595"/>
            <a:ext cx="20619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649586" y="4450389"/>
            <a:ext cx="229067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 negotiation</a:t>
            </a:r>
            <a:endParaRPr lang="en-US" dirty="0"/>
          </a:p>
        </p:txBody>
      </p:sp>
      <p:sp>
        <p:nvSpPr>
          <p:cNvPr id="10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435013" y="3395616"/>
            <a:ext cx="6178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availability window for MU measurement and LMR feedback</a:t>
            </a:r>
            <a:endParaRPr lang="en-US" sz="16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466464" y="6037106"/>
            <a:ext cx="6477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Multiple availability windows for MU measurement and LMR feedback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6401554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85653</TotalTime>
  <Words>1417</Words>
  <Application>Microsoft Office PowerPoint</Application>
  <PresentationFormat>On-screen Show (4:3)</PresentationFormat>
  <Paragraphs>173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Intel Clear</vt:lpstr>
      <vt:lpstr>Times New Roman</vt:lpstr>
      <vt:lpstr>ACcord-Submission</vt:lpstr>
      <vt:lpstr>Document</vt:lpstr>
      <vt:lpstr>MU Measurement and Feedback Scheduling</vt:lpstr>
      <vt:lpstr>Abstract</vt:lpstr>
      <vt:lpstr>Problem Statement</vt:lpstr>
      <vt:lpstr>Introduction</vt:lpstr>
      <vt:lpstr>Illustration of a Single Polling Phase with Multiple NDP-based Measurement Phases</vt:lpstr>
      <vt:lpstr>Discussion on Availability Window Scheduling</vt:lpstr>
      <vt:lpstr>Signaling of Availability Window Schedules</vt:lpstr>
      <vt:lpstr>Signaling of LMR Feedback Scheduling</vt:lpstr>
      <vt:lpstr>Illustration of Availability Windows for Measurement and LMR Feedback</vt:lpstr>
      <vt:lpstr>Summary</vt:lpstr>
      <vt:lpstr>Straw Poll 1</vt:lpstr>
      <vt:lpstr>Motion</vt:lpstr>
      <vt:lpstr>Straw Poll 2</vt:lpstr>
      <vt:lpstr>Motion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Segev, Jonathan</cp:lastModifiedBy>
  <cp:revision>261</cp:revision>
  <cp:lastPrinted>2013-07-10T22:27:23Z</cp:lastPrinted>
  <dcterms:created xsi:type="dcterms:W3CDTF">2009-11-13T19:11:16Z</dcterms:created>
  <dcterms:modified xsi:type="dcterms:W3CDTF">2017-09-12T21:59:01Z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