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98" r:id="rId6"/>
    <p:sldId id="294" r:id="rId7"/>
    <p:sldId id="296" r:id="rId8"/>
    <p:sldId id="295" r:id="rId9"/>
    <p:sldId id="297" r:id="rId10"/>
    <p:sldId id="260" r:id="rId11"/>
    <p:sldId id="267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5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5" d="100"/>
          <a:sy n="85" d="100"/>
        </p:scale>
        <p:origin x="110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33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28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82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8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38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91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80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30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338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802.11-16/1408r0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Drawing222222211.vsdx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Visio_Drawing11111122.vsdx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Visio_Drawing11111133.vsdx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010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MU-MIMO </a:t>
            </a:r>
            <a:r>
              <a:rPr lang="en-US" dirty="0" smtClean="0"/>
              <a:t>channel access flow </a:t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2017-09-01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834554"/>
              </p:ext>
            </p:extLst>
          </p:nvPr>
        </p:nvGraphicFramePr>
        <p:xfrm>
          <a:off x="609600" y="2705100"/>
          <a:ext cx="7496175" cy="374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" name="Document" r:id="rId5" imgW="8336571" imgH="4165739" progId="Word.Document.8">
                  <p:embed/>
                </p:oleObj>
              </mc:Choice>
              <mc:Fallback>
                <p:oleObj name="Document" r:id="rId5" imgW="8336571" imgH="4165739" progId="Word.Document.8">
                  <p:embed/>
                  <p:pic>
                    <p:nvPicPr>
                      <p:cNvPr id="0" name="Picture 1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705100"/>
                        <a:ext cx="7496175" cy="374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286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2149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2800" dirty="0"/>
          </a:p>
        </p:txBody>
      </p:sp>
      <p:sp>
        <p:nvSpPr>
          <p:cNvPr id="57" name="Content Placeholder 2"/>
          <p:cNvSpPr txBox="1">
            <a:spLocks noChangeArrowheads="1"/>
          </p:cNvSpPr>
          <p:nvPr/>
        </p:nvSpPr>
        <p:spPr bwMode="auto">
          <a:xfrm>
            <a:off x="685799" y="1219200"/>
            <a:ext cx="7772401" cy="451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Two MU-MIMO </a:t>
            </a:r>
            <a:r>
              <a:rPr lang="en-US" altLang="zh-CN" sz="20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channel access 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schemes are proposed </a:t>
            </a:r>
            <a:r>
              <a:rPr lang="en-US" altLang="zh-CN" sz="20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and 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compared.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Scheme 1: DMG CTS-to-self 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Scheme 2: Simultaneous DMG CTS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b="1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2608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2149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Straw </a:t>
            </a:r>
            <a:r>
              <a:rPr lang="en-US" sz="2800" dirty="0" smtClean="0"/>
              <a:t>Poll/Motion </a:t>
            </a:r>
            <a:endParaRPr lang="en-US" sz="2800" dirty="0"/>
          </a:p>
        </p:txBody>
      </p:sp>
      <p:sp>
        <p:nvSpPr>
          <p:cNvPr id="57" name="Content Placeholder 2"/>
          <p:cNvSpPr txBox="1">
            <a:spLocks noChangeArrowheads="1"/>
          </p:cNvSpPr>
          <p:nvPr/>
        </p:nvSpPr>
        <p:spPr bwMode="auto">
          <a:xfrm>
            <a:off x="685799" y="1219200"/>
            <a:ext cx="7772401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85750" lvl="0" indent="-28575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Do you agree to include the text for MU-MIMO Channel access flow proposed in “</a:t>
            </a:r>
            <a:r>
              <a:rPr lang="en-US" altLang="zh-CN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11-17-1409-00-00ay-Draft </a:t>
            </a:r>
            <a:r>
              <a:rPr lang="en-US" altLang="zh-CN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text for MU-MIMO channel access flow for 11ay.docx” to the spec draft?</a:t>
            </a:r>
            <a:endParaRPr lang="en-US" altLang="zh-CN" sz="20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257300" lvl="2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en-US" altLang="zh-CN" sz="1800" b="1" dirty="0" smtClean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257300" lvl="2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en-US" altLang="zh-CN" sz="1800" b="1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257300" lvl="2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en-US" altLang="zh-CN" sz="1800" b="1" dirty="0" smtClean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Voting </a:t>
            </a:r>
            <a:endParaRPr lang="en-US" altLang="zh-CN" sz="20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800100" lvl="1" indent="-34290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Yes/No/Abstain</a:t>
            </a:r>
            <a:endParaRPr lang="en-US" altLang="zh-CN" sz="2000" b="1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42950" lvl="1" indent="-285750" algn="just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1631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2149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Outline</a:t>
            </a:r>
          </a:p>
        </p:txBody>
      </p:sp>
      <p:sp>
        <p:nvSpPr>
          <p:cNvPr id="57" name="Content Placeholder 2"/>
          <p:cNvSpPr txBox="1">
            <a:spLocks noChangeArrowheads="1"/>
          </p:cNvSpPr>
          <p:nvPr/>
        </p:nvSpPr>
        <p:spPr bwMode="auto">
          <a:xfrm>
            <a:off x="685799" y="1219200"/>
            <a:ext cx="7772401" cy="451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and motivation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CN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Scheme 1: DMG CTS-to-self </a:t>
            </a:r>
            <a:endParaRPr lang="en-US" altLang="zh-CN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C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Scheme 2: Simultaneous DMG CTS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</a:pPr>
            <a:endParaRPr lang="en-US" altLang="zh-CN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CN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altLang="zh-C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C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213688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and motivation</a:t>
            </a:r>
          </a:p>
        </p:txBody>
      </p:sp>
      <p:sp>
        <p:nvSpPr>
          <p:cNvPr id="57" name="Content Placeholder 2"/>
          <p:cNvSpPr txBox="1">
            <a:spLocks noChangeArrowheads="1"/>
          </p:cNvSpPr>
          <p:nvPr/>
        </p:nvSpPr>
        <p:spPr bwMode="auto">
          <a:xfrm>
            <a:off x="685800" y="1155895"/>
            <a:ext cx="7924801" cy="3568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This presentation proposes </a:t>
            </a:r>
            <a:r>
              <a:rPr lang="en-US" altLang="zh-CN" sz="1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following schemes for </a:t>
            </a:r>
            <a:r>
              <a:rPr lang="en-US" altLang="zh-CN" sz="1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MU-MIMO channel access flow, the goal is to set up a MU-MIMO TXOP and start MU-MIMO data transmission. </a:t>
            </a:r>
            <a:endParaRPr lang="en-US" altLang="zh-CN" sz="1800" b="1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Scheme 1: DMG CTS-to-self </a:t>
            </a:r>
            <a:endParaRPr lang="en-US" altLang="zh-CN" sz="1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Scheme </a:t>
            </a: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2: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Simultaneous DMG CTS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Assumption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Prior to the transmission of an EDMG MU PPDU to a set of responder STAs within an MU group, the initiator shall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Includes the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MU group within the EDMG Group ID Set element and communicate the resulting element to the STAs in the </a:t>
            </a: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BSS</a:t>
            </a: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Perform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MU-MIMO </a:t>
            </a:r>
            <a:r>
              <a:rPr lang="en-US" altLang="zh-CN" sz="16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beamforming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with the responders of the MU group.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9265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1"/>
            <a:ext cx="7772400" cy="3810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Scheme 1: DMG CTS-to-self </a:t>
            </a:r>
          </a:p>
        </p:txBody>
      </p:sp>
      <p:sp>
        <p:nvSpPr>
          <p:cNvPr id="57" name="Content Placeholder 2"/>
          <p:cNvSpPr txBox="1">
            <a:spLocks noChangeArrowheads="1"/>
          </p:cNvSpPr>
          <p:nvPr/>
        </p:nvSpPr>
        <p:spPr bwMode="auto">
          <a:xfrm>
            <a:off x="685799" y="914400"/>
            <a:ext cx="777240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An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EDMG STA establishes an MU-MIMO TXOP by transmitting </a:t>
            </a: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 </a:t>
            </a: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CTS-to-self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frame to the intended MU-MIMO group of responders. </a:t>
            </a:r>
            <a:endParaRPr lang="en-US" altLang="zh-CN" sz="1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EDMG STA shall transmit the </a:t>
            </a: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CTS-to-self frame with a </a:t>
            </a:r>
            <a:r>
              <a:rPr lang="en-US" altLang="zh-CN" sz="16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control trailer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to the group of responders to indicate the intent to transmit an EDMG MU PPDU. </a:t>
            </a:r>
            <a:endParaRPr lang="en-US" altLang="zh-CN" sz="1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EDMG Group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ID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is include in the control trailer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GB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MU-MIMO transmission begins SIFS interval following the end of the DMG CTS-to-self frame transmission by the initiator.</a:t>
            </a: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70174"/>
              </p:ext>
            </p:extLst>
          </p:nvPr>
        </p:nvGraphicFramePr>
        <p:xfrm>
          <a:off x="2743200" y="3511887"/>
          <a:ext cx="3543300" cy="2963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9" r:id="rId5" imgW="5227187" imgH="4373900" progId="Visio.Drawing.15">
                  <p:embed/>
                </p:oleObj>
              </mc:Choice>
              <mc:Fallback>
                <p:oleObj r:id="rId5" imgW="5227187" imgH="4373900" progId="Visio.Drawing.15">
                  <p:embed/>
                  <p:pic>
                    <p:nvPicPr>
                      <p:cNvPr id="0" name="Object 2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511887"/>
                        <a:ext cx="3543300" cy="29635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43289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1"/>
            <a:ext cx="7772400" cy="3810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Scheme 2: Simultaneous DMG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Content Placeholder 2"/>
          <p:cNvSpPr txBox="1">
            <a:spLocks noChangeArrowheads="1"/>
          </p:cNvSpPr>
          <p:nvPr/>
        </p:nvSpPr>
        <p:spPr bwMode="auto">
          <a:xfrm>
            <a:off x="685799" y="914400"/>
            <a:ext cx="777240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An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EDMG STA establishes an MU-MIMO TXOP by transmitting an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RTS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frame to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intended MU-MIMO group of responders. 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EDMG STA shall transmit the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RTS frame with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control trailer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to the group of responders to indicate the intent to transmit an EDMG MU PPDU. 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EDMG Group ID </a:t>
            </a:r>
            <a:r>
              <a:rPr lang="en-US" altLang="zh-CN" sz="12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is include in the control trailer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STA that receives an RTS frame addressed to an MU group that the STA belongs to shall transmit a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CTS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frame back to the initiator employing the most recent SISO antenna configuration used between the responder and the initiator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 (More explanation in the next slide)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MU-MIMO transmission begins SIFS interval following the reception or expected reception of the DMG CTS frame by the initiator.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566988" y="2913063"/>
          <a:ext cx="4084637" cy="354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Visio" r:id="rId5" imgW="5238655" imgH="4552855" progId="">
                  <p:embed/>
                </p:oleObj>
              </mc:Choice>
              <mc:Fallback>
                <p:oleObj name="Visio" r:id="rId5" imgW="5238655" imgH="455285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8" y="2913063"/>
                        <a:ext cx="4084637" cy="354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3026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1"/>
            <a:ext cx="7772400" cy="3810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Scheme 2: Simultaneous DMG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Content Placeholder 2"/>
          <p:cNvSpPr txBox="1">
            <a:spLocks noChangeArrowheads="1"/>
          </p:cNvSpPr>
          <p:nvPr/>
        </p:nvSpPr>
        <p:spPr bwMode="auto">
          <a:xfrm>
            <a:off x="685799" y="914400"/>
            <a:ext cx="7772401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US" altLang="zh-CN" sz="14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For the simultaneous </a:t>
            </a:r>
            <a:r>
              <a:rPr lang="en-US" altLang="zh-CN" sz="1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</a:t>
            </a:r>
            <a:r>
              <a:rPr lang="en-US" altLang="zh-CN" sz="1400" b="1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CTS </a:t>
            </a:r>
            <a:endParaRPr lang="en-US" altLang="zh-CN" sz="1400" b="1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TA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field of the DMG CTS shall be set to the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broadcast MAC address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and the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Scrambler Initialization field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in the PHY header shall be set to the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same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value as the Scrambler Initialization field of the PPDU that contained in the received RTS frame. 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For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STA addressed by the DMG CTS frame to successfully receive the frame, the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difference in time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between all the DMG CTS transmissions as measured at the receiving STA should be no more than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±30 ns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 A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STA that transmits the DMG CTS should pre-compensate for carrier frequency offset (CFO) error. After compensation, the absolute value of residual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CFO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error with respect to the RTS should not exceed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12KHz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 (The simulation and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analysis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for time delay and CFO error are shown in the following slides.)</a:t>
            </a:r>
            <a:endParaRPr lang="en-US" altLang="zh-CN" sz="14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/>
          </p:nvPr>
        </p:nvGraphicFramePr>
        <p:xfrm>
          <a:off x="2566988" y="2913063"/>
          <a:ext cx="4084637" cy="354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8" name="Visio" r:id="rId5" imgW="5238655" imgH="4552855" progId="">
                  <p:embed/>
                </p:oleObj>
              </mc:Choice>
              <mc:Fallback>
                <p:oleObj name="Visio" r:id="rId5" imgW="5238655" imgH="455285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8" y="2913063"/>
                        <a:ext cx="4084637" cy="354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8155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399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Scheme 2: Simultaneous DMG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  <a:b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(Simulation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analysis for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delay)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Content Placeholder 2"/>
          <p:cNvSpPr txBox="1">
            <a:spLocks noChangeArrowheads="1"/>
          </p:cNvSpPr>
          <p:nvPr/>
        </p:nvSpPr>
        <p:spPr bwMode="auto">
          <a:xfrm>
            <a:off x="685799" y="1219200"/>
            <a:ext cx="7772401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Simulation setting: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Control PHY (MCS0)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Conference room, NLOS Channel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STA to AP Scenario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Time delay: 0~80ns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Rake Equalization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Simulation packets number = 3000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Frame length =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0 Bytes (Length of DMG CTS)</a:t>
            </a:r>
            <a:endParaRPr lang="en-US" altLang="zh-CN" sz="11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 noChangeArrowheads="1"/>
          </p:cNvSpPr>
          <p:nvPr/>
        </p:nvSpPr>
        <p:spPr bwMode="auto">
          <a:xfrm>
            <a:off x="685799" y="3657600"/>
            <a:ext cx="3048001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Result:</a:t>
            </a:r>
          </a:p>
          <a:p>
            <a:pPr marL="266700" lvl="1" indent="3175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when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time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delay is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less than or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equal to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60ns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 the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performance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is very close</a:t>
            </a:r>
          </a:p>
          <a:p>
            <a:pPr marL="266700" lvl="1" indent="3175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When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time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delay is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greater than 60ns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performance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significantly degrades.</a:t>
            </a:r>
          </a:p>
          <a:p>
            <a:pPr marL="266700" lvl="1" indent="3175" algn="just">
              <a:buFont typeface="Times New Roman" panose="02020603050405020304" pitchFamily="18" charset="0"/>
              <a:buChar char="−"/>
            </a:pPr>
            <a:endParaRPr lang="en-US" altLang="zh-CN" sz="1400" dirty="0" smtClean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66700" lvl="1" indent="3175" algn="just">
              <a:buFont typeface="Times New Roman" panose="02020603050405020304" pitchFamily="18" charset="0"/>
              <a:buChar char="−"/>
            </a:pPr>
            <a:endParaRPr lang="en-US" altLang="zh-CN" sz="1400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66700" lvl="1" indent="3175" algn="just">
              <a:buFont typeface="Times New Roman" panose="02020603050405020304" pitchFamily="18" charset="0"/>
              <a:buChar char="−"/>
            </a:pPr>
            <a:r>
              <a:rPr lang="en-US" altLang="zh-CN" sz="11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Time delay</a:t>
            </a:r>
            <a:r>
              <a:rPr lang="en-US" altLang="zh-CN" sz="1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: is </a:t>
            </a:r>
            <a:r>
              <a:rPr lang="en-US" altLang="zh-CN" sz="1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difference in time between the DMG CTS responses from the STAs as measured at the AP.</a:t>
            </a:r>
          </a:p>
        </p:txBody>
      </p:sp>
      <p:pic>
        <p:nvPicPr>
          <p:cNvPr id="22531" name="图片 2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233" y="3505200"/>
            <a:ext cx="5442514" cy="294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77571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ontent Placeholder 2"/>
          <p:cNvSpPr txBox="1">
            <a:spLocks noChangeArrowheads="1"/>
          </p:cNvSpPr>
          <p:nvPr/>
        </p:nvSpPr>
        <p:spPr bwMode="auto">
          <a:xfrm>
            <a:off x="685799" y="1142999"/>
            <a:ext cx="7772401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Analysis fundamentally :</a:t>
            </a:r>
          </a:p>
          <a:p>
            <a:pPr marL="542925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structure of CEF is shown as the following figure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endParaRPr lang="en-US" altLang="zh-CN" sz="14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endParaRPr lang="en-US" altLang="zh-CN" sz="14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endParaRPr lang="en-US" altLang="zh-CN" sz="14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endParaRPr lang="en-US" altLang="zh-CN" sz="14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endParaRPr lang="en-US" altLang="zh-CN" sz="2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42925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Channel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estimation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can be conducted at the receiver by performing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cross-correlation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between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received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signal and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stored local </a:t>
            </a:r>
            <a:r>
              <a:rPr lang="en-US" altLang="zh-CN" sz="14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Golay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sequences.</a:t>
            </a:r>
            <a:endParaRPr lang="en-US" altLang="zh-CN" sz="14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20725" lvl="2" indent="-285750" algn="just">
              <a:buFont typeface="Wingdings" panose="05000000000000000000" pitchFamily="2" charset="2"/>
              <a:buChar char="§"/>
            </a:pPr>
            <a:r>
              <a:rPr lang="en-US" altLang="zh-CN" sz="12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Assuming the received signal R = [-Ga128 Gu512 Gv512 Gv128], the local </a:t>
            </a:r>
            <a:r>
              <a:rPr lang="en-US" altLang="zh-CN" sz="1200" dirty="0" err="1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Golay</a:t>
            </a:r>
            <a:r>
              <a:rPr lang="en-US" altLang="zh-CN" sz="12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sequences ref =  [Gu512 Gv512]</a:t>
            </a:r>
          </a:p>
          <a:p>
            <a:pPr marL="720725" lvl="2" indent="-285750" algn="just">
              <a:buFont typeface="Wingdings" panose="05000000000000000000" pitchFamily="2" charset="2"/>
              <a:buChar char="§"/>
            </a:pPr>
            <a:r>
              <a:rPr lang="en-US" altLang="zh-CN" sz="12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result  of cross-correlation between R and ref is showed as the following figure, which is a delta function in the zone circled in red.</a:t>
            </a:r>
            <a:endParaRPr lang="en-US" altLang="zh-CN" sz="14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42925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max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delay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spread (time delay)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should not exceed 128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samples,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which is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128*1/1.76GHz=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72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ns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 The 72 ns need to cover, e.g., STA TX chain jitter and DL timing bias.</a:t>
            </a:r>
          </a:p>
          <a:p>
            <a:pPr marL="742950" lvl="1" indent="-285750" algn="just"/>
            <a:endParaRPr lang="en-US" altLang="zh-CN" sz="14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42950" lvl="1" indent="-285750" algn="just"/>
            <a:endParaRPr lang="en-US" altLang="zh-CN" sz="14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42950" lvl="1" indent="-285750" algn="just"/>
            <a:endParaRPr lang="en-US" altLang="zh-CN" sz="14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42950" lvl="1" indent="-285750" algn="just"/>
            <a:endParaRPr lang="en-US" altLang="zh-CN" sz="14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42950" lvl="1" indent="-285750" algn="just"/>
            <a:endParaRPr lang="en-US" altLang="zh-CN" sz="14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42950" lvl="1" indent="-285750" algn="just"/>
            <a:endParaRPr lang="en-US" altLang="zh-CN" sz="14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742950" lvl="1" indent="-285750" algn="just"/>
            <a:endParaRPr lang="en-US" altLang="zh-CN" sz="14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Conclusion:</a:t>
            </a:r>
            <a:endParaRPr lang="en-US" altLang="zh-CN" sz="16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42925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Based on the simulation results and analysis,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±30 ns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could be considered as the requirement of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time delay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 Hence, the absolute time delay is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less than or equal to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60ns,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with 12ns margin to cover the delay spread of single PPDU.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676400"/>
            <a:ext cx="5336941" cy="827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99" y="4127677"/>
            <a:ext cx="4914899" cy="1587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685800" y="609600"/>
            <a:ext cx="7772400" cy="53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Scheme 2: Simultaneous DMG CTS</a:t>
            </a:r>
            <a:br>
              <a:rPr lang="en-US" altLang="zh-CN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(Simulation and analysis for time delay)</a:t>
            </a:r>
            <a:endParaRPr lang="en-US" altLang="zh-CN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8559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7" name="Content Placeholder 2"/>
          <p:cNvSpPr txBox="1">
            <a:spLocks noChangeArrowheads="1"/>
          </p:cNvSpPr>
          <p:nvPr/>
        </p:nvSpPr>
        <p:spPr bwMode="auto">
          <a:xfrm>
            <a:off x="685799" y="1143000"/>
            <a:ext cx="7772401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6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Simulation setting: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Control PHY (MCS0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Conference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room, NLOS Channel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STA to AP Scenario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AP Antenna pattern: Isotropic radiator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STA Antenna pattern: basic steerable direction antenna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Rake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Equalization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Simulation packets number = 3000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Frame length = 20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Bytes</a:t>
            </a:r>
          </a:p>
          <a:p>
            <a:pPr marL="742950" lvl="1" indent="-285750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Different CFO error  after pre-compensation</a:t>
            </a:r>
          </a:p>
        </p:txBody>
      </p:sp>
      <p:sp>
        <p:nvSpPr>
          <p:cNvPr id="7" name="Content Placeholder 2"/>
          <p:cNvSpPr txBox="1">
            <a:spLocks noChangeArrowheads="1"/>
          </p:cNvSpPr>
          <p:nvPr/>
        </p:nvSpPr>
        <p:spPr bwMode="auto">
          <a:xfrm>
            <a:off x="214312" y="3276600"/>
            <a:ext cx="397668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Result:</a:t>
            </a:r>
          </a:p>
          <a:p>
            <a:pPr marL="266700" lvl="1" indent="3175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When the frequency error is below </a:t>
            </a:r>
            <a:r>
              <a:rPr lang="en-US" altLang="zh-CN" sz="1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12KHz(0.2ppm)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 the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performance is very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close.</a:t>
            </a:r>
          </a:p>
          <a:p>
            <a:pPr marL="266700" lvl="1" indent="3175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When the frequency error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is </a:t>
            </a:r>
            <a:r>
              <a:rPr lang="en-US" altLang="zh-CN" sz="14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greater 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than </a:t>
            </a:r>
            <a:r>
              <a:rPr lang="en-US" altLang="zh-CN" sz="1400" b="1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12KHz(0.2ppm)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performance significantly </a:t>
            </a: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degrades.</a:t>
            </a:r>
          </a:p>
          <a:p>
            <a:pPr marL="266700" lvl="1" indent="3175" algn="just">
              <a:buFont typeface="Times New Roman" panose="02020603050405020304" pitchFamily="18" charset="0"/>
              <a:buChar char="−"/>
            </a:pPr>
            <a:endParaRPr lang="en-US" altLang="zh-CN" sz="14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66700" lvl="1" indent="3175" algn="just">
              <a:buFont typeface="Times New Roman" panose="02020603050405020304" pitchFamily="18" charset="0"/>
              <a:buChar char="−"/>
            </a:pPr>
            <a:r>
              <a:rPr lang="en-US" altLang="zh-CN" sz="14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Hence</a:t>
            </a:r>
            <a:r>
              <a:rPr lang="en-US" altLang="zh-CN" sz="1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 A STA that transmits the DMG CTS should pre-compensate for carrier frequency offset (CFO) error. After compensation, the absolute value of residual CFO error with respect to the RTS should not exceed </a:t>
            </a:r>
            <a:r>
              <a:rPr lang="en-US" altLang="zh-CN" sz="1400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12KHz</a:t>
            </a:r>
            <a:r>
              <a:rPr lang="en-US" altLang="zh-CN" sz="14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(0.2ppm).</a:t>
            </a:r>
            <a:endParaRPr lang="en-US" altLang="zh-CN" sz="14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66700" lvl="1" indent="3175" algn="just">
              <a:buFont typeface="Times New Roman" panose="02020603050405020304" pitchFamily="18" charset="0"/>
              <a:buChar char="−"/>
            </a:pPr>
            <a:endParaRPr lang="en-US" altLang="zh-CN" sz="14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66700" lvl="1" indent="3175" algn="just">
              <a:buFont typeface="Times New Roman" panose="02020603050405020304" pitchFamily="18" charset="0"/>
              <a:buChar char="−"/>
            </a:pPr>
            <a:endParaRPr lang="en-US" altLang="zh-CN" sz="1400" dirty="0" smtClean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6172200"/>
            <a:ext cx="3200400" cy="189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304800" y="6123801"/>
            <a:ext cx="5277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Note: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3581400"/>
            <a:ext cx="4814887" cy="2836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1"/>
          <p:cNvSpPr txBox="1">
            <a:spLocks noChangeArrowheads="1"/>
          </p:cNvSpPr>
          <p:nvPr/>
        </p:nvSpPr>
        <p:spPr bwMode="auto">
          <a:xfrm>
            <a:off x="685800" y="609600"/>
            <a:ext cx="7772400" cy="53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Scheme 2: Simultaneous DMG CTS</a:t>
            </a:r>
            <a:br>
              <a:rPr lang="en-US" altLang="zh-CN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and analysis for carrier frequency offset (CFO) error</a:t>
            </a:r>
            <a:r>
              <a:rPr lang="en-US" altLang="zh-CN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532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10267</TotalTime>
  <Words>1122</Words>
  <Application>Microsoft Office PowerPoint</Application>
  <PresentationFormat>全屏显示(4:3)</PresentationFormat>
  <Paragraphs>156</Paragraphs>
  <Slides>11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 Unicode MS</vt:lpstr>
      <vt:lpstr>MS Gothic</vt:lpstr>
      <vt:lpstr>宋体</vt:lpstr>
      <vt:lpstr>微软雅黑</vt:lpstr>
      <vt:lpstr>Arial</vt:lpstr>
      <vt:lpstr>Times New Roman</vt:lpstr>
      <vt:lpstr>Wingdings</vt:lpstr>
      <vt:lpstr>802-11-Submission</vt:lpstr>
      <vt:lpstr>Document</vt:lpstr>
      <vt:lpstr>Visio.Drawing.15</vt:lpstr>
      <vt:lpstr>Visio</vt:lpstr>
      <vt:lpstr>MU-MIMO channel access flow  for 11ay</vt:lpstr>
      <vt:lpstr>Outline</vt:lpstr>
      <vt:lpstr>Background and motivation</vt:lpstr>
      <vt:lpstr>Scheme 1: DMG CTS-to-self </vt:lpstr>
      <vt:lpstr>Scheme 2: Simultaneous DMG CTS</vt:lpstr>
      <vt:lpstr>Scheme 2: Simultaneous DMG CTS</vt:lpstr>
      <vt:lpstr>Scheme 2: Simultaneous DMG CTS (Simulation and analysis for time delay)</vt:lpstr>
      <vt:lpstr>PowerPoint 演示文稿</vt:lpstr>
      <vt:lpstr>PowerPoint 演示文稿</vt:lpstr>
      <vt:lpstr>Conclusion</vt:lpstr>
      <vt:lpstr>Straw Poll/Motion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MU-MIMO channel access flow  for 11ay</dc:title>
  <cp:lastModifiedBy>Hanxiao (Tony, CT Lab)</cp:lastModifiedBy>
  <cp:revision>1</cp:revision>
  <cp:lastPrinted>1601-01-01T00:00:00Z</cp:lastPrinted>
  <dcterms:created xsi:type="dcterms:W3CDTF">2015-05-05T17:39:16Z</dcterms:created>
  <dcterms:modified xsi:type="dcterms:W3CDTF">2017-09-10T06:07:02Z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(3)MzQZ+bj0KOwmDe+iUVKN41OEgp/oB6avmUzatswBZYqQiX/vc+lcsOUHdWAgJ5Cc1UqshKMO
2hmX01tp5vYoYCnmzsOijraCpGH9DjHoeZKjuNhlMv+Nk6e1W4cwqbOVkm3+1M1JbZ0eyEaO
2O+AWp916Z+xxfwgDlvGjzl8luX4yyQowJfQeRPcWv8SyNLoeh3PGoHoge7LWrvIuIGDpFMl
14B1jTZCWwPItixsVz</vt:lpwstr>
  </property>
  <property fmtid="{D5CDD505-2E9C-101B-9397-08002B2CF9AE}" pid="3" name="_2015_ms_pID_7253431">
    <vt:lpwstr>tZZZuom8Jx5XibPlH8wTXFzEssZ3N2yMRkeLK4RAg0uIDAHGl7LiAy
fFwnZ45D3TwE3XqhpzXKVqIv+5MUxjBEv1U5ESFWvtjA0QO2UTRac7ZvQ63h8vJQdM4VslXL
aXiVKo8BPksYIXJIjixxUTz+HJ68C2XtRQVD0EDApq8RFXeXvfihM7akUiIQHHr/vOjAHqFw
DhJM65uHMnIP6hy1T6fQhShCLxfWvs25yR+B</vt:lpwstr>
  </property>
  <property fmtid="{D5CDD505-2E9C-101B-9397-08002B2CF9AE}" pid="4" name="_2015_ms_pID_7253432">
    <vt:lpwstr>JXUX++h1qh56J+OD3ABUXsM=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1504262506</vt:lpwstr>
  </property>
</Properties>
</file>