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9" r:id="rId5"/>
    <p:sldId id="294" r:id="rId6"/>
    <p:sldId id="311" r:id="rId7"/>
    <p:sldId id="312" r:id="rId8"/>
    <p:sldId id="320" r:id="rId9"/>
    <p:sldId id="324" r:id="rId10"/>
    <p:sldId id="325" r:id="rId11"/>
    <p:sldId id="328" r:id="rId12"/>
    <p:sldId id="326" r:id="rId13"/>
    <p:sldId id="329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802.11-17/1384r0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575-01-00ba-spec-framework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 WUR Synchronization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239914"/>
              </p:ext>
            </p:extLst>
          </p:nvPr>
        </p:nvGraphicFramePr>
        <p:xfrm>
          <a:off x="533400" y="2667000"/>
          <a:ext cx="809942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" name="Document" r:id="rId4" imgW="8290751" imgH="3206091" progId="Word.Document.8">
                  <p:embed/>
                </p:oleObj>
              </mc:Choice>
              <mc:Fallback>
                <p:oleObj name="Document" r:id="rId4" imgW="8290751" imgH="320609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099425" cy="3124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that a partial timestamp has 12 bits with </a:t>
            </a:r>
            <a:r>
              <a:rPr lang="en-US" dirty="0"/>
              <a:t>8 us </a:t>
            </a:r>
            <a:r>
              <a:rPr lang="en-US" dirty="0" smtClean="0"/>
              <a:t>unit?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/>
              <a:t>This submission discusses </a:t>
            </a:r>
            <a:r>
              <a:rPr lang="en-US" altLang="ko-KR" dirty="0" smtClean="0"/>
              <a:t>a partial timestamp field in WUR Beacon frames for a WUR synchronization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0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TSF value </a:t>
            </a:r>
            <a:r>
              <a:rPr lang="en-US" dirty="0" smtClean="0"/>
              <a:t>to </a:t>
            </a:r>
            <a:r>
              <a:rPr lang="en-US" dirty="0"/>
              <a:t>adjust a </a:t>
            </a:r>
            <a:r>
              <a:rPr lang="en-US" dirty="0" smtClean="0"/>
              <a:t>timer error of a </a:t>
            </a:r>
            <a:r>
              <a:rPr lang="en-US" dirty="0"/>
              <a:t>WUR </a:t>
            </a:r>
            <a:r>
              <a:rPr lang="en-US" dirty="0" smtClean="0"/>
              <a:t>STA should be encoded to the partial timestamp in WUR Beacon frames [1]</a:t>
            </a:r>
          </a:p>
          <a:p>
            <a:endParaRPr lang="en-US" dirty="0"/>
          </a:p>
          <a:p>
            <a:r>
              <a:rPr lang="en-US" dirty="0" smtClean="0"/>
              <a:t>In this document, </a:t>
            </a:r>
            <a:r>
              <a:rPr lang="en-US" altLang="ko-KR" dirty="0" smtClean="0">
                <a:ea typeface="굴림" panose="020B0600000101010101" pitchFamily="34" charset="-127"/>
              </a:rPr>
              <a:t>±</a:t>
            </a:r>
            <a:r>
              <a:rPr lang="en-US" dirty="0" smtClean="0"/>
              <a:t>500 PPM is assumed for a TSF timer accuracy of a WUR STA</a:t>
            </a:r>
          </a:p>
          <a:p>
            <a:pPr lvl="1"/>
            <a:r>
              <a:rPr lang="en-US" dirty="0" smtClean="0"/>
              <a:t>802.11 main radio’s TSF </a:t>
            </a:r>
            <a:r>
              <a:rPr lang="en-US" dirty="0"/>
              <a:t>timer </a:t>
            </a:r>
            <a:r>
              <a:rPr lang="en-US" dirty="0" smtClean="0"/>
              <a:t>accuracy is </a:t>
            </a:r>
            <a:r>
              <a:rPr lang="en-US" altLang="ko-KR" dirty="0" smtClean="0">
                <a:ea typeface="굴림" panose="020B0600000101010101" pitchFamily="34" charset="-127"/>
              </a:rPr>
              <a:t>±</a:t>
            </a:r>
            <a:r>
              <a:rPr lang="en-US" dirty="0" smtClean="0"/>
              <a:t>100 ppm</a:t>
            </a:r>
          </a:p>
          <a:p>
            <a:pPr lvl="1"/>
            <a:r>
              <a:rPr lang="en-US" dirty="0" smtClean="0"/>
              <a:t>But, in a lower power device (e.g., NAN device), </a:t>
            </a:r>
            <a:r>
              <a:rPr lang="en-US" altLang="ko-KR" dirty="0">
                <a:ea typeface="굴림" panose="020B0600000101010101" pitchFamily="34" charset="-127"/>
              </a:rPr>
              <a:t>±</a:t>
            </a:r>
            <a:r>
              <a:rPr lang="en-US" dirty="0"/>
              <a:t>500 PPM </a:t>
            </a:r>
            <a:r>
              <a:rPr lang="en-US" dirty="0" smtClean="0"/>
              <a:t>could be a reasonable assumption [2]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7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The following table shows the number of a required bits for a partial timestamp field depending on various WUR </a:t>
            </a:r>
            <a:r>
              <a:rPr lang="en-US" altLang="ko-KR" dirty="0" smtClean="0">
                <a:ea typeface="굴림" panose="020B0600000101010101" pitchFamily="34" charset="-127"/>
              </a:rPr>
              <a:t>Beacon Intervals</a:t>
            </a:r>
            <a:r>
              <a:rPr lang="en-US" altLang="ko-KR" dirty="0" smtClean="0">
                <a:ea typeface="굴림" panose="020B0600000101010101" pitchFamily="34" charset="-127"/>
              </a:rPr>
              <a:t>, when 10 maximum missed WUR Beacon </a:t>
            </a:r>
            <a:r>
              <a:rPr lang="en-US" altLang="ko-KR" dirty="0">
                <a:ea typeface="굴림" panose="020B0600000101010101" pitchFamily="34" charset="-127"/>
              </a:rPr>
              <a:t> </a:t>
            </a:r>
            <a:r>
              <a:rPr lang="en-US" altLang="ko-KR" dirty="0" smtClean="0">
                <a:ea typeface="굴림" panose="020B0600000101010101" pitchFamily="34" charset="-127"/>
              </a:rPr>
              <a:t>is supported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480756"/>
              </p:ext>
            </p:extLst>
          </p:nvPr>
        </p:nvGraphicFramePr>
        <p:xfrm>
          <a:off x="228600" y="3677920"/>
          <a:ext cx="8763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3622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WUR </a:t>
                      </a:r>
                      <a:r>
                        <a:rPr lang="en-US" dirty="0" smtClean="0"/>
                        <a:t>Beacon</a:t>
                      </a:r>
                      <a:r>
                        <a:rPr lang="en-US" baseline="0" dirty="0" smtClean="0"/>
                        <a:t> Interval </a:t>
                      </a:r>
                      <a:r>
                        <a:rPr lang="en-US" dirty="0" smtClean="0"/>
                        <a:t>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TSF </a:t>
                      </a:r>
                      <a:r>
                        <a:rPr lang="en-US" dirty="0" smtClean="0"/>
                        <a:t>Timer Error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r>
                        <a:rPr lang="en-US" baseline="0" dirty="0" smtClean="0"/>
                        <a:t> Timestamp </a:t>
                      </a:r>
                      <a:r>
                        <a:rPr lang="en-US" baseline="0" dirty="0" smtClean="0"/>
                        <a:t>Bits </a:t>
                      </a:r>
                      <a:r>
                        <a:rPr lang="en-US" baseline="0" dirty="0" smtClean="0"/>
                        <a:t>(1us unit)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a typeface="굴림" panose="020B0600000101010101" pitchFamily="34" charset="-127"/>
                        </a:rPr>
                        <a:t>10 x ±0.5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solidFill>
                            <a:schemeClr val="tx1"/>
                          </a:solidFill>
                          <a:ea typeface="굴림" panose="020B0600000101010101" pitchFamily="34" charset="-127"/>
                        </a:rPr>
                        <a:t>10 x ±1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solidFill>
                            <a:schemeClr val="tx1"/>
                          </a:solidFill>
                          <a:ea typeface="굴림" panose="020B0600000101010101" pitchFamily="34" charset="-127"/>
                        </a:rPr>
                        <a:t>10 x ±2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solidFill>
                            <a:schemeClr val="tx1"/>
                          </a:solidFill>
                          <a:ea typeface="굴림" panose="020B0600000101010101" pitchFamily="34" charset="-127"/>
                        </a:rPr>
                        <a:t>10 x ±4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solidFill>
                            <a:schemeClr val="tx1"/>
                          </a:solidFill>
                          <a:ea typeface="굴림" panose="020B0600000101010101" pitchFamily="34" charset="-127"/>
                        </a:rPr>
                        <a:t>10 x ±5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86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WUR </a:t>
            </a:r>
            <a:r>
              <a:rPr lang="en-US" dirty="0" smtClean="0"/>
              <a:t>Beacon Interval </a:t>
            </a:r>
            <a:r>
              <a:rPr lang="en-US" dirty="0" smtClean="0"/>
              <a:t>of 1 s is usually recommended</a:t>
            </a:r>
          </a:p>
          <a:p>
            <a:endParaRPr lang="en-US" dirty="0" smtClean="0"/>
          </a:p>
          <a:p>
            <a:r>
              <a:rPr lang="en-US" dirty="0" smtClean="0"/>
              <a:t>However, in an aspect of a protocol design, the supported WUR </a:t>
            </a:r>
            <a:r>
              <a:rPr lang="en-US" dirty="0"/>
              <a:t>Beacon Interval in </a:t>
            </a:r>
            <a:r>
              <a:rPr lang="en-US" dirty="0"/>
              <a:t>a WUR BSS </a:t>
            </a:r>
            <a:r>
              <a:rPr lang="en-US" dirty="0" smtClean="0"/>
              <a:t>should consider a maximum capability, even though some parameter is not frequently used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11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But, if we optimize the protocol design (in a context of power consumption) for a WUR </a:t>
            </a:r>
            <a:r>
              <a:rPr lang="en-US" dirty="0"/>
              <a:t>Beacon Interval of </a:t>
            </a:r>
            <a:r>
              <a:rPr lang="en-US" dirty="0" smtClean="0"/>
              <a:t>1 s, 8 us unit </a:t>
            </a:r>
            <a:r>
              <a:rPr lang="en-US" dirty="0" smtClean="0"/>
              <a:t>can be a </a:t>
            </a:r>
            <a:r>
              <a:rPr lang="en-US" dirty="0" smtClean="0"/>
              <a:t>best option</a:t>
            </a:r>
            <a:endParaRPr lang="en-US" dirty="0"/>
          </a:p>
          <a:p>
            <a:pPr lvl="1"/>
            <a:r>
              <a:rPr lang="en-US" dirty="0" smtClean="0"/>
              <a:t>48 us WUR Rx power consumption is decreased by removing 3 bits (occupy the 12 symbol at 62.5 Kbps data rate) from the partial timestamp field</a:t>
            </a:r>
          </a:p>
          <a:p>
            <a:pPr lvl="1"/>
            <a:r>
              <a:rPr lang="en-US" dirty="0" smtClean="0"/>
              <a:t>36 us WUR Rx Power consumption is increased by waking 4us earlier for compensating the TSF timer error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6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With 8 us unit, the </a:t>
            </a:r>
            <a:r>
              <a:rPr lang="en-US" altLang="ko-KR" dirty="0">
                <a:ea typeface="굴림" panose="020B0600000101010101" pitchFamily="34" charset="-127"/>
              </a:rPr>
              <a:t>following table shows the number of a required bits for a partial timestamp field depending on various WUR </a:t>
            </a:r>
            <a:r>
              <a:rPr lang="en-US" dirty="0"/>
              <a:t>Beacon </a:t>
            </a:r>
            <a:r>
              <a:rPr lang="en-US" dirty="0" smtClean="0"/>
              <a:t>Interval</a:t>
            </a:r>
            <a:r>
              <a:rPr lang="en-US" altLang="ko-KR" dirty="0" smtClean="0">
                <a:ea typeface="굴림" panose="020B0600000101010101" pitchFamily="34" charset="-127"/>
              </a:rPr>
              <a:t>, </a:t>
            </a:r>
            <a:r>
              <a:rPr lang="en-US" altLang="ko-KR" dirty="0">
                <a:ea typeface="굴림" panose="020B0600000101010101" pitchFamily="34" charset="-127"/>
              </a:rPr>
              <a:t>when 10 maximum missed WUR </a:t>
            </a:r>
            <a:r>
              <a:rPr lang="en-US" altLang="ko-KR" dirty="0" smtClean="0">
                <a:ea typeface="굴림" panose="020B0600000101010101" pitchFamily="34" charset="-127"/>
              </a:rPr>
              <a:t>Beacons is </a:t>
            </a:r>
            <a:r>
              <a:rPr lang="en-US" altLang="ko-KR" dirty="0">
                <a:ea typeface="굴림" panose="020B0600000101010101" pitchFamily="34" charset="-127"/>
              </a:rPr>
              <a:t>supported</a:t>
            </a:r>
          </a:p>
          <a:p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97516"/>
              </p:ext>
            </p:extLst>
          </p:nvPr>
        </p:nvGraphicFramePr>
        <p:xfrm>
          <a:off x="228600" y="3601720"/>
          <a:ext cx="8763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3622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WUR </a:t>
                      </a:r>
                      <a:r>
                        <a:rPr lang="en-US" dirty="0" smtClean="0"/>
                        <a:t>Beacon Interval </a:t>
                      </a:r>
                      <a:r>
                        <a:rPr lang="en-US" baseline="0" dirty="0" smtClean="0"/>
                        <a:t>(</a:t>
                      </a:r>
                      <a:r>
                        <a:rPr lang="en-US" dirty="0" smtClean="0"/>
                        <a:t>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TSF </a:t>
                      </a:r>
                      <a:r>
                        <a:rPr lang="en-US" dirty="0" smtClean="0"/>
                        <a:t>Timer Error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r>
                        <a:rPr lang="en-US" baseline="0" dirty="0" smtClean="0"/>
                        <a:t> Timestamp </a:t>
                      </a:r>
                      <a:r>
                        <a:rPr lang="en-US" baseline="0" dirty="0" smtClean="0"/>
                        <a:t>Bits (8 us </a:t>
                      </a:r>
                      <a:r>
                        <a:rPr lang="en-US" baseline="0" dirty="0" smtClean="0"/>
                        <a:t>unit)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a typeface="굴림" panose="020B0600000101010101" pitchFamily="34" charset="-127"/>
                        </a:rPr>
                        <a:t>10 x ±0.5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solidFill>
                            <a:srgbClr val="FF0000"/>
                          </a:solidFill>
                          <a:ea typeface="굴림" panose="020B0600000101010101" pitchFamily="34" charset="-127"/>
                        </a:rPr>
                        <a:t>10 x ±1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solidFill>
                            <a:srgbClr val="FF0000"/>
                          </a:solidFill>
                          <a:ea typeface="굴림" panose="020B0600000101010101" pitchFamily="34" charset="-127"/>
                        </a:rPr>
                        <a:t>10 x ±2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solidFill>
                            <a:srgbClr val="FF0000"/>
                          </a:solidFill>
                          <a:ea typeface="굴림" panose="020B0600000101010101" pitchFamily="34" charset="-127"/>
                        </a:rPr>
                        <a:t>10 x ±4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solidFill>
                            <a:srgbClr val="FF0000"/>
                          </a:solidFill>
                          <a:ea typeface="굴림" panose="020B0600000101010101" pitchFamily="34" charset="-127"/>
                        </a:rPr>
                        <a:t>10 x ±5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183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Considering an overhead of a WUR Beacon frame, it seems that a </a:t>
            </a:r>
            <a:r>
              <a:rPr lang="en-US" altLang="ko-KR" dirty="0">
                <a:ea typeface="굴림" panose="020B0600000101010101" pitchFamily="34" charset="-127"/>
              </a:rPr>
              <a:t>partial timestamp field </a:t>
            </a:r>
            <a:r>
              <a:rPr lang="en-US" altLang="ko-KR" dirty="0" smtClean="0">
                <a:ea typeface="굴림" panose="020B0600000101010101" pitchFamily="34" charset="-127"/>
              </a:rPr>
              <a:t>between </a:t>
            </a:r>
            <a:r>
              <a:rPr lang="en-US" dirty="0" smtClean="0"/>
              <a:t>12 and 14 bits is reasonable </a:t>
            </a:r>
          </a:p>
          <a:p>
            <a:endParaRPr lang="en-US" dirty="0" smtClean="0"/>
          </a:p>
          <a:p>
            <a:r>
              <a:rPr lang="en-US" dirty="0" smtClean="0"/>
              <a:t>Our preference is 12 bits partial timestamp with 8 us unit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partial timestamp in WUR Beacon is set to the AP’s </a:t>
            </a:r>
            <a:r>
              <a:rPr lang="en-US" dirty="0" smtClean="0"/>
              <a:t>TSF[3:14] </a:t>
            </a:r>
            <a:r>
              <a:rPr lang="en-US" dirty="0"/>
              <a:t>of the AP’s TSF value rounded to the nearest 16 </a:t>
            </a:r>
            <a:r>
              <a:rPr lang="en-US" dirty="0" smtClean="0"/>
              <a:t>integer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31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</a:t>
            </a:r>
            <a:r>
              <a:rPr lang="en-US" altLang="ko-KR" dirty="0">
                <a:hlinkClick r:id="rId2"/>
              </a:rPr>
              <a:t> https://mentor.ieee.org/802.11/dcn/17/11-17-0575-03-00ba-spec-framework.docx </a:t>
            </a:r>
            <a:r>
              <a:rPr lang="en-US" altLang="ko-KR" dirty="0" smtClean="0">
                <a:hlinkClick r:id="rId2"/>
              </a:rPr>
              <a:t/>
            </a:r>
            <a:br>
              <a:rPr lang="en-US" altLang="ko-KR" dirty="0" smtClean="0">
                <a:hlinkClick r:id="rId2"/>
              </a:rPr>
            </a:br>
            <a:r>
              <a:rPr lang="en-US" dirty="0" smtClean="0"/>
              <a:t>[2]</a:t>
            </a:r>
            <a:r>
              <a:rPr lang="en-US" dirty="0"/>
              <a:t> </a:t>
            </a:r>
            <a:r>
              <a:rPr lang="en-US" dirty="0" smtClean="0"/>
              <a:t>“Enabling </a:t>
            </a:r>
            <a:r>
              <a:rPr lang="en-US" dirty="0"/>
              <a:t>always on service discovery: </a:t>
            </a:r>
            <a:r>
              <a:rPr lang="en-US" dirty="0" err="1"/>
              <a:t>Wifi</a:t>
            </a:r>
            <a:r>
              <a:rPr lang="en-US" dirty="0"/>
              <a:t> neighbor awareness networking”, IEEE Wireless Communications ( Volume: 22, Issue: 2, April 2015 )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032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94643</TotalTime>
  <Words>593</Words>
  <Application>Microsoft Office PowerPoint</Application>
  <PresentationFormat>On-screen Show (4:3)</PresentationFormat>
  <Paragraphs>109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굴림</vt:lpstr>
      <vt:lpstr>Arial</vt:lpstr>
      <vt:lpstr>Times New Roman</vt:lpstr>
      <vt:lpstr>802-11-Submission</vt:lpstr>
      <vt:lpstr>Document</vt:lpstr>
      <vt:lpstr> WUR Synchronization</vt:lpstr>
      <vt:lpstr>Introduction</vt:lpstr>
      <vt:lpstr>WUR Synchronization</vt:lpstr>
      <vt:lpstr>WUR Synchronization</vt:lpstr>
      <vt:lpstr>WUR Synchronization</vt:lpstr>
      <vt:lpstr>WUR Synchronization</vt:lpstr>
      <vt:lpstr>WUR Synchronization</vt:lpstr>
      <vt:lpstr>Conclusion</vt:lpstr>
      <vt:lpstr>References</vt:lpstr>
      <vt:lpstr>SP1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1076</cp:revision>
  <cp:lastPrinted>1998-02-10T13:28:06Z</cp:lastPrinted>
  <dcterms:created xsi:type="dcterms:W3CDTF">2007-05-21T21:00:37Z</dcterms:created>
  <dcterms:modified xsi:type="dcterms:W3CDTF">2017-09-13T00:58:50Z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