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6" r:id="rId4"/>
    <p:sldId id="267" r:id="rId5"/>
    <p:sldId id="268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1" autoAdjust="0"/>
    <p:restoredTop sz="94660"/>
  </p:normalViewPr>
  <p:slideViewPr>
    <p:cSldViewPr>
      <p:cViewPr varScale="1">
        <p:scale>
          <a:sx n="117" d="100"/>
          <a:sy n="117" d="100"/>
        </p:scale>
        <p:origin x="79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6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8493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sz="2800" dirty="0" smtClean="0">
                <a:ea typeface="+mj-ea"/>
                <a:cs typeface="+mj-cs"/>
              </a:rPr>
              <a:t>Zero-Padded Waveform for Secure </a:t>
            </a:r>
            <a:br>
              <a:rPr lang="en-GB" altLang="en-US" sz="2800" dirty="0" smtClean="0">
                <a:ea typeface="+mj-ea"/>
                <a:cs typeface="+mj-cs"/>
              </a:rPr>
            </a:br>
            <a:r>
              <a:rPr lang="en-GB" altLang="en-US" sz="2800" dirty="0" smtClean="0">
                <a:ea typeface="+mj-ea"/>
                <a:cs typeface="+mj-cs"/>
              </a:rPr>
              <a:t>Channel Estimation</a:t>
            </a:r>
            <a:endParaRPr lang="en-GB" altLang="en-US" sz="2800" dirty="0">
              <a:ea typeface="+mj-ea"/>
              <a:cs typeface="+mj-cs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749396" y="2018139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  <a:defRPr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2017-09-11</a:t>
            </a:r>
            <a:endParaRPr lang="en-GB" altLang="en-US" sz="2000" b="0" kern="0" dirty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3400" y="264832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236680"/>
              </p:ext>
            </p:extLst>
          </p:nvPr>
        </p:nvGraphicFramePr>
        <p:xfrm>
          <a:off x="533400" y="3173759"/>
          <a:ext cx="8156575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Document" r:id="rId4" imgW="8255000" imgH="2743200" progId="Word.Document.8">
                  <p:embed/>
                </p:oleObj>
              </mc:Choice>
              <mc:Fallback>
                <p:oleObj name="Document" r:id="rId4" imgW="82550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73759"/>
                        <a:ext cx="8156575" cy="270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1338" y="1484313"/>
            <a:ext cx="81375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Zero-padded waveform requires to ramp up/down signals quickly.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Time needed to ramp up/down signal?</a:t>
            </a:r>
            <a:r>
              <a:rPr lang="zh-CN" altLang="en-US" kern="0" smtClean="0">
                <a:ea typeface="ＭＳ Ｐゴシック" charset="-128"/>
              </a:rPr>
              <a:t> </a:t>
            </a:r>
            <a:r>
              <a:rPr lang="en-US" altLang="zh-CN" kern="0" smtClean="0">
                <a:ea typeface="ＭＳ Ｐゴシック" charset="-128"/>
              </a:rPr>
              <a:t>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Performance impact for non-ideal signal ramping up/down.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Other RF impairments?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PAPR of core symbol.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Beyond transform-domain channel estimation.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Efficient methods of channel estimation to deal with non-ideal effective pilot sequences (in freq), i.e., magnitudes of pilot sequences are not flat.</a:t>
            </a:r>
            <a:endParaRPr lang="en-US" altLang="en-US" kern="0" dirty="0">
              <a:ea typeface="ＭＳ Ｐゴシック" charset="-128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Discussion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pic>
        <p:nvPicPr>
          <p:cNvPr id="2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38" y="5373688"/>
            <a:ext cx="47847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8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Summary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462088"/>
            <a:ext cx="77724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Zero-padded waveforms can protect against CP-replay threat with proper signal processing at both Tx/Rx sides.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Distortionless and efficient channel estimation can be achieved if FFT/IFFT analysis window and sizes are delicately chosen.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More investigation on the details about length of core symbol, FFT/IFFT size, training sequences, etc.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More to come for advanced channel estimation methods.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High resolution.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MMSE based on conjugate gradient methods.</a:t>
            </a:r>
          </a:p>
          <a:p>
            <a:pPr lvl="1" defTabSz="914400">
              <a:buClrTx/>
              <a:buSzTx/>
              <a:buFontTx/>
            </a:pPr>
            <a:r>
              <a:rPr lang="mr-IN" altLang="en-US" kern="0" smtClean="0">
                <a:ea typeface="ＭＳ Ｐゴシック" charset="-128"/>
              </a:rPr>
              <a:t>…</a:t>
            </a:r>
            <a:endParaRPr lang="en-US" alt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8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References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2390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[1] </a:t>
            </a:r>
            <a:r>
              <a:rPr lang="en-US" altLang="en-US" sz="2000" i="1" kern="0" smtClean="0">
                <a:ea typeface="ＭＳ Ｐゴシック" charset="-128"/>
              </a:rPr>
              <a:t>IEEE 802.11-16/424R5</a:t>
            </a:r>
            <a:r>
              <a:rPr lang="en-US" altLang="en-US" sz="2000" kern="0" smtClean="0">
                <a:ea typeface="ＭＳ Ｐゴシック" charset="-128"/>
              </a:rPr>
              <a:t>, 11az FRD.</a:t>
            </a: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[2] </a:t>
            </a:r>
            <a:r>
              <a:rPr lang="en-US" altLang="en-US" sz="2000" i="1" kern="0" smtClean="0">
                <a:ea typeface="ＭＳ Ｐゴシック" charset="-128"/>
              </a:rPr>
              <a:t>IEEE 802.11-17/0120r2: “Intel secured location threat model”</a:t>
            </a:r>
            <a:r>
              <a:rPr lang="en-US" altLang="en-US" sz="2000" kern="0" smtClean="0">
                <a:ea typeface="ＭＳ Ｐゴシック" charset="-128"/>
              </a:rPr>
              <a:t>,  B. Abramovsky, O. Bar-Shalom, and C. Ghosh,  January 2017.</a:t>
            </a: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[3] </a:t>
            </a:r>
            <a:r>
              <a:rPr lang="en-US" altLang="en-US" sz="2000" i="1" kern="0" smtClean="0">
                <a:ea typeface="ＭＳ Ｐゴシック" charset="-128"/>
              </a:rPr>
              <a:t>IEEE 802.11-17/1122r0: “CP-replay threat model for 11az”</a:t>
            </a:r>
            <a:r>
              <a:rPr lang="en-US" altLang="en-US" sz="2000" kern="0" smtClean="0">
                <a:ea typeface="ＭＳ Ｐゴシック" charset="-128"/>
              </a:rPr>
              <a:t>,  M. Xu,  J. Dogan,  K. Brogle,  A.J. Ringer,  SK Yong, and Q. Wang,  July 2017.</a:t>
            </a:r>
            <a:endParaRPr lang="en-US" altLang="en-US" sz="2000" ker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1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Abstract (1)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9750" y="1628775"/>
            <a:ext cx="80645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Security is one of the most important features in 11az.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To achieve secure ranging, the waveform used for channel estimation needs to be protected against attackers.</a:t>
            </a:r>
          </a:p>
          <a:p>
            <a:pPr defTabSz="914400">
              <a:buClrTx/>
              <a:buSzTx/>
              <a:buFontTx/>
            </a:pPr>
            <a:endParaRPr lang="en-US" altLang="en-US" kern="0" smtClean="0">
              <a:ea typeface="ＭＳ Ｐゴシック" charset="-128"/>
            </a:endParaRP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FRD [1] describes Type A and Type B adversaries that are characterized according to attacker’s response time.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Adversary goal:  to spoof the range of STA.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Type A:  1 msec response time.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Type B:  1 usec response time.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A few security threat models are listed in [2]</a:t>
            </a:r>
            <a:r>
              <a:rPr lang="en-US" altLang="zh-CN" kern="0" smtClean="0">
                <a:ea typeface="ＭＳ Ｐゴシック" charset="-128"/>
              </a:rPr>
              <a:t>-[3]</a:t>
            </a:r>
            <a:r>
              <a:rPr lang="en-US" altLang="en-US" kern="0" smtClean="0">
                <a:ea typeface="ＭＳ Ｐゴシック" charset="-128"/>
              </a:rPr>
              <a:t>. </a:t>
            </a:r>
            <a:endParaRPr lang="en-US" alt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4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Abstract (2)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12775" y="3616325"/>
            <a:ext cx="7845425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In CP-replay threat model [3], attacker can exploit all waveforms with repetition or any predictable structure to perform an attack.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E.g.,  cyclic prefix (CP),  Golay sequence, etc.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Can be realized by a Type B adversary.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We propose a framework of zero-padded waveforms for protecting against CP-replay threat. </a:t>
            </a:r>
            <a:endParaRPr lang="en-US" altLang="en-US" kern="0" dirty="0">
              <a:ea typeface="ＭＳ Ｐゴシック" charset="-128"/>
            </a:endParaRPr>
          </a:p>
        </p:txBody>
      </p:sp>
      <p:pic>
        <p:nvPicPr>
          <p:cNvPr id="1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517650"/>
            <a:ext cx="4859338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1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(1)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11188" y="1557338"/>
            <a:ext cx="8424862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Requirements for ranging waveform. 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To protect against CP-replay attack: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The waveform used for channel estimation should not contain any form of repetition and structure that is predictable (e.g, CP, Golay sequences).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For the purpose of performance and implementation: 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Channel estimation can be implemented in an efficient way.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Ranging performance difference as compared to existing waveform of CP-OFDM should be acceptably small.</a:t>
            </a:r>
          </a:p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A proposal:  zero-padded waveform.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Guard interval should be present and padded with zero. 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Choose FFT/IFFT analysis window at Tx/Rx side to enable distortionless channel estimation.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Guard interval after each symbol may be needed.</a:t>
            </a:r>
            <a:endParaRPr lang="en-US" altLang="zh-CN" sz="1800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01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541338" y="1558925"/>
            <a:ext cx="8137525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Zero-padded waveform is composed of three parts:  zero prefix, core symbol, and zero postfix.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 prefix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Guard internal (GI) needs to be inserted to remove inter-symbol interference. 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signal needs to be transmitted in GI.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Core symbol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Core symbol is composed by the training sequence, which is random.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 postfix (when necessary)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signal is appended to each symbol if waveform is followed by non-zero signal.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postfix enables transform-domain channel estimation without any distortion if FFT/IFFT analysis window is chosen correctly.</a:t>
            </a:r>
            <a:endParaRPr lang="en-US" altLang="en-US" sz="1600" kern="0" dirty="0">
              <a:ea typeface="ＭＳ Ｐゴシック" charset="-12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5448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41338" y="3740150"/>
            <a:ext cx="8137525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Example 2:  Waveform for three symbols.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prefix of next symbol can be viewed as the postfix of the current symbol.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postfix for each symbol is omitted except the last one.</a:t>
            </a:r>
            <a:endParaRPr lang="en-US" altLang="en-US" kern="0">
              <a:ea typeface="ＭＳ Ｐゴシック" charset="-12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528638" y="1573213"/>
            <a:ext cx="792797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ＭＳ Ｐゴシック" charset="0"/>
              </a:rPr>
              <a:t>Example 1:  Waveform for one symbol.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</a:rPr>
              <a:t>Zero postfix needs to be appended if core symbol to be followed by non-zero signal.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(3)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933" y="2716096"/>
            <a:ext cx="4116958" cy="8800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27" y="5524072"/>
            <a:ext cx="8451571" cy="78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Zero-Padded Waveform (4)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611188" y="1412776"/>
            <a:ext cx="2808684" cy="79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sz="2000" kern="0" dirty="0" smtClean="0">
                <a:ea typeface="ＭＳ Ｐゴシック" charset="-128"/>
              </a:rPr>
              <a:t>“Overlap-add” processing: </a:t>
            </a:r>
            <a:endParaRPr lang="en-US" altLang="zh-CN" sz="2000" kern="0" dirty="0">
              <a:ea typeface="ＭＳ Ｐゴシック" charset="-128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4344988" y="1574155"/>
            <a:ext cx="10988" cy="4879181"/>
          </a:xfrm>
          <a:prstGeom prst="line">
            <a:avLst/>
          </a:prstGeom>
          <a:solidFill>
            <a:srgbClr val="00CC99"/>
          </a:solidFill>
          <a:ln w="25400" cap="flat" cmpd="sng" algn="ctr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3696032"/>
            <a:ext cx="3215728" cy="2253248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53634" y="1412776"/>
            <a:ext cx="3690774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ＭＳ Ｐゴシック" charset="-128"/>
              </a:rPr>
              <a:t>Subject to replay attack.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ea typeface="ＭＳ Ｐゴシック" charset="-128"/>
              </a:rPr>
              <a:t>Can </a:t>
            </a:r>
            <a:r>
              <a:rPr lang="en-US" altLang="zh-CN" sz="1600" kern="0" dirty="0">
                <a:solidFill>
                  <a:srgbClr val="000000"/>
                </a:solidFill>
                <a:ea typeface="ＭＳ Ｐゴシック" charset="-128"/>
              </a:rPr>
              <a:t>be viewed as the dual of CP-replay attack.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2348881"/>
            <a:ext cx="4233941" cy="415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41338" y="1341438"/>
            <a:ext cx="8137525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ＭＳ Ｐゴシック" charset="0"/>
              </a:rPr>
              <a:t>FFT/IFFT analysis window: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When the received signal corresponding to zero postfix is included in the FFT/IFFT analysis window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inear convolution with multi-path channel is turned into cyclic convolution,  and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Transform-domain channel estimation can be applied without any distortion.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Pilot sequences (in frequency) is the frequency-domain response of core symbol padded with zeros.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For better performance can use advanced channel estimation methods.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FFT/IFFT size: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Can be the same as the sum of the lengths of core symbol and zero postfix.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Or can be larger by adding more zeros onto received signals for efficient FFT/IFFT operation (e.g., power of 2, or split-radix FFT).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4213" y="620713"/>
            <a:ext cx="77724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(5)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0477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41338" y="1557338"/>
            <a:ext cx="81375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Training sequence loaded in core symbol.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Needs to be random and different across different symbols.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resulting constellation points can be loaded in frequency domain or time domain. 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Frequency domain:  OFDM like.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Time domain:  Similar to single-carrier PHY in 11ad/ay.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For better performance on channel estimation,  may consider shifted modulation, e.g.,  pi/2-BPSK or pi/4-QPSK.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Potentially less dips on the magnitude of pilot sequences in frequency between subcarriers. </a:t>
            </a:r>
            <a:endParaRPr lang="en-US" altLang="en-US" sz="1600" kern="0" dirty="0">
              <a:ea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(6)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433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1155</Words>
  <Application>Microsoft Macintosh PowerPoint</Application>
  <PresentationFormat>On-screen Show (4:3)</PresentationFormat>
  <Paragraphs>138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ＭＳ Ｐゴシック</vt:lpstr>
      <vt:lpstr>Times New Roman</vt:lpstr>
      <vt:lpstr>Office Theme</vt:lpstr>
      <vt:lpstr>Document</vt:lpstr>
      <vt:lpstr>Zero-Padded Waveform for Secure  Channel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Zero-Padded Waveform (4)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Microsoft Office User</cp:lastModifiedBy>
  <cp:revision>116</cp:revision>
  <cp:lastPrinted>1601-01-01T00:00:00Z</cp:lastPrinted>
  <dcterms:created xsi:type="dcterms:W3CDTF">2014-04-14T10:59:07Z</dcterms:created>
  <dcterms:modified xsi:type="dcterms:W3CDTF">2017-09-06T23:20:26Z</dcterms:modified>
</cp:coreProperties>
</file>