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548" r:id="rId2"/>
    <p:sldId id="575" r:id="rId3"/>
    <p:sldId id="571" r:id="rId4"/>
    <p:sldId id="583" r:id="rId5"/>
    <p:sldId id="584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 varScale="1">
        <p:scale>
          <a:sx n="68" d="100"/>
          <a:sy n="68" d="100"/>
        </p:scale>
        <p:origin x="-121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31" y="-8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802.11-17/1340r0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77200" cy="609600"/>
          </a:xfrm>
        </p:spPr>
        <p:txBody>
          <a:bodyPr/>
          <a:lstStyle/>
          <a:p>
            <a:r>
              <a:rPr lang="en-US" altLang="zh-TW" sz="2400" dirty="0" smtClean="0"/>
              <a:t>Packet Format of 11ba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600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2017-08-10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828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2514600"/>
          <a:ext cx="7467600" cy="8099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1879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2840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533400" y="1524000"/>
            <a:ext cx="8229600" cy="482453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000" dirty="0" smtClean="0"/>
              <a:t>A WUR packet is a wake-up signal that can be received and resolved by wake-up receivers of WUR stations. A typical format of a WUR packet is shown as the following figure.</a:t>
            </a:r>
          </a:p>
          <a:p>
            <a:pPr lvl="1"/>
            <a:r>
              <a:rPr lang="en-US" sz="1600" dirty="0" smtClean="0"/>
              <a:t>Preamble: contains on-off keying sequences for automatic gain control and frequency/timing synchronization. The timing synchronization can be done through a signature sequence matching.  </a:t>
            </a:r>
          </a:p>
          <a:p>
            <a:pPr lvl="1"/>
            <a:r>
              <a:rPr lang="en-US" sz="1600" dirty="0" smtClean="0"/>
              <a:t>Control Information contains the identification of AP (such as, BSS color), the identification of the target station/group (such as assigned ID for the station/group) and wake-up control field. </a:t>
            </a:r>
          </a:p>
          <a:p>
            <a:pPr lvl="1"/>
            <a:endParaRPr lang="en-US" sz="1600" dirty="0" smtClean="0"/>
          </a:p>
          <a:p>
            <a:pPr lvl="1"/>
            <a:endParaRPr lang="en-US" sz="2000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229600" cy="836760"/>
          </a:xfrm>
        </p:spPr>
        <p:txBody>
          <a:bodyPr>
            <a:noAutofit/>
          </a:bodyPr>
          <a:lstStyle/>
          <a:p>
            <a:r>
              <a:rPr lang="en-US" sz="3600" dirty="0" smtClean="0"/>
              <a:t>Format of wake-up radio (WUR) packet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52600" y="4648200"/>
            <a:ext cx="25908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Signature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Sequence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343400" y="4648200"/>
            <a:ext cx="25908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Information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 bwMode="auto">
          <a:xfrm>
            <a:off x="457200" y="432000"/>
            <a:ext cx="8229600" cy="836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Preamble Design of WUR packet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457200" y="1412776"/>
            <a:ext cx="8229600" cy="474355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The preamble serves a few purposes: </a:t>
            </a:r>
          </a:p>
          <a:p>
            <a:pPr lvl="1"/>
            <a:r>
              <a:rPr lang="en-US" dirty="0" smtClean="0"/>
              <a:t>Timing Synchronization: </a:t>
            </a:r>
          </a:p>
          <a:p>
            <a:pPr lvl="2"/>
            <a:r>
              <a:rPr lang="en-US" dirty="0" smtClean="0"/>
              <a:t>To obtain the correct sampling time to minimize the non-coherent detection error. </a:t>
            </a:r>
          </a:p>
          <a:p>
            <a:pPr lvl="1"/>
            <a:r>
              <a:rPr lang="en-US" dirty="0" smtClean="0"/>
              <a:t>Packet detection: </a:t>
            </a:r>
          </a:p>
          <a:p>
            <a:pPr lvl="2"/>
            <a:r>
              <a:rPr lang="en-US" dirty="0" smtClean="0"/>
              <a:t>To identify the WUR packet is received. </a:t>
            </a:r>
          </a:p>
          <a:p>
            <a:pPr lvl="1"/>
            <a:r>
              <a:rPr lang="en-US" dirty="0" smtClean="0"/>
              <a:t>Boundary detection</a:t>
            </a:r>
          </a:p>
          <a:p>
            <a:pPr lvl="2"/>
            <a:r>
              <a:rPr lang="en-US" dirty="0" smtClean="0"/>
              <a:t>To detect the boundary of preamble and control information</a:t>
            </a:r>
          </a:p>
          <a:p>
            <a:pPr lvl="1"/>
            <a:r>
              <a:rPr lang="en-US" dirty="0" smtClean="0"/>
              <a:t>Rate indication: information can be transmit using different data rates.</a:t>
            </a:r>
          </a:p>
          <a:p>
            <a:pPr marL="342900" lvl="1" indent="-342900">
              <a:buFontTx/>
              <a:buChar char="•"/>
            </a:pPr>
            <a:r>
              <a:rPr lang="en-US" dirty="0" smtClean="0"/>
              <a:t>Timing Synchronization,  Packet detection, Boundary detection and rate indication can be realized by insert signature sequences into the preamble.  </a:t>
            </a:r>
          </a:p>
          <a:p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Since the control information can be transmit with different data rate for different coverage, WUR signature sequence is used also as an indicator of the data rate of WUR packet. </a:t>
            </a:r>
          </a:p>
          <a:p>
            <a:pPr lvl="1"/>
            <a:r>
              <a:rPr lang="en-US" dirty="0" smtClean="0"/>
              <a:t>Data rate is PHY information, it is better to carries in the preamble </a:t>
            </a:r>
            <a:r>
              <a:rPr lang="en-US" dirty="0" err="1" smtClean="0"/>
              <a:t>instaed</a:t>
            </a:r>
            <a:r>
              <a:rPr lang="en-US" dirty="0" smtClean="0"/>
              <a:t> of information fields.</a:t>
            </a:r>
          </a:p>
          <a:p>
            <a:pPr lvl="1"/>
            <a:r>
              <a:rPr lang="en-US" dirty="0" smtClean="0"/>
              <a:t>WUR receiver needs to know the data rate for detection and decoding. </a:t>
            </a:r>
          </a:p>
          <a:p>
            <a:pPr lvl="1"/>
            <a:r>
              <a:rPr lang="en-US" dirty="0" smtClean="0"/>
              <a:t>Introduce two signature sequences and each signature sequence indicates one specific data rate. </a:t>
            </a:r>
          </a:p>
          <a:p>
            <a:pPr lvl="2"/>
            <a:r>
              <a:rPr lang="en-US" dirty="0" smtClean="0"/>
              <a:t>We prefer two data rates: </a:t>
            </a:r>
          </a:p>
          <a:p>
            <a:pPr lvl="3"/>
            <a:r>
              <a:rPr lang="en-US" dirty="0" smtClean="0"/>
              <a:t>11ba serves a simple switch. No need to make it complicated.</a:t>
            </a:r>
          </a:p>
          <a:p>
            <a:pPr lvl="3"/>
            <a:r>
              <a:rPr lang="en-US" dirty="0" smtClean="0"/>
              <a:t>The simpler, the easier for the market taking off.</a:t>
            </a:r>
          </a:p>
          <a:p>
            <a:pPr lvl="1"/>
            <a:r>
              <a:rPr lang="en-US" dirty="0" smtClean="0"/>
              <a:t>Avoid changing the rate in the information field :</a:t>
            </a:r>
          </a:p>
          <a:p>
            <a:pPr lvl="2"/>
            <a:r>
              <a:rPr lang="en-US" dirty="0" smtClean="0"/>
              <a:t>All the mandate fields can be regarded as the header;</a:t>
            </a:r>
          </a:p>
          <a:p>
            <a:pPr lvl="2"/>
            <a:r>
              <a:rPr lang="en-US" dirty="0" smtClean="0"/>
              <a:t>Simple design: no need to change the rate for some fields because all the mandate fields are equally important. Any mandatory field error cause the failure of wake up. </a:t>
            </a:r>
          </a:p>
          <a:p>
            <a:pPr lvl="1"/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WUR signature sequence design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prefer to use the signature sequences to indicate rate.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109396</TotalTime>
  <Words>463</Words>
  <Application>Microsoft Office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802-11-Submission</vt:lpstr>
      <vt:lpstr>Packet Format of 11ba</vt:lpstr>
      <vt:lpstr>Format of wake-up radio (WUR) packet</vt:lpstr>
      <vt:lpstr>Slide 3</vt:lpstr>
      <vt:lpstr>WUR signature sequence design</vt:lpstr>
      <vt:lpstr>Summary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mtk30143</cp:lastModifiedBy>
  <cp:revision>2036</cp:revision>
  <cp:lastPrinted>1998-02-10T13:28:06Z</cp:lastPrinted>
  <dcterms:created xsi:type="dcterms:W3CDTF">2007-05-21T21:00:37Z</dcterms:created>
  <dcterms:modified xsi:type="dcterms:W3CDTF">2017-09-11T20:49:14Z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-1066048637</vt:i4>
  </property>
  <property fmtid="{D5CDD505-2E9C-101B-9397-08002B2CF9AE}" pid="4" name="_EmailSubject">
    <vt:lpwstr>Author List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