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 varScale="1">
        <p:scale>
          <a:sx n="89" d="100"/>
          <a:sy n="89" d="100"/>
        </p:scale>
        <p:origin x="126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802.11-17/1212r0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802.11-17/1212r0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August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802.11-17/1212r0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SM Power Save for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2017-08-30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127569"/>
              </p:ext>
            </p:extLst>
          </p:nvPr>
        </p:nvGraphicFramePr>
        <p:xfrm>
          <a:off x="514350" y="2279650"/>
          <a:ext cx="813435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5" imgW="8267030" imgH="2534496" progId="Word.Document.8">
                  <p:embed/>
                </p:oleObj>
              </mc:Choice>
              <mc:Fallback>
                <p:oleObj name="Document" r:id="rId5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9650"/>
                        <a:ext cx="8134350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This presentation proposes to extend the SM</a:t>
            </a:r>
            <a:r>
              <a:rPr lang="zh-CN" altLang="en-US" dirty="0"/>
              <a:t> </a:t>
            </a:r>
            <a:r>
              <a:rPr lang="en-US" altLang="zh-CN" dirty="0"/>
              <a:t>power save mechanism to 11ay.</a:t>
            </a:r>
            <a:endParaRPr lang="zh-CN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/>
              <a:t>11ay EDMG STAs are expected to be equipped with multiple receive chains in order to support MIMO configuration.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zh-CN" sz="1800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/>
              <a:t>An EDMG STA consumes power on all active receive chains, even though they are not necessarily required for the actual frame exchange.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zh-CN" sz="1800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/>
              <a:t>11n/11ac defines the spatial multiplexing power save (SM Power Save) mechanism, which enables the STA in an infrastructure BSS to operate with only one receive chain for a significant portion of time.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zh-CN" sz="1800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/>
              <a:t>This contribution proposes to extend the SM power save mechanism to EDMG STAs, with some necessary changes to accommodate the new features introduced in 11ay.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SM power save in 11n/11ac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There are two modes for SM power save: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Static SM power save mode: the STA maintains only a single receive chain active.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Dynamic SM power save mode: the STA enables its multiple receive chains when it receives the start of a frame exchange sequence addressed to it. An RTS/CTS sequence may be used for this purpose.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The STA may use the SM Power Save frame to communicate its SM power save state.</a:t>
            </a:r>
            <a:endParaRPr lang="en-US" altLang="zh-CN" b="1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A STA in dynamic SM power save mode cannot distinguish between an RTS/CTS sequence that precedes a MIMO transmission and any other RTS/CTS and, therefore, always enables its multiple receive chains when it receives the RTS addressed to it.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This rule will cause unnecessary activations of multiple receive chains if the RTS is followed by a SISO transmission, therefore incurring additional power waste on multiple receive chains.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33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SM power save in 11ay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 smtClean="0"/>
              <a:t>11ay introduces </a:t>
            </a:r>
            <a:r>
              <a:rPr lang="en-US" altLang="zh-CN" sz="1800" dirty="0"/>
              <a:t>the channel access rules for </a:t>
            </a:r>
            <a:r>
              <a:rPr lang="en-US" altLang="zh-CN" sz="1800" dirty="0" smtClean="0"/>
              <a:t>MIMO transmissions. </a:t>
            </a:r>
            <a:endParaRPr lang="en-US" altLang="zh-CN" sz="1800" dirty="0"/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MIMO indication is included in the control trailer appended to RTS or Grant or CTS-to-self frame prior to MIMO transmission. 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This indication enables EDMG STAs to avoid unnecessary activations of other receive chains if the RTS/Grant/CTS-to-self frame is followed by SISO transmission, therefore is more efficient in terms of saving power on multiple receive chains. </a:t>
            </a:r>
          </a:p>
          <a:p>
            <a:pPr marL="342900" lvl="1" indent="-34290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b="1" dirty="0">
                <a:cs typeface="+mn-cs"/>
              </a:rPr>
              <a:t>However, an EDMG STA may </a:t>
            </a:r>
            <a:r>
              <a:rPr lang="en-US" altLang="zh-CN" sz="1800" b="1" dirty="0"/>
              <a:t>need some time to activate and stabilize the other receive chains. It also needs some time (in the order of a probe delay) to detect active transmission for NAV observation and perform MIMO CCA for channel access.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If an EDMG STA in SM power save mode maintains only one active chain and receives an RTS/CTS-to-self frame with MIMO indication, it may not have enough time to perform MIMO CCA for channel access.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59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If an EDMG STA is in dynamic SM power save mode,  another STA shall transmit a Grant frame with a control trailer prior to initiating a MIMO transmission with it. 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The control trailer indicates the upcoming transmission will </a:t>
            </a:r>
            <a:r>
              <a:rPr lang="en-US" altLang="zh-CN" sz="1600" dirty="0" smtClean="0"/>
              <a:t>be </a:t>
            </a:r>
            <a:r>
              <a:rPr lang="en-US" altLang="zh-CN" sz="1600" dirty="0"/>
              <a:t>MIMO, so that the EDMG STA knows it needs to activate its multiple receive chains.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The Grant frame indicates the time it will attempt to initiate channel access for MIMO transmission, and this time offset shall be at least in the order of a probe delay, so that the EDMG STA has enough time to stabilize its multiple receive chains and perform</a:t>
            </a:r>
            <a:r>
              <a:rPr lang="zh-CN" altLang="en-US" sz="1600" dirty="0"/>
              <a:t> </a:t>
            </a:r>
            <a:r>
              <a:rPr lang="en-US" altLang="zh-CN" sz="1600" dirty="0"/>
              <a:t>MIMO CCA for later MIMO channel access.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Even if the Grant Required field of the STA is set to 0 in the EDMG Capabilities element, as long as the STA is in dynamic SM power save mode, other STAs shall transmit a Grant frame prior to the actual MIMO channel access with this STA. 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The same as in 11n/11ac,  the STA may use the SM Power Save frame to communicate its SM power save state to other STAs.</a:t>
            </a:r>
            <a:endParaRPr lang="en-US" altLang="zh-CN" sz="1600" b="1" dirty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740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/>
              <a:t>This contribution extends the SM power save mechanism to EDMG STAs.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zh-CN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/>
              <a:t>Some changes are proposed for more efficient power save, and to accommodate the unique features of 60GHz so that it can be applied to 11ay environment.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90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to include the text proposed in [</a:t>
            </a:r>
            <a:r>
              <a:rPr lang="en-US" altLang="zh-CN" dirty="0" smtClean="0"/>
              <a:t>11-17-1213-00-00ay-draft-text-for-sm-power-save-for-11ay.docx</a:t>
            </a:r>
            <a:r>
              <a:rPr lang="en-US" altLang="zh-CN" dirty="0"/>
              <a:t>] into the 802.11ay draft spec?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134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</TotalTime>
  <Words>818</Words>
  <Application>Microsoft Office PowerPoint</Application>
  <PresentationFormat>On-screen Show (4:3)</PresentationFormat>
  <Paragraphs>82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SM Power Save for 11ay</vt:lpstr>
      <vt:lpstr>Abstract</vt:lpstr>
      <vt:lpstr>Motivation</vt:lpstr>
      <vt:lpstr>SM power save in 11n/11ac</vt:lpstr>
      <vt:lpstr>SM power save in 11ay</vt:lpstr>
      <vt:lpstr>Proposal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 Power Save for 11ay</dc:title>
  <dc:creator>Chen, Cheng</dc:creator>
  <cp:lastModifiedBy>Chen, Cheng</cp:lastModifiedBy>
  <cp:revision>5</cp:revision>
  <cp:lastPrinted>1601-01-01T00:00:00Z</cp:lastPrinted>
  <dcterms:created xsi:type="dcterms:W3CDTF">2017-08-01T21:42:56Z</dcterms:created>
  <dcterms:modified xsi:type="dcterms:W3CDTF">2017-08-28T03:44:38Z</dcterms:modified>
</cp:coreProperties>
</file>