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4" r:id="rId16"/>
    <p:sldId id="645" r:id="rId17"/>
    <p:sldId id="590" r:id="rId18"/>
    <p:sldId id="516" r:id="rId1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68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90412"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802.11-17/1199r1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57-01-000m-minutes-revmd-july-2017-berli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193-05-000m-minutes-revmd-july-and-aug-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5-000m-revmd-wg-cc25-for-editor-ad-hoc.xls" TargetMode="External"/><Relationship Id="rId2" Type="http://schemas.openxmlformats.org/officeDocument/2006/relationships/hyperlink" Target="https://mentor.ieee.org/802.11/dcn/17/11-17-0930-05-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3-000m-revmd-editor2-comments.xlsx" TargetMode="External"/><Relationship Id="rId4" Type="http://schemas.openxmlformats.org/officeDocument/2006/relationships/hyperlink" Target="https://mentor.ieee.org/802.11/dcn/17/11-17-0927-06-000m-revmd-mac-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971-03-000m-enhancement-to-beacon-report.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030-01-000m-sae-retry-timeout-clarification.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172-01-000m-missed-tgmc-jtc1-sc6-comment.doc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Sept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2017-09-11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4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July 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mentor.ieee.org/802.11/dcn/17/11-17-0857-01-000m-minutes-revmd-july-2017-berlin.docx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July 28</a:t>
            </a:r>
            <a:r>
              <a:rPr lang="en-US" altLang="en-US" baseline="30000" dirty="0" smtClean="0"/>
              <a:t>th</a:t>
            </a:r>
            <a:r>
              <a:rPr lang="en-US" altLang="en-US" dirty="0" smtClean="0"/>
              <a:t>, August 4</a:t>
            </a:r>
            <a:r>
              <a:rPr lang="en-US" altLang="en-US" baseline="30000" dirty="0" smtClean="0"/>
              <a:t>th</a:t>
            </a:r>
            <a:r>
              <a:rPr lang="en-US" altLang="en-US" dirty="0" smtClean="0"/>
              <a:t>, 11</a:t>
            </a:r>
            <a:r>
              <a:rPr lang="en-US" altLang="en-US" baseline="30000" dirty="0" smtClean="0"/>
              <a:t>th</a:t>
            </a:r>
            <a:r>
              <a:rPr lang="en-US" altLang="en-US" dirty="0" smtClean="0"/>
              <a:t>, 18</a:t>
            </a:r>
            <a:r>
              <a:rPr lang="en-US" altLang="en-US" baseline="30000" dirty="0" smtClean="0"/>
              <a:t>th</a:t>
            </a:r>
            <a:r>
              <a:rPr lang="en-US" altLang="en-US" dirty="0" smtClean="0"/>
              <a:t>, 25</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mentor.ieee.org/802.11/dcn/17/11-17-1193-05-000m-minutes-revmd-july-and-aug-telecons.docx</a:t>
            </a:r>
            <a:r>
              <a:rPr lang="en-US" altLang="en-US" dirty="0" smtClean="0"/>
              <a:t> </a:t>
            </a: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r>
              <a:rPr lang="en-US" altLang="en-US" dirty="0"/>
              <a:t>:</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7  – </a:t>
            </a:r>
            <a:r>
              <a:rPr lang="en-US" dirty="0" err="1" smtClean="0"/>
              <a:t>Telecon</a:t>
            </a:r>
            <a:r>
              <a:rPr lang="en-US" dirty="0" smtClean="0"/>
              <a:t> and Berlin CIDs </a:t>
            </a:r>
            <a:endParaRPr lang="en-GB" dirty="0"/>
          </a:p>
        </p:txBody>
      </p:sp>
      <p:sp>
        <p:nvSpPr>
          <p:cNvPr id="6" name="Rectangle 3"/>
          <p:cNvSpPr txBox="1">
            <a:spLocks noChangeArrowheads="1"/>
          </p:cNvSpPr>
          <p:nvPr/>
        </p:nvSpPr>
        <p:spPr bwMode="auto">
          <a:xfrm>
            <a:off x="2133600" y="1539082"/>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B</a:t>
            </a:r>
            <a:r>
              <a:rPr lang="en-US" altLang="en-US" sz="2400" kern="0" dirty="0" smtClean="0"/>
              <a:t>” </a:t>
            </a:r>
            <a:r>
              <a:rPr lang="en-US" altLang="en-US" sz="2400" kern="0" dirty="0"/>
              <a:t>tab in </a:t>
            </a:r>
            <a:r>
              <a:rPr lang="en-US" altLang="en-US" sz="2400" kern="0" dirty="0" smtClean="0">
                <a:hlinkClick r:id="rId2"/>
              </a:rPr>
              <a:t>https://mentor.ieee.org/802.11/dcn/17/11-17-0930-05-000m-revmd-cc25-phy-plus-comments.xls</a:t>
            </a:r>
            <a:r>
              <a:rPr lang="en-US" altLang="en-US" sz="2400" kern="0" dirty="0" smtClean="0"/>
              <a:t> and the</a:t>
            </a:r>
          </a:p>
          <a:p>
            <a:pPr lvl="1">
              <a:lnSpc>
                <a:spcPct val="80000"/>
              </a:lnSpc>
            </a:pPr>
            <a:r>
              <a:rPr lang="en-US" altLang="en-US" sz="2400" kern="0" dirty="0" smtClean="0"/>
              <a:t>“Ready for Motion” </a:t>
            </a:r>
            <a:r>
              <a:rPr lang="en-US" altLang="en-US" sz="2400" kern="0" dirty="0"/>
              <a:t>tab in </a:t>
            </a:r>
            <a:r>
              <a:rPr lang="en-US" altLang="en-US" sz="2400" kern="0" dirty="0">
                <a:hlinkClick r:id="rId3"/>
              </a:rPr>
              <a:t>https://</a:t>
            </a:r>
            <a:r>
              <a:rPr lang="en-US" altLang="en-US" sz="2400" kern="0" dirty="0" smtClean="0">
                <a:hlinkClick r:id="rId3"/>
              </a:rPr>
              <a:t>mentor.ieee.org/802.11/dcn/17/11-17-0956-05-000m-revmd-wg-cc25-for-editor-ad-hoc.xls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MAC-B and “Motion MAC-C” tabs </a:t>
            </a:r>
            <a:r>
              <a:rPr lang="en-US" altLang="en-US" sz="2400" kern="0" dirty="0"/>
              <a:t>in </a:t>
            </a:r>
            <a:r>
              <a:rPr lang="en-US" altLang="en-US" sz="2400" kern="0" dirty="0" smtClean="0">
                <a:hlinkClick r:id="rId4"/>
              </a:rPr>
              <a:t>https://mentor.ieee.org/802.11/dcn/17/11-17-0927-06-000m-revmd-mac-comments.xls</a:t>
            </a:r>
            <a:r>
              <a:rPr lang="en-US" altLang="en-US" sz="2400" kern="0" dirty="0" smtClean="0"/>
              <a:t> </a:t>
            </a:r>
          </a:p>
          <a:p>
            <a:pPr lvl="1">
              <a:lnSpc>
                <a:spcPct val="80000"/>
              </a:lnSpc>
            </a:pPr>
            <a:r>
              <a:rPr lang="en-US" altLang="en-US" sz="2400" kern="0" dirty="0" smtClean="0"/>
              <a:t>“</a:t>
            </a:r>
            <a:r>
              <a:rPr lang="en-US" altLang="en-US" sz="2400" kern="0" dirty="0"/>
              <a:t>Motion Editor2-B” tab in </a:t>
            </a:r>
            <a:r>
              <a:rPr lang="en-US" altLang="en-US" sz="2400" kern="0" dirty="0">
                <a:hlinkClick r:id="rId5"/>
              </a:rPr>
              <a:t>https://</a:t>
            </a:r>
            <a:r>
              <a:rPr lang="en-US" altLang="en-US" sz="2400" kern="0" dirty="0" smtClean="0">
                <a:hlinkClick r:id="rId5"/>
              </a:rPr>
              <a:t>mentor.ieee.org/802.11/dcn/17/11-17-0929-03-000m-revmd-editor2-comments.xlsx</a:t>
            </a:r>
            <a:r>
              <a:rPr lang="en-US" altLang="en-US" sz="2400" kern="0" dirty="0" smtClean="0"/>
              <a:t> </a:t>
            </a:r>
          </a:p>
          <a:p>
            <a:pPr marL="457200" lvl="1" indent="0">
              <a:lnSpc>
                <a:spcPct val="80000"/>
              </a:lnSpc>
              <a:buNone/>
            </a:pPr>
            <a:endParaRPr lang="en-US" altLang="en-US" sz="2400" kern="0" dirty="0" smtClean="0"/>
          </a:p>
          <a:p>
            <a:pPr>
              <a:lnSpc>
                <a:spcPct val="80000"/>
              </a:lnSpc>
            </a:pPr>
            <a:r>
              <a:rPr lang="en-US" altLang="en-US" sz="2800" kern="0" dirty="0" smtClean="0"/>
              <a:t>Moved:</a:t>
            </a:r>
          </a:p>
          <a:p>
            <a:pPr>
              <a:lnSpc>
                <a:spcPct val="80000"/>
              </a:lnSpc>
            </a:pPr>
            <a:r>
              <a:rPr lang="en-US" altLang="en-US" sz="2800" kern="0" dirty="0" smtClean="0"/>
              <a:t>Seconded:  </a:t>
            </a:r>
          </a:p>
          <a:p>
            <a:pPr>
              <a:lnSpc>
                <a:spcPct val="80000"/>
              </a:lnSpc>
            </a:pPr>
            <a:r>
              <a:rPr lang="en-US" altLang="en-US" sz="2800"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Beacon report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mentor.ieee.org/802.11/dcn/17/11-17-0971-03-000m-enhancement-to-beacon-report.docx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SAE timeout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mentor.ieee.org/802.11/dcn/17/11-17-1030-01-000m-sae-retry-timeout-clarification.docx</a:t>
            </a:r>
            <a:r>
              <a:rPr lang="en-GB" u="sng" dirty="0" smtClean="0"/>
              <a:t> </a:t>
            </a:r>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223029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Missed ISO comment– 2017-08-25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mentor.ieee.org/802.11/dcn/17/11-17-1172-01-000m-missed-tgmc-jtc1-sc6-comment.docx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13690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Sept - Nov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a:t>
            </a:r>
            <a:r>
              <a:rPr lang="en-US" altLang="en-US" sz="1800" dirty="0" smtClean="0"/>
              <a:t>Sept 29, Oct 6, 13 </a:t>
            </a:r>
            <a:r>
              <a:rPr lang="en-US" sz="1800" dirty="0" smtClean="0"/>
              <a:t>10am </a:t>
            </a:r>
            <a:r>
              <a:rPr lang="en-US" sz="1800" dirty="0"/>
              <a:t>Eastern 2 hours</a:t>
            </a:r>
            <a:endParaRPr lang="en-GB" sz="1800" dirty="0"/>
          </a:p>
          <a:p>
            <a:r>
              <a:rPr lang="en-US" altLang="en-US" sz="2000" dirty="0"/>
              <a:t>Potential October </a:t>
            </a:r>
            <a:r>
              <a:rPr lang="en-US" altLang="en-US" sz="2000"/>
              <a:t>ad-hoc</a:t>
            </a:r>
            <a:r>
              <a:rPr lang="en-US" altLang="en-US" sz="2000" smtClean="0"/>
              <a:t>?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425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PM2 </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a:t>
            </a:r>
            <a:r>
              <a:rPr lang="en-US" sz="1400" dirty="0" smtClean="0"/>
              <a:t>11-920r4</a:t>
            </a:r>
            <a:endParaRPr lang="en-US" sz="1400" dirty="0" smtClean="0"/>
          </a:p>
          <a:p>
            <a:pPr lvl="1"/>
            <a:r>
              <a:rPr lang="en-US" altLang="en-US" sz="1400" dirty="0" smtClean="0"/>
              <a:t>Mark Hamilton discuss CIDs</a:t>
            </a:r>
          </a:p>
          <a:p>
            <a:pPr lvl="1"/>
            <a:r>
              <a:rPr lang="en-US" altLang="en-US" sz="1400" dirty="0" smtClean="0"/>
              <a:t>11-17-1260 – Gabor </a:t>
            </a:r>
            <a:r>
              <a:rPr lang="en-US" altLang="en-US" sz="1400" dirty="0" err="1" smtClean="0"/>
              <a:t>Bajko</a:t>
            </a:r>
            <a:r>
              <a:rPr lang="en-US" altLang="en-US" sz="1400" dirty="0" smtClean="0"/>
              <a:t> (20 mins)</a:t>
            </a:r>
          </a:p>
          <a:p>
            <a:pPr lvl="1"/>
            <a:r>
              <a:rPr lang="en-US" altLang="en-US" sz="1400" dirty="0" smtClean="0"/>
              <a:t>11-17-1172r1 – Dorothy Stanley (5 mins)</a:t>
            </a:r>
            <a:endParaRPr lang="en-US" altLang="en-US" sz="1400" dirty="0"/>
          </a:p>
        </p:txBody>
      </p:sp>
      <p:sp>
        <p:nvSpPr>
          <p:cNvPr id="16" name="Rectangle 35"/>
          <p:cNvSpPr>
            <a:spLocks noChangeArrowheads="1"/>
          </p:cNvSpPr>
          <p:nvPr/>
        </p:nvSpPr>
        <p:spPr bwMode="auto">
          <a:xfrm>
            <a:off x="1905000" y="3810000"/>
            <a:ext cx="4343400" cy="124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11-17-1192</a:t>
            </a:r>
            <a:r>
              <a:rPr lang="en-US" altLang="en-US" sz="1400" dirty="0" smtClean="0"/>
              <a:t>, 1226 – Matthew Fischer</a:t>
            </a:r>
          </a:p>
          <a:p>
            <a:pPr lvl="1">
              <a:lnSpc>
                <a:spcPct val="80000"/>
              </a:lnSpc>
            </a:pPr>
            <a:r>
              <a:rPr lang="en-US" altLang="en-US" sz="1400" dirty="0" smtClean="0"/>
              <a:t>11-17-xxx - Sean Coffey</a:t>
            </a:r>
          </a:p>
          <a:p>
            <a:pPr lvl="1">
              <a:lnSpc>
                <a:spcPct val="80000"/>
              </a:lnSpc>
            </a:pPr>
            <a:r>
              <a:rPr lang="en-US" altLang="en-US" sz="1400" dirty="0" smtClean="0"/>
              <a:t>11-17-1400 – Dan Harkins Security </a:t>
            </a:r>
            <a:r>
              <a:rPr lang="en-US" altLang="en-US" sz="1400" dirty="0" smtClean="0"/>
              <a:t>CIDs</a:t>
            </a:r>
          </a:p>
          <a:p>
            <a:pPr lvl="1">
              <a:lnSpc>
                <a:spcPct val="80000"/>
              </a:lnSpc>
            </a:pPr>
            <a:r>
              <a:rPr lang="en-US" altLang="en-US" sz="1400" dirty="0" smtClean="0"/>
              <a:t>Mike </a:t>
            </a:r>
            <a:r>
              <a:rPr lang="en-US" altLang="en-US" sz="1400" dirty="0" err="1" smtClean="0"/>
              <a:t>Montemurro</a:t>
            </a:r>
            <a:r>
              <a:rPr lang="en-US" altLang="en-US" sz="1400" dirty="0" smtClean="0"/>
              <a:t> CIDs</a:t>
            </a:r>
          </a:p>
          <a:p>
            <a:pPr lvl="1">
              <a:lnSpc>
                <a:spcPct val="80000"/>
              </a:lnSpc>
            </a:pPr>
            <a:r>
              <a:rPr lang="en-US" altLang="en-US" sz="1400" dirty="0"/>
              <a:t>11-17-989 – Graham Smith – “Obsolete” comments</a:t>
            </a:r>
          </a:p>
          <a:p>
            <a:pPr lvl="1">
              <a:lnSpc>
                <a:spcPct val="80000"/>
              </a:lnSpc>
            </a:pPr>
            <a:endParaRPr lang="en-US" altLang="en-US" sz="1400" dirty="0" smtClean="0"/>
          </a:p>
        </p:txBody>
      </p:sp>
      <p:sp>
        <p:nvSpPr>
          <p:cNvPr id="8" name="Rectangle 35"/>
          <p:cNvSpPr>
            <a:spLocks noChangeArrowheads="1"/>
          </p:cNvSpPr>
          <p:nvPr/>
        </p:nvSpPr>
        <p:spPr bwMode="auto">
          <a:xfrm>
            <a:off x="6553200" y="4037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400" dirty="0" smtClean="0"/>
              <a:t>Comment resolution</a:t>
            </a:r>
          </a:p>
          <a:p>
            <a:pPr lvl="1">
              <a:lnSpc>
                <a:spcPct val="80000"/>
              </a:lnSpc>
            </a:pPr>
            <a:r>
              <a:rPr lang="en-US" altLang="en-US" sz="1400" dirty="0" smtClean="0"/>
              <a:t>Motions</a:t>
            </a:r>
            <a:endParaRPr lang="en-US" altLang="en-US" sz="1400" dirty="0"/>
          </a:p>
          <a:p>
            <a:pPr lvl="1">
              <a:lnSpc>
                <a:spcPct val="80000"/>
              </a:lnSpc>
            </a:pPr>
            <a:r>
              <a:rPr lang="en-US" altLang="en-US" sz="1400" dirty="0"/>
              <a:t>AOB</a:t>
            </a:r>
          </a:p>
          <a:p>
            <a:pPr lvl="1">
              <a:lnSpc>
                <a:spcPct val="80000"/>
              </a:lnSpc>
            </a:pPr>
            <a:r>
              <a:rPr lang="en-US" altLang="en-US" sz="1400" dirty="0"/>
              <a:t>Plans for </a:t>
            </a:r>
            <a:r>
              <a:rPr lang="en-US" altLang="en-US" sz="1400" dirty="0" smtClean="0"/>
              <a:t>Sept - Nov</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4498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July CID motions</a:t>
            </a:r>
          </a:p>
          <a:p>
            <a:pPr lvl="1">
              <a:lnSpc>
                <a:spcPct val="80000"/>
              </a:lnSpc>
            </a:pPr>
            <a:r>
              <a:rPr lang="en-US" altLang="en-US" sz="1400" dirty="0" smtClean="0"/>
              <a:t>Emily Qi CIDs</a:t>
            </a:r>
          </a:p>
          <a:p>
            <a:pPr lvl="1">
              <a:lnSpc>
                <a:spcPct val="80000"/>
              </a:lnSpc>
            </a:pPr>
            <a:r>
              <a:rPr lang="en-US" altLang="en-US" sz="1400" dirty="0" smtClean="0"/>
              <a:t>Mike </a:t>
            </a:r>
            <a:r>
              <a:rPr lang="en-US" altLang="en-US" sz="1400" dirty="0" err="1" smtClean="0"/>
              <a:t>Montemurro</a:t>
            </a:r>
            <a:r>
              <a:rPr lang="en-US" altLang="en-US" sz="1400" dirty="0" smtClean="0"/>
              <a:t> CIDs</a:t>
            </a:r>
            <a:endParaRPr lang="en-US" altLang="en-US" sz="1400" dirty="0"/>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18031" y="2667000"/>
            <a:ext cx="4343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400" dirty="0" smtClean="0"/>
              <a:t>Comment resolution</a:t>
            </a:r>
          </a:p>
          <a:p>
            <a:pPr lvl="1">
              <a:lnSpc>
                <a:spcPct val="80000"/>
              </a:lnSpc>
            </a:pPr>
            <a:r>
              <a:rPr lang="en-US" altLang="en-US" sz="1400" dirty="0" smtClean="0"/>
              <a:t>Mark </a:t>
            </a:r>
            <a:r>
              <a:rPr lang="en-US" altLang="en-US" sz="1400" dirty="0" err="1" smtClean="0"/>
              <a:t>Emmelman</a:t>
            </a:r>
            <a:r>
              <a:rPr lang="en-US" altLang="en-US" sz="1400" dirty="0" smtClean="0"/>
              <a:t> CIDs 11-17-1100r1</a:t>
            </a:r>
            <a:endParaRPr lang="en-US" altLang="en-US" sz="1400" dirty="0"/>
          </a:p>
          <a:p>
            <a:pPr lvl="1"/>
            <a:endParaRPr lang="en-US" altLang="en-US" sz="1600" dirty="0"/>
          </a:p>
        </p:txBody>
      </p:sp>
      <p:sp>
        <p:nvSpPr>
          <p:cNvPr id="11" name="Rectangle 35"/>
          <p:cNvSpPr>
            <a:spLocks noChangeArrowheads="1"/>
          </p:cNvSpPr>
          <p:nvPr/>
        </p:nvSpPr>
        <p:spPr bwMode="auto">
          <a:xfrm>
            <a:off x="6494585" y="1411251"/>
            <a:ext cx="4343400" cy="1027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GB" sz="1400" dirty="0" smtClean="0"/>
              <a:t>11-17-940r2- </a:t>
            </a:r>
            <a:r>
              <a:rPr lang="en-GB" sz="1400" dirty="0"/>
              <a:t>Stephen </a:t>
            </a:r>
            <a:r>
              <a:rPr lang="en-GB" sz="1400" dirty="0" smtClean="0"/>
              <a:t>McCann</a:t>
            </a:r>
          </a:p>
          <a:p>
            <a:pPr lvl="1"/>
            <a:r>
              <a:rPr lang="en-US" altLang="en-US" sz="1400" dirty="0" smtClean="0"/>
              <a:t>Mark Hamilton CIDs</a:t>
            </a:r>
          </a:p>
          <a:p>
            <a:pPr lvl="1"/>
            <a:r>
              <a:rPr lang="en-US" altLang="en-US" sz="1400" dirty="0" smtClean="0"/>
              <a:t>Jon </a:t>
            </a:r>
            <a:r>
              <a:rPr lang="en-US" altLang="en-US" sz="1400" dirty="0" err="1" smtClean="0"/>
              <a:t>Rosdahl</a:t>
            </a:r>
            <a:r>
              <a:rPr lang="en-US" altLang="en-US" sz="1400" dirty="0" smtClean="0"/>
              <a:t> CIDs</a:t>
            </a:r>
            <a:endParaRPr lang="en-US" altLang="en-US" sz="14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466651</TotalTime>
  <Words>1588</Words>
  <Application>Microsoft Office PowerPoint</Application>
  <PresentationFormat>Widescreen</PresentationFormat>
  <Paragraphs>313</Paragraphs>
  <Slides>18</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MS PGothic</vt:lpstr>
      <vt:lpstr>Arial</vt:lpstr>
      <vt:lpstr>Helvetica</vt:lpstr>
      <vt:lpstr>Monotype Sorts</vt:lpstr>
      <vt:lpstr>Times New Roman</vt:lpstr>
      <vt:lpstr>802-11-Submission</vt:lpstr>
      <vt:lpstr>Document</vt:lpstr>
      <vt:lpstr>IEEE 802.11 TGmd Sept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Sept - Nov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2017</cp:keywords>
  <cp:lastModifiedBy>Stanley, Dorothy</cp:lastModifiedBy>
  <cp:revision>2878</cp:revision>
  <cp:lastPrinted>1998-02-10T13:28:06Z</cp:lastPrinted>
  <dcterms:created xsi:type="dcterms:W3CDTF">2005-01-04T21:26:55Z</dcterms:created>
  <dcterms:modified xsi:type="dcterms:W3CDTF">2017-09-11T18:35:31Z</dcterms:modified>
</cp:coreProperties>
</file>