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632" r:id="rId4"/>
    <p:sldId id="621" r:id="rId5"/>
    <p:sldId id="622" r:id="rId6"/>
    <p:sldId id="623" r:id="rId7"/>
    <p:sldId id="624" r:id="rId8"/>
    <p:sldId id="625" r:id="rId9"/>
    <p:sldId id="620" r:id="rId10"/>
    <p:sldId id="557" r:id="rId11"/>
    <p:sldId id="629" r:id="rId12"/>
    <p:sldId id="635" r:id="rId13"/>
    <p:sldId id="638" r:id="rId14"/>
    <p:sldId id="636" r:id="rId15"/>
    <p:sldId id="644" r:id="rId16"/>
    <p:sldId id="590" r:id="rId17"/>
    <p:sldId id="516" r:id="rId1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67" d="100"/>
          <a:sy n="67" d="100"/>
        </p:scale>
        <p:origin x="900" y="7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90412" y="332601"/>
            <a:ext cx="3270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802.11-17/1199r0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57-00-000m-minutes-revmd-july-2017-berli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1193-00-000m-minutes-revmd-july-and-aug-telecons.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56-04-000m-revmd-wg-cc25-for-editor-ad-hoc.xls" TargetMode="External"/><Relationship Id="rId2" Type="http://schemas.openxmlformats.org/officeDocument/2006/relationships/hyperlink" Target="https://mentor.ieee.org/802.11/dcn/17/11-17-0930-02-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7-04-000m-revmd-mac-comments.xls"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0971-03-000m-enhancement-to-beacon-report.doc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030-01-000m-sae-retry-timeout-clarification.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Sept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2017-08-03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2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July 2017 meeting, Berlin in </a:t>
            </a:r>
            <a:r>
              <a:rPr lang="en-US" altLang="en-US" dirty="0">
                <a:solidFill>
                  <a:srgbClr val="006600"/>
                </a:solidFill>
                <a:hlinkClick r:id="rId3"/>
              </a:rPr>
              <a:t>https://</a:t>
            </a:r>
            <a:r>
              <a:rPr lang="en-US" altLang="en-US" dirty="0" smtClean="0">
                <a:solidFill>
                  <a:srgbClr val="006600"/>
                </a:solidFill>
                <a:hlinkClick r:id="rId3"/>
              </a:rPr>
              <a:t>mentor.ieee.org/802.11/dcn/17/11-17-0857-00-000m-minutes-revmd-july-2017-berlin.docx</a:t>
            </a:r>
            <a:r>
              <a:rPr lang="en-US" altLang="en-US" dirty="0" smtClean="0">
                <a:solidFill>
                  <a:srgbClr val="006600"/>
                </a:solidFill>
              </a:rPr>
              <a:t> </a:t>
            </a:r>
            <a:r>
              <a:rPr lang="en-US" altLang="en-US" dirty="0" smtClean="0"/>
              <a:t>and</a:t>
            </a:r>
            <a:endParaRPr lang="en-US" altLang="en-US" dirty="0" smtClean="0"/>
          </a:p>
          <a:p>
            <a:pPr lvl="1">
              <a:lnSpc>
                <a:spcPct val="80000"/>
              </a:lnSpc>
            </a:pPr>
            <a:r>
              <a:rPr lang="en-US" altLang="en-US" dirty="0" err="1" smtClean="0"/>
              <a:t>TGmd</a:t>
            </a:r>
            <a:r>
              <a:rPr lang="en-US" altLang="en-US" dirty="0" smtClean="0"/>
              <a:t> July 28</a:t>
            </a:r>
            <a:r>
              <a:rPr lang="en-US" altLang="en-US" baseline="30000" dirty="0" smtClean="0"/>
              <a:t>th</a:t>
            </a:r>
            <a:r>
              <a:rPr lang="en-US" altLang="en-US" dirty="0" smtClean="0"/>
              <a:t>, August 4</a:t>
            </a:r>
            <a:r>
              <a:rPr lang="en-US" altLang="en-US" baseline="30000" dirty="0" smtClean="0"/>
              <a:t>th</a:t>
            </a:r>
            <a:r>
              <a:rPr lang="en-US" altLang="en-US" dirty="0" smtClean="0"/>
              <a:t>, 11</a:t>
            </a:r>
            <a:r>
              <a:rPr lang="en-US" altLang="en-US" baseline="30000" dirty="0" smtClean="0"/>
              <a:t>th</a:t>
            </a:r>
            <a:r>
              <a:rPr lang="en-US" altLang="en-US" dirty="0" smtClean="0"/>
              <a:t>, 18</a:t>
            </a:r>
            <a:r>
              <a:rPr lang="en-US" altLang="en-US" baseline="30000" dirty="0" smtClean="0"/>
              <a:t>th</a:t>
            </a:r>
            <a:r>
              <a:rPr lang="en-US" altLang="en-US" dirty="0" smtClean="0"/>
              <a:t>, 25</a:t>
            </a:r>
            <a:r>
              <a:rPr lang="en-US" altLang="en-US" baseline="30000" dirty="0" smtClean="0"/>
              <a:t>th</a:t>
            </a:r>
            <a:r>
              <a:rPr lang="en-US" altLang="en-US" dirty="0" smtClean="0"/>
              <a:t> teleconferences in  </a:t>
            </a:r>
            <a:r>
              <a:rPr lang="en-US" altLang="en-US" dirty="0">
                <a:hlinkClick r:id="rId4"/>
              </a:rPr>
              <a:t>https://</a:t>
            </a:r>
            <a:r>
              <a:rPr lang="en-US" altLang="en-US" dirty="0" smtClean="0">
                <a:hlinkClick r:id="rId4"/>
              </a:rPr>
              <a:t>mentor.ieee.org/802.11/dcn/17/11-17-1193-00-000m-minutes-revmd-july-and-aug-telecons.docx</a:t>
            </a:r>
            <a:r>
              <a:rPr lang="en-US" altLang="en-US" dirty="0" smtClean="0"/>
              <a:t> &lt;update to latest version&gt;</a:t>
            </a: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r>
              <a:rPr lang="en-US" altLang="en-US" dirty="0"/>
              <a:t>:</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July 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18 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7  – </a:t>
            </a:r>
            <a:r>
              <a:rPr lang="en-US" dirty="0" err="1" smtClean="0"/>
              <a:t>Telecon</a:t>
            </a:r>
            <a:r>
              <a:rPr lang="en-US" dirty="0" smtClean="0"/>
              <a:t> CIDs </a:t>
            </a:r>
            <a:endParaRPr lang="en-GB" dirty="0"/>
          </a:p>
        </p:txBody>
      </p:sp>
      <p:sp>
        <p:nvSpPr>
          <p:cNvPr id="6" name="Rectangle 3"/>
          <p:cNvSpPr txBox="1">
            <a:spLocks noChangeArrowheads="1"/>
          </p:cNvSpPr>
          <p:nvPr/>
        </p:nvSpPr>
        <p:spPr bwMode="auto">
          <a:xfrm>
            <a:off x="2191808" y="1981200"/>
            <a:ext cx="94667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smtClean="0"/>
              <a:t>TBD” </a:t>
            </a:r>
            <a:r>
              <a:rPr lang="en-US" altLang="en-US" sz="2400" kern="0" dirty="0"/>
              <a:t>tab in </a:t>
            </a:r>
            <a:r>
              <a:rPr lang="en-US" altLang="en-US" sz="2400" kern="0" dirty="0">
                <a:hlinkClick r:id="rId2"/>
              </a:rPr>
              <a:t>https://</a:t>
            </a:r>
            <a:r>
              <a:rPr lang="en-US" altLang="en-US" sz="2400" kern="0" dirty="0" smtClean="0">
                <a:hlinkClick r:id="rId2"/>
              </a:rPr>
              <a:t>mentor.ieee.org/802.11/dcn/17/11-17-0930-02-000m-revmd-cc25-phy-plus-comments.xls</a:t>
            </a:r>
            <a:r>
              <a:rPr lang="en-US" altLang="en-US" sz="2400" kern="0" dirty="0" smtClean="0"/>
              <a:t> and the</a:t>
            </a:r>
          </a:p>
          <a:p>
            <a:pPr lvl="1">
              <a:lnSpc>
                <a:spcPct val="80000"/>
              </a:lnSpc>
            </a:pPr>
            <a:r>
              <a:rPr lang="en-US" altLang="en-US" sz="2400" kern="0" dirty="0" smtClean="0"/>
              <a:t>“TBD” </a:t>
            </a:r>
            <a:r>
              <a:rPr lang="en-US" altLang="en-US" sz="2400" kern="0" dirty="0"/>
              <a:t>tab in </a:t>
            </a:r>
            <a:r>
              <a:rPr lang="en-US" altLang="en-US" sz="2400" kern="0" dirty="0">
                <a:hlinkClick r:id="rId3"/>
              </a:rPr>
              <a:t>https://</a:t>
            </a:r>
            <a:r>
              <a:rPr lang="en-US" altLang="en-US" sz="2400" kern="0" dirty="0" smtClean="0">
                <a:hlinkClick r:id="rId3"/>
              </a:rPr>
              <a:t>mentor.ieee.org/802.11/dcn/17/11-17-0956-04-000m-revmd-wg-cc25-for-editor-ad-hoc.xls</a:t>
            </a:r>
            <a:r>
              <a:rPr lang="en-US" altLang="en-US" sz="2400" kern="0" dirty="0" smtClean="0"/>
              <a:t> </a:t>
            </a:r>
          </a:p>
          <a:p>
            <a:pPr lvl="1">
              <a:lnSpc>
                <a:spcPct val="80000"/>
              </a:lnSpc>
            </a:pPr>
            <a:r>
              <a:rPr lang="en-US" altLang="en-US" sz="2400" kern="0" dirty="0" smtClean="0"/>
              <a:t>“Motion </a:t>
            </a:r>
            <a:r>
              <a:rPr lang="en-US" altLang="en-US" sz="2400" kern="0" dirty="0" smtClean="0"/>
              <a:t>MAC-TBD” </a:t>
            </a:r>
            <a:r>
              <a:rPr lang="en-US" altLang="en-US" sz="2400" kern="0" dirty="0"/>
              <a:t>tab in </a:t>
            </a:r>
            <a:r>
              <a:rPr lang="en-US" altLang="en-US" sz="2400" kern="0" dirty="0">
                <a:hlinkClick r:id="rId4"/>
              </a:rPr>
              <a:t>https://</a:t>
            </a:r>
            <a:r>
              <a:rPr lang="en-US" altLang="en-US" sz="2400" kern="0" dirty="0" smtClean="0">
                <a:hlinkClick r:id="rId4"/>
              </a:rPr>
              <a:t>mentor.ieee.org/802.11/dcn/17/11-17-0927-04-000m-revmd-mac-comments.xls</a:t>
            </a:r>
            <a:r>
              <a:rPr lang="en-US" altLang="en-US" sz="2400" kern="0" dirty="0" smtClean="0"/>
              <a:t> </a:t>
            </a:r>
          </a:p>
          <a:p>
            <a:pPr marL="457200" lvl="1" indent="0">
              <a:lnSpc>
                <a:spcPct val="80000"/>
              </a:lnSpc>
              <a:buNone/>
            </a:pPr>
            <a:endParaRPr lang="en-US" altLang="en-US" sz="2400" kern="0" dirty="0" smtClean="0"/>
          </a:p>
          <a:p>
            <a:pPr>
              <a:lnSpc>
                <a:spcPct val="80000"/>
              </a:lnSpc>
            </a:pPr>
            <a:r>
              <a:rPr lang="en-US" altLang="en-US" sz="2800" kern="0" dirty="0" smtClean="0"/>
              <a:t>Moved:</a:t>
            </a:r>
          </a:p>
          <a:p>
            <a:pPr>
              <a:lnSpc>
                <a:spcPct val="80000"/>
              </a:lnSpc>
            </a:pPr>
            <a:r>
              <a:rPr lang="en-US" altLang="en-US" sz="2800" kern="0" dirty="0" smtClean="0"/>
              <a:t>Seconded:  </a:t>
            </a:r>
          </a:p>
          <a:p>
            <a:pPr>
              <a:lnSpc>
                <a:spcPct val="80000"/>
              </a:lnSpc>
            </a:pPr>
            <a:r>
              <a:rPr lang="en-US" altLang="en-US" sz="2800"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Beacon report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mentor.ieee.org/802.11/dcn/17/11-17-0971-03-000m-enhancement-to-beacon-report.docx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SAE timeout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mentor.ieee.org/802.11/dcn/17/11-17-1030-01-000m-sae-retry-timeout-clarification.docx</a:t>
            </a:r>
            <a:r>
              <a:rPr lang="en-GB" u="sng" dirty="0" smtClean="0"/>
              <a:t> </a:t>
            </a:r>
          </a:p>
          <a:p>
            <a:pPr>
              <a:lnSpc>
                <a:spcPct val="80000"/>
              </a:lnSpc>
            </a:pP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223029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Sept - Nov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calls </a:t>
            </a:r>
          </a:p>
          <a:p>
            <a:pPr lvl="1"/>
            <a:r>
              <a:rPr lang="en-US" altLang="en-US" sz="1800" dirty="0"/>
              <a:t>Fridays </a:t>
            </a:r>
            <a:r>
              <a:rPr lang="en-US" altLang="en-US" sz="1800" dirty="0" smtClean="0"/>
              <a:t>Sept 29, Oct 6, 13 </a:t>
            </a:r>
            <a:r>
              <a:rPr lang="en-US" sz="1800" dirty="0" smtClean="0"/>
              <a:t>10am </a:t>
            </a:r>
            <a:r>
              <a:rPr lang="en-US" sz="1800" dirty="0"/>
              <a:t>Eastern 2 hours</a:t>
            </a:r>
            <a:endParaRPr lang="en-GB" sz="1800" dirty="0"/>
          </a:p>
          <a:p>
            <a:r>
              <a:rPr lang="en-US" altLang="en-US" sz="2000" dirty="0"/>
              <a:t>Potential October </a:t>
            </a:r>
            <a:r>
              <a:rPr lang="en-US" altLang="en-US" sz="2000"/>
              <a:t>ad-hoc</a:t>
            </a:r>
            <a:r>
              <a:rPr lang="en-US" altLang="en-US" sz="2000" smtClean="0"/>
              <a:t>?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044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PM2 </a:t>
            </a:r>
            <a:endParaRPr lang="en-US" altLang="en-US" sz="1800" dirty="0"/>
          </a:p>
          <a:p>
            <a:pPr lvl="1"/>
            <a:r>
              <a:rPr lang="en-US" altLang="en-US" sz="1400" dirty="0"/>
              <a:t>Chair’s Welcome, Policy &amp; patent reminder</a:t>
            </a:r>
          </a:p>
          <a:p>
            <a:pPr lvl="1"/>
            <a:r>
              <a:rPr lang="en-US" altLang="en-US" sz="1400" dirty="0"/>
              <a:t>Approve agenda, previous minutes</a:t>
            </a:r>
          </a:p>
          <a:p>
            <a:pPr lvl="1"/>
            <a:r>
              <a:rPr lang="en-US" altLang="en-US" sz="1400" dirty="0"/>
              <a:t>Status, Review of Objectives</a:t>
            </a:r>
          </a:p>
          <a:p>
            <a:pPr lvl="1"/>
            <a:r>
              <a:rPr lang="en-US" sz="1400" dirty="0" smtClean="0"/>
              <a:t>Editor Report </a:t>
            </a:r>
            <a:r>
              <a:rPr lang="en-US" sz="1400" dirty="0" smtClean="0"/>
              <a:t>11-920r2</a:t>
            </a:r>
          </a:p>
          <a:p>
            <a:pPr lvl="1"/>
            <a:r>
              <a:rPr lang="en-US" sz="1400" dirty="0" smtClean="0"/>
              <a:t>Comment resolution</a:t>
            </a:r>
            <a:endParaRPr lang="en-US" altLang="en-US" sz="1400" dirty="0"/>
          </a:p>
        </p:txBody>
      </p:sp>
      <p:sp>
        <p:nvSpPr>
          <p:cNvPr id="16" name="Rectangle 35"/>
          <p:cNvSpPr>
            <a:spLocks noChangeArrowheads="1"/>
          </p:cNvSpPr>
          <p:nvPr/>
        </p:nvSpPr>
        <p:spPr bwMode="auto">
          <a:xfrm>
            <a:off x="1905000" y="3733800"/>
            <a:ext cx="4343400" cy="94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a:t>11-17-989 – Graham Smith – </a:t>
            </a:r>
            <a:r>
              <a:rPr lang="en-US" altLang="en-US" sz="1400" dirty="0" smtClean="0"/>
              <a:t>“Obsolete” </a:t>
            </a:r>
            <a:r>
              <a:rPr lang="en-US" altLang="en-US" sz="1400" dirty="0" smtClean="0"/>
              <a:t>comments</a:t>
            </a:r>
          </a:p>
          <a:p>
            <a:pPr lvl="1">
              <a:lnSpc>
                <a:spcPct val="80000"/>
              </a:lnSpc>
            </a:pPr>
            <a:r>
              <a:rPr lang="en-US" altLang="en-US" sz="1400" dirty="0" smtClean="0"/>
              <a:t>11-17-1192 – Matthew Fischer</a:t>
            </a:r>
            <a:endParaRPr lang="en-US" altLang="en-US" sz="1400" dirty="0" smtClean="0"/>
          </a:p>
        </p:txBody>
      </p:sp>
      <p:sp>
        <p:nvSpPr>
          <p:cNvPr id="8" name="Rectangle 35"/>
          <p:cNvSpPr>
            <a:spLocks noChangeArrowheads="1"/>
          </p:cNvSpPr>
          <p:nvPr/>
        </p:nvSpPr>
        <p:spPr bwMode="auto">
          <a:xfrm>
            <a:off x="6553200" y="4037013"/>
            <a:ext cx="4573586" cy="167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r>
              <a:rPr lang="en-US" altLang="en-US" sz="1400" dirty="0" smtClean="0"/>
              <a:t>Comment resolution</a:t>
            </a:r>
          </a:p>
          <a:p>
            <a:pPr lvl="1">
              <a:lnSpc>
                <a:spcPct val="80000"/>
              </a:lnSpc>
            </a:pPr>
            <a:r>
              <a:rPr lang="en-US" altLang="en-US" sz="1400" dirty="0" smtClean="0"/>
              <a:t>Motions</a:t>
            </a:r>
            <a:endParaRPr lang="en-US" altLang="en-US" sz="1400" dirty="0"/>
          </a:p>
          <a:p>
            <a:pPr lvl="1">
              <a:lnSpc>
                <a:spcPct val="80000"/>
              </a:lnSpc>
            </a:pPr>
            <a:r>
              <a:rPr lang="en-US" altLang="en-US" sz="1400" dirty="0"/>
              <a:t>AOB</a:t>
            </a:r>
          </a:p>
          <a:p>
            <a:pPr lvl="1">
              <a:lnSpc>
                <a:spcPct val="80000"/>
              </a:lnSpc>
            </a:pPr>
            <a:r>
              <a:rPr lang="en-US" altLang="en-US" sz="1400" dirty="0"/>
              <a:t>Plans for </a:t>
            </a:r>
            <a:r>
              <a:rPr lang="en-US" altLang="en-US" sz="1400" dirty="0" smtClean="0"/>
              <a:t>Sept - Nov</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139409"/>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err="1" smtClean="0"/>
              <a:t>Telecon</a:t>
            </a:r>
            <a:r>
              <a:rPr lang="en-US" altLang="en-US" sz="1400" dirty="0" smtClean="0"/>
              <a:t> </a:t>
            </a:r>
            <a:r>
              <a:rPr lang="en-US" altLang="en-US" sz="1400" dirty="0" smtClean="0"/>
              <a:t>motions</a:t>
            </a:r>
          </a:p>
          <a:p>
            <a:pPr lvl="1">
              <a:lnSpc>
                <a:spcPct val="80000"/>
              </a:lnSpc>
            </a:pPr>
            <a:r>
              <a:rPr lang="en-US" altLang="en-US" sz="1400" dirty="0"/>
              <a:t>Presentations and comment resolution</a:t>
            </a:r>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518031" y="2667000"/>
            <a:ext cx="4343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sz="1400" dirty="0" smtClean="0"/>
              <a:t>Comment resolution</a:t>
            </a:r>
            <a:endParaRPr lang="en-US" altLang="en-US" sz="1400" dirty="0"/>
          </a:p>
          <a:p>
            <a:pPr lvl="1"/>
            <a:endParaRPr lang="en-US" altLang="en-US" sz="1600" dirty="0"/>
          </a:p>
        </p:txBody>
      </p:sp>
      <p:sp>
        <p:nvSpPr>
          <p:cNvPr id="11" name="Rectangle 35"/>
          <p:cNvSpPr>
            <a:spLocks noChangeArrowheads="1"/>
          </p:cNvSpPr>
          <p:nvPr/>
        </p:nvSpPr>
        <p:spPr bwMode="auto">
          <a:xfrm>
            <a:off x="6494585" y="1411251"/>
            <a:ext cx="4343400" cy="722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GB" sz="1400" dirty="0" smtClean="0"/>
              <a:t>11-17-940r1- </a:t>
            </a:r>
            <a:r>
              <a:rPr lang="en-GB" sz="1400" dirty="0"/>
              <a:t>Stephen </a:t>
            </a:r>
            <a:r>
              <a:rPr lang="en-GB" sz="1400" dirty="0" smtClean="0"/>
              <a:t>McCann</a:t>
            </a:r>
            <a:endParaRPr lang="en-US" altLang="en-US" sz="14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465865</TotalTime>
  <Words>1495</Words>
  <Application>Microsoft Office PowerPoint</Application>
  <PresentationFormat>Widescreen</PresentationFormat>
  <Paragraphs>293</Paragraphs>
  <Slides>17</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MS Gothic</vt:lpstr>
      <vt:lpstr>MS PGothic</vt:lpstr>
      <vt:lpstr>Arial</vt:lpstr>
      <vt:lpstr>Helvetica</vt:lpstr>
      <vt:lpstr>Monotype Sorts</vt:lpstr>
      <vt:lpstr>Times New Roman</vt:lpstr>
      <vt:lpstr>802-11-Submission</vt:lpstr>
      <vt:lpstr>Document</vt:lpstr>
      <vt:lpstr>IEEE 802.11 TGmd Sept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Sept - Nov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2017</cp:keywords>
  <cp:lastModifiedBy>Stanley, Dorothy</cp:lastModifiedBy>
  <cp:revision>2863</cp:revision>
  <cp:lastPrinted>1998-02-10T13:28:06Z</cp:lastPrinted>
  <dcterms:created xsi:type="dcterms:W3CDTF">2005-01-04T21:26:55Z</dcterms:created>
  <dcterms:modified xsi:type="dcterms:W3CDTF">2017-08-03T23:13:05Z</dcterms:modified>
</cp:coreProperties>
</file>