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632" r:id="rId4"/>
    <p:sldId id="635" r:id="rId5"/>
    <p:sldId id="634" r:id="rId6"/>
    <p:sldId id="51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65" d="100"/>
          <a:sy n="65" d="100"/>
        </p:scale>
        <p:origin x="160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802.11-17/1160r0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802.11-17/1160r0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802.11-17/1160r0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2017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802.11-17/1160r0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2017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802.11-17/1160r0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802.11-17/1160r0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802.11-17/1160r0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802.11-17/1160r0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2017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802.11-17/1160r0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872-07-000m-july-2017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2017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2017-07-13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8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2017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 (368 total)</a:t>
            </a:r>
          </a:p>
          <a:p>
            <a:pPr lvl="1">
              <a:defRPr/>
            </a:pPr>
            <a:r>
              <a:rPr lang="en-US" altLang="ja-JP" dirty="0" smtClean="0"/>
              <a:t>Approximately 90 CIDs resolved</a:t>
            </a:r>
            <a:endParaRPr lang="en-US" altLang="ja-JP" dirty="0" smtClean="0"/>
          </a:p>
          <a:p>
            <a:r>
              <a:rPr lang="en-US" dirty="0" smtClean="0"/>
              <a:t>Established </a:t>
            </a:r>
            <a:r>
              <a:rPr lang="en-US" dirty="0" err="1" smtClean="0"/>
              <a:t>TGmd</a:t>
            </a:r>
            <a:r>
              <a:rPr lang="en-US" dirty="0" smtClean="0"/>
              <a:t> schedule</a:t>
            </a:r>
          </a:p>
          <a:p>
            <a:r>
              <a:rPr lang="en-US" dirty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mentor.ieee.org/802.11/dcn/17/11-17-0872-07-000m-july-2017-tgmd-agenda.pptx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Reminder: Call for contributions </a:t>
            </a:r>
            <a:r>
              <a:rPr lang="en-US" altLang="en-US" dirty="0" smtClean="0"/>
              <a:t>response to 3GPP Liaison 11-17-0315 </a:t>
            </a:r>
          </a:p>
          <a:p>
            <a:pPr lvl="1"/>
            <a:r>
              <a:rPr lang="en-US" dirty="0" smtClean="0"/>
              <a:t>Call will be open through November 2017</a:t>
            </a:r>
          </a:p>
          <a:p>
            <a:pPr lvl="1"/>
            <a:r>
              <a:rPr lang="en-US" altLang="en-US" dirty="0" smtClean="0"/>
              <a:t>Approved contribution criteria in 11-17-806r1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Plans for </a:t>
            </a:r>
            <a:r>
              <a:rPr lang="en-US" dirty="0" smtClean="0"/>
              <a:t>July - Sept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84" y="2112348"/>
            <a:ext cx="7277100" cy="3579813"/>
          </a:xfrm>
        </p:spPr>
        <p:txBody>
          <a:bodyPr/>
          <a:lstStyle/>
          <a:p>
            <a:r>
              <a:rPr lang="en-US" dirty="0" smtClean="0"/>
              <a:t>Teleconferences planned for Friday July 28, Aug 4, 11, 18, 25, 10am </a:t>
            </a:r>
            <a:r>
              <a:rPr lang="en-US" dirty="0"/>
              <a:t>Eastern </a:t>
            </a:r>
            <a:r>
              <a:rPr lang="en-US" dirty="0" smtClean="0"/>
              <a:t>2 hour</a:t>
            </a:r>
          </a:p>
          <a:p>
            <a:endParaRPr lang="en-US" dirty="0" smtClean="0"/>
          </a:p>
          <a:p>
            <a:r>
              <a:rPr lang="en-US" altLang="en-US" dirty="0" smtClean="0"/>
              <a:t>Continued comment resolution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Begin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roll-in,  target completion prior to September 2017 meeting</a:t>
            </a:r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2017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464676</TotalTime>
  <Words>282</Words>
  <Application>Microsoft Office PowerPoint</Application>
  <PresentationFormat>On-screen Show (4:3)</PresentationFormat>
  <Paragraphs>74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TGmd July 2017 Closing Report</vt:lpstr>
      <vt:lpstr>Abstract</vt:lpstr>
      <vt:lpstr>Work completed this week  </vt:lpstr>
      <vt:lpstr>TGmd schedule </vt:lpstr>
      <vt:lpstr>Plans for July - Sept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July 2017</cp:keywords>
  <cp:lastModifiedBy>Stanley, Dorothy</cp:lastModifiedBy>
  <cp:revision>2803</cp:revision>
  <cp:lastPrinted>1998-02-10T13:28:06Z</cp:lastPrinted>
  <dcterms:created xsi:type="dcterms:W3CDTF">2005-01-04T21:26:55Z</dcterms:created>
  <dcterms:modified xsi:type="dcterms:W3CDTF">2017-07-13T16:37:24Z</dcterms:modified>
</cp:coreProperties>
</file>