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2" d="100"/>
          <a:sy n="82" d="100"/>
        </p:scale>
        <p:origin x="1152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802.11-17/1150r0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104-01-0wng-wlan-temporal-occupancy-and-indoor-ofdm-vs-dsss.ppt" TargetMode="External"/><Relationship Id="rId3" Type="http://schemas.openxmlformats.org/officeDocument/2006/relationships/hyperlink" Target="https://mentor.ieee.org/802.11/dcn/17/11-17-0878-03-0wng-agenda-for-wng-2017-july.ppt" TargetMode="External"/><Relationship Id="rId7" Type="http://schemas.openxmlformats.org/officeDocument/2006/relationships/hyperlink" Target="https://mentor.ieee.org/802.11/dcn/17/11-17-0999-01-0wng-broadcasting-on-wla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110-01-0wng-orchestrator-pilot-signal.pptx" TargetMode="External"/><Relationship Id="rId5" Type="http://schemas.openxmlformats.org/officeDocument/2006/relationships/hyperlink" Target="https://mentor.ieee.org/802.11/dcn/17/11-17-1036-00-0wng-wlan-iot-low-complexity-constrained-peak-power-consumption-wlan.pptx" TargetMode="External"/><Relationship Id="rId4" Type="http://schemas.openxmlformats.org/officeDocument/2006/relationships/hyperlink" Target="https://mentor.ieee.org/802.11/dcn/17/11-17-1005-00-0wng-etsi-software-reconfiguration-overview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123-00-0wng-wireless-next-generation-wng-standing-committee-meeting-minutes-for-july-2017-berlin-meeting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2017-07-14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July 2017 in Berlin (Germany)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66937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https://mentor.ieee.org/802.11/dcn/17/11-17-0878-03-0wng-agenda-for-wng-2017-july.ppt</a:t>
            </a:r>
            <a:r>
              <a:rPr lang="en-US" altLang="en-US" sz="14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July 2017 meeting (two sessions)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“Overview of the ETSI SDR project” – Bahareh Sadeghi (Intel)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200" dirty="0">
                <a:hlinkClick r:id="rId4"/>
              </a:rPr>
              <a:t>https://mentor.ieee.org/802.11/dcn/17/11-17-1005-00-0wng-etsi-software-reconfiguration-overview.pptx</a:t>
            </a:r>
            <a:r>
              <a:rPr lang="en-US" sz="1200" dirty="0"/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200" dirty="0"/>
              <a:t>No straw polls,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“Low Complexity and Constrained Peak Power Consumption WLAN” – </a:t>
            </a:r>
            <a:r>
              <a:rPr lang="en-US" dirty="0" err="1"/>
              <a:t>Chitto</a:t>
            </a:r>
            <a:r>
              <a:rPr lang="en-US" dirty="0"/>
              <a:t> </a:t>
            </a:r>
            <a:r>
              <a:rPr lang="en-US" dirty="0" err="1"/>
              <a:t>Chittabrata</a:t>
            </a:r>
            <a:r>
              <a:rPr lang="en-US" dirty="0"/>
              <a:t> (Intel)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200" dirty="0">
                <a:cs typeface="Times New Roman" pitchFamily="18" charset="0"/>
                <a:hlinkClick r:id="rId5"/>
              </a:rPr>
              <a:t>https://mentor.ieee.org/802.11/dcn/17/11-17-1036-00-0wng-wlan-iot-low-complexity-constrained-peak-power-consumption-wlan.pptx</a:t>
            </a:r>
            <a:r>
              <a:rPr lang="en-US" altLang="ja-JP" sz="1200" dirty="0">
                <a:cs typeface="Times New Roman" pitchFamily="18" charset="0"/>
              </a:rPr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200" dirty="0">
                <a:cs typeface="Times New Roman" pitchFamily="18" charset="0"/>
              </a:rPr>
              <a:t>One straw poll,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“Orchestrator pilot signal” – Hiroshi Mano (</a:t>
            </a:r>
            <a:r>
              <a:rPr lang="en-US" dirty="0" err="1"/>
              <a:t>Koden</a:t>
            </a:r>
            <a:r>
              <a:rPr lang="en-US" dirty="0"/>
              <a:t> Techno Info, K.K.)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200" dirty="0">
                <a:hlinkClick r:id="rId6"/>
              </a:rPr>
              <a:t>https://mentor.ieee.org/802.11/dcn/17/11-17-1110-01-0wng-orchestrator-pilot-signal.pptx</a:t>
            </a:r>
            <a:endParaRPr lang="en-US" sz="1200" dirty="0"/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200" dirty="0">
                <a:cs typeface="Times New Roman" pitchFamily="18" charset="0"/>
              </a:rPr>
              <a:t>Two straw polls,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ja-JP" dirty="0">
                <a:cs typeface="Times New Roman" pitchFamily="18" charset="0"/>
              </a:rPr>
              <a:t>“</a:t>
            </a:r>
            <a:r>
              <a:rPr lang="en-US" dirty="0"/>
              <a:t>Broadcasting on WLAN” - Hitoshi Morioka (SRC Software)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200" dirty="0">
                <a:hlinkClick r:id="rId7"/>
              </a:rPr>
              <a:t>https://mentor.ieee.org/802.11/dcn/17/11-17-0999-01-0wng-broadcasting-on-wlan.pptx</a:t>
            </a:r>
            <a:r>
              <a:rPr lang="en-US" sz="1200" dirty="0"/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200" dirty="0">
                <a:cs typeface="Times New Roman" pitchFamily="18" charset="0"/>
              </a:rPr>
              <a:t>One straw poll,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“Student projects at University of Colorado – Boulder: Measurements of temporal occupancy and a comparison of indoor performance of OFDM vs CCK/DSSS” – Jim Lansford (Qualcomm)</a:t>
            </a:r>
            <a:endParaRPr lang="en-US" sz="2800" i="1" dirty="0"/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200" dirty="0">
                <a:hlinkClick r:id="rId8"/>
              </a:rPr>
              <a:t>https://mentor.ieee.org/802.11/dcn/17/11-17-1104-01-0wng-wlan-temporal-occupancy-and-indoor-ofdm-vs-dsss.ppt</a:t>
            </a:r>
            <a:r>
              <a:rPr lang="en-US" sz="1200" dirty="0"/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200" dirty="0">
                <a:cs typeface="Times New Roman" pitchFamily="18" charset="0"/>
              </a:rPr>
              <a:t>No straw polls, no motions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altLang="ja-JP" sz="1800" dirty="0"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</a:pPr>
            <a:endParaRPr lang="en-GB" altLang="en-US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36" y="1124744"/>
            <a:ext cx="7772400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2"/>
              </a:rPr>
              <a:t>https://mentor.ieee.org/802.11/dcn/17/11-17-1123-00-0wng-wireless-next-generation-wng-standing-committee-meeting-minutes-for-july-2017-berlin-meeting.docx</a:t>
            </a:r>
            <a:r>
              <a:rPr lang="en-GB" altLang="en-US" sz="1800" dirty="0"/>
              <a:t> </a:t>
            </a:r>
            <a:endParaRPr lang="en-GB" altLang="en-US" sz="18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September 2017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motions, no conference calls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2017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519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13698</TotalTime>
  <Words>143</Words>
  <Application>Microsoft Office PowerPoint</Application>
  <PresentationFormat>On-screen Show (4:3)</PresentationFormat>
  <Paragraphs>54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784</cp:revision>
  <cp:lastPrinted>1998-02-10T13:28:06Z</cp:lastPrinted>
  <dcterms:created xsi:type="dcterms:W3CDTF">2004-12-02T14:01:45Z</dcterms:created>
  <dcterms:modified xsi:type="dcterms:W3CDTF">2017-07-13T17:19:16Z</dcterms:modified>
</cp:coreProperties>
</file>