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2" r:id="rId3"/>
    <p:sldId id="291" r:id="rId4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802.11-17/1147r1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Data Rate Motion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2017-07-13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56059"/>
              </p:ext>
            </p:extLst>
          </p:nvPr>
        </p:nvGraphicFramePr>
        <p:xfrm>
          <a:off x="544513" y="2427288"/>
          <a:ext cx="870902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4" imgW="8463037" imgH="2512277" progId="Word.Document.8">
                  <p:embed/>
                </p:oleObj>
              </mc:Choice>
              <mc:Fallback>
                <p:oleObj name="Document" r:id="rId4" imgW="8463037" imgH="25122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2427288"/>
                        <a:ext cx="8709025" cy="2579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Straw Poll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you support the following?</a:t>
            </a:r>
          </a:p>
          <a:p>
            <a:r>
              <a:rPr lang="en-US" dirty="0"/>
              <a:t>IEEE 802.11ba will support the following data rates: 62.5 and 250 kb/s</a:t>
            </a:r>
          </a:p>
          <a:p>
            <a:pPr lvl="1"/>
            <a:r>
              <a:rPr lang="en-US" dirty="0"/>
              <a:t>Support of any data rates higher than 250 kb/s is TBD</a:t>
            </a:r>
          </a:p>
          <a:p>
            <a:pPr lvl="1"/>
            <a:endParaRPr lang="en-US" dirty="0"/>
          </a:p>
          <a:p>
            <a:r>
              <a:rPr lang="en-US" dirty="0"/>
              <a:t>Straw Poll Results 35/0/4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93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564880" cy="43874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the following text to the Spec Framework Document (SFD):</a:t>
            </a:r>
          </a:p>
          <a:p>
            <a:r>
              <a:rPr lang="en-US" dirty="0"/>
              <a:t>“IEEE 802.11ba will support the following data rates: 62.5 and 250 kb/s</a:t>
            </a:r>
          </a:p>
          <a:p>
            <a:pPr lvl="1"/>
            <a:r>
              <a:rPr lang="en-US" dirty="0"/>
              <a:t>Support of any data rates higher than 250 kb/s is TBD”</a:t>
            </a:r>
          </a:p>
          <a:p>
            <a:pPr lvl="1"/>
            <a:endParaRPr lang="en-US" dirty="0"/>
          </a:p>
          <a:p>
            <a:r>
              <a:rPr lang="en-US" dirty="0"/>
              <a:t>Move:		Steve Shellhammer</a:t>
            </a:r>
          </a:p>
          <a:p>
            <a:r>
              <a:rPr lang="en-US" dirty="0"/>
              <a:t>Second:		Jung Hoon Suh</a:t>
            </a:r>
          </a:p>
          <a:p>
            <a:r>
              <a:rPr lang="en-US" dirty="0"/>
              <a:t>Y/N/A:		44/0/8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30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497</TotalTime>
  <Words>136</Words>
  <Application>Microsoft Office PowerPoint</Application>
  <PresentationFormat>Custom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WUR Data Rate Motion</vt:lpstr>
      <vt:lpstr>Background – Straw Poll Results</vt:lpstr>
      <vt:lpstr>Motion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108</cp:revision>
  <cp:lastPrinted>2014-11-08T20:15:38Z</cp:lastPrinted>
  <dcterms:created xsi:type="dcterms:W3CDTF">2014-10-30T17:06:39Z</dcterms:created>
  <dcterms:modified xsi:type="dcterms:W3CDTF">2017-07-13T09:21:37Z</dcterms:modified>
</cp:coreProperties>
</file>