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04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802.11-17/1146r0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2017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802.11-17/1146r0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2017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802.11-17/1146r0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2017</a:t>
            </a:r>
            <a:endParaRPr lang="en-GB" sz="140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802.11-17/1146r0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2017</a:t>
            </a:r>
            <a:endParaRPr lang="en-GB" sz="140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802.11-17/1146r0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2017</a:t>
            </a:r>
            <a:endParaRPr lang="en-GB" sz="140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2017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802.11-17/1146r0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July 2017</a:t>
            </a:r>
            <a:endParaRPr lang="en-GB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/>
              <a:t>TGaq</a:t>
            </a:r>
            <a:r>
              <a:rPr lang="en-GB" dirty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2017-07-13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642954"/>
              </p:ext>
            </p:extLst>
          </p:nvPr>
        </p:nvGraphicFramePr>
        <p:xfrm>
          <a:off x="519113" y="2271713"/>
          <a:ext cx="7767637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9" name="Document" r:id="rId4" imgW="8146441" imgH="2306595" progId="Word.Document.8">
                  <p:embed/>
                </p:oleObj>
              </mc:Choice>
              <mc:Fallback>
                <p:oleObj name="Document" r:id="rId4" imgW="8146441" imgH="2306595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1713"/>
                        <a:ext cx="7767637" cy="219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July 2017</a:t>
            </a:r>
            <a:endParaRPr lang="en-GB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/>
              <a:t> Closing report for </a:t>
            </a:r>
            <a:r>
              <a:rPr lang="en-GB" sz="3200" dirty="0" err="1"/>
              <a:t>TGaq</a:t>
            </a:r>
            <a:r>
              <a:rPr lang="en-GB" sz="3200" dirty="0"/>
              <a:t> (Pre-Association Discovery) for July 2017, Berlin, Germany.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July 2017</a:t>
            </a:r>
            <a:endParaRPr lang="en-GB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pPr>
              <a:defRPr/>
            </a:pPr>
            <a:r>
              <a:rPr lang="en-GB" altLang="en-US" sz="2800" dirty="0"/>
              <a:t>Summary</a:t>
            </a:r>
          </a:p>
          <a:p>
            <a:pPr lvl="1">
              <a:defRPr/>
            </a:pPr>
            <a:r>
              <a:rPr lang="en-GB" altLang="en-US" sz="2400" dirty="0"/>
              <a:t>5 meeting slots this week</a:t>
            </a:r>
          </a:p>
          <a:p>
            <a:pPr lvl="1">
              <a:defRPr/>
            </a:pPr>
            <a:r>
              <a:rPr lang="en-GB" altLang="en-US" sz="2400" dirty="0"/>
              <a:t>2</a:t>
            </a:r>
            <a:r>
              <a:rPr lang="en-GB" altLang="en-US" sz="2400" baseline="30000" dirty="0"/>
              <a:t>nd</a:t>
            </a:r>
            <a:r>
              <a:rPr lang="en-GB" altLang="en-US" sz="2400" dirty="0"/>
              <a:t> re-circulation sponsor ballot comment resolution</a:t>
            </a:r>
          </a:p>
          <a:p>
            <a:pPr lvl="1">
              <a:defRPr/>
            </a:pPr>
            <a:r>
              <a:rPr lang="en-GB" altLang="en-US" sz="2400" dirty="0"/>
              <a:t>All comments resolved</a:t>
            </a:r>
          </a:p>
          <a:p>
            <a:pPr lvl="1">
              <a:defRPr/>
            </a:pPr>
            <a:r>
              <a:rPr lang="en-GB" altLang="en-US" sz="2400" dirty="0"/>
              <a:t>Will start 3</a:t>
            </a:r>
            <a:r>
              <a:rPr lang="en-GB" altLang="en-US" sz="2400" baseline="30000" dirty="0"/>
              <a:t>rd</a:t>
            </a:r>
            <a:r>
              <a:rPr lang="en-GB" altLang="en-US" sz="2400" dirty="0"/>
              <a:t> re-circulation sponsor ballot with D10.0 when it has been prepared by the technical editor</a:t>
            </a:r>
          </a:p>
          <a:p>
            <a:pPr lvl="1">
              <a:defRPr/>
            </a:pPr>
            <a:r>
              <a:rPr lang="en-GB" altLang="en-US" sz="2400" dirty="0"/>
              <a:t>Small change to the timeline</a:t>
            </a:r>
          </a:p>
          <a:p>
            <a:pPr marL="457200" lvl="1" indent="0">
              <a:buNone/>
            </a:pPr>
            <a:endParaRPr lang="en-GB" sz="2400" dirty="0"/>
          </a:p>
          <a:p>
            <a:r>
              <a:rPr lang="en-GB" sz="2800" dirty="0"/>
              <a:t>Plans for September 2017</a:t>
            </a:r>
            <a:endParaRPr lang="en-GB" dirty="0"/>
          </a:p>
          <a:p>
            <a:pPr lvl="1"/>
            <a:r>
              <a:rPr lang="en-GB" sz="2400" dirty="0"/>
              <a:t>3</a:t>
            </a:r>
            <a:r>
              <a:rPr lang="en-GB" sz="2400" baseline="30000" dirty="0"/>
              <a:t>rd</a:t>
            </a:r>
            <a:r>
              <a:rPr lang="en-GB" sz="2400" dirty="0"/>
              <a:t> re-circulation sponsor ballot comment resolution</a:t>
            </a:r>
          </a:p>
          <a:p>
            <a:pPr lvl="1"/>
            <a:r>
              <a:rPr lang="en-GB" sz="2400" dirty="0"/>
              <a:t>Conditional/unconditional request to forward draft to </a:t>
            </a:r>
            <a:r>
              <a:rPr lang="en-GB" sz="2400" dirty="0" err="1"/>
              <a:t>RevCom</a:t>
            </a:r>
            <a:r>
              <a:rPr lang="en-GB" sz="2400" dirty="0"/>
              <a:t> for the 3</a:t>
            </a:r>
            <a:r>
              <a:rPr lang="en-GB" sz="2400" baseline="30000" dirty="0"/>
              <a:t>rd</a:t>
            </a:r>
            <a:r>
              <a:rPr lang="en-GB" sz="2400" dirty="0"/>
              <a:t> October 2017 EC teleconference.</a:t>
            </a:r>
            <a:endParaRPr lang="en-GB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13634</TotalTime>
  <Words>150</Words>
  <Application>Microsoft Office PowerPoint</Application>
  <PresentationFormat>On-screen Show (4:3)</PresentationFormat>
  <Paragraphs>36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837</cp:revision>
  <cp:lastPrinted>1998-02-10T13:28:06Z</cp:lastPrinted>
  <dcterms:created xsi:type="dcterms:W3CDTF">2004-12-02T14:01:45Z</dcterms:created>
  <dcterms:modified xsi:type="dcterms:W3CDTF">2017-07-13T07:26:54Z</dcterms:modified>
</cp:coreProperties>
</file>