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802.11-17/1146r0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802.11-17/1146r0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802.11-17/1146r0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2017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802.11-17/1146r0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2017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802.11-17/1146r0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2017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802.11-17/1146r0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2017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2017-07-13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2017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July 2017, Berlin, Germany.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Summary</a:t>
            </a:r>
          </a:p>
          <a:p>
            <a:pPr lvl="1">
              <a:defRPr/>
            </a:pPr>
            <a:r>
              <a:rPr lang="en-GB" altLang="en-US" sz="2400" dirty="0"/>
              <a:t>5 meeting slots this week</a:t>
            </a:r>
          </a:p>
          <a:p>
            <a:pPr lvl="1">
              <a:defRPr/>
            </a:pPr>
            <a:r>
              <a:rPr lang="en-GB" altLang="en-US" sz="2400" dirty="0"/>
              <a:t>2</a:t>
            </a:r>
            <a:r>
              <a:rPr lang="en-GB" altLang="en-US" sz="2400" baseline="30000" dirty="0"/>
              <a:t>nd</a:t>
            </a:r>
            <a:r>
              <a:rPr lang="en-GB" altLang="en-US" sz="2400" dirty="0"/>
              <a:t> re-circulation sponsor ballot comment resolution</a:t>
            </a:r>
          </a:p>
          <a:p>
            <a:pPr lvl="1">
              <a:defRPr/>
            </a:pPr>
            <a:r>
              <a:rPr lang="en-GB" altLang="en-US" sz="2400" dirty="0"/>
              <a:t>All comments resolved</a:t>
            </a:r>
          </a:p>
          <a:p>
            <a:pPr lvl="1">
              <a:defRPr/>
            </a:pPr>
            <a:r>
              <a:rPr lang="en-GB" altLang="en-US" sz="2400" dirty="0"/>
              <a:t>Will start 3</a:t>
            </a:r>
            <a:r>
              <a:rPr lang="en-GB" altLang="en-US" sz="2400" baseline="30000" dirty="0"/>
              <a:t>rd</a:t>
            </a:r>
            <a:r>
              <a:rPr lang="en-GB" altLang="en-US" sz="2400" dirty="0"/>
              <a:t> re-circulation sponsor ballot with D10.0 when it has been prepared by the technical editor</a:t>
            </a:r>
          </a:p>
          <a:p>
            <a:pPr lvl="1">
              <a:defRPr/>
            </a:pPr>
            <a:r>
              <a:rPr lang="en-GB" altLang="en-US" sz="2400" dirty="0"/>
              <a:t>Small change to the timeline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800" dirty="0"/>
              <a:t>Plans for September 2017</a:t>
            </a:r>
            <a:endParaRPr lang="en-GB" dirty="0"/>
          </a:p>
          <a:p>
            <a:pPr lvl="1"/>
            <a:r>
              <a:rPr lang="en-GB" sz="2400" dirty="0"/>
              <a:t>3</a:t>
            </a:r>
            <a:r>
              <a:rPr lang="en-GB" sz="2400" baseline="30000" dirty="0"/>
              <a:t>rd</a:t>
            </a:r>
            <a:r>
              <a:rPr lang="en-GB" sz="2400" dirty="0"/>
              <a:t> re-circulation sponsor ballot comment resolution</a:t>
            </a:r>
          </a:p>
          <a:p>
            <a:pPr lvl="1"/>
            <a:r>
              <a:rPr lang="en-GB" sz="2400" dirty="0"/>
              <a:t>Conditional/unconditional request to forward draft to </a:t>
            </a:r>
            <a:r>
              <a:rPr lang="en-GB" sz="2400" dirty="0" err="1"/>
              <a:t>RevCom</a:t>
            </a:r>
            <a:r>
              <a:rPr lang="en-GB" sz="2400" dirty="0"/>
              <a:t> for the 3</a:t>
            </a:r>
            <a:r>
              <a:rPr lang="en-GB" sz="2400" baseline="30000" dirty="0"/>
              <a:t>rd</a:t>
            </a:r>
            <a:r>
              <a:rPr lang="en-GB" sz="2400" dirty="0"/>
              <a:t> October 2017 EC teleconference.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13634</TotalTime>
  <Words>150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837</cp:revision>
  <cp:lastPrinted>1998-02-10T13:28:06Z</cp:lastPrinted>
  <dcterms:created xsi:type="dcterms:W3CDTF">2004-12-02T14:01:45Z</dcterms:created>
  <dcterms:modified xsi:type="dcterms:W3CDTF">2017-07-13T07:26:54Z</dcterms:modified>
</cp:coreProperties>
</file>