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60" r:id="rId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4660"/>
  </p:normalViewPr>
  <p:slideViewPr>
    <p:cSldViewPr>
      <p:cViewPr varScale="1">
        <p:scale>
          <a:sx n="74" d="100"/>
          <a:sy n="74" d="100"/>
        </p:scale>
        <p:origin x="-952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mr-IN" smtClean="0"/>
              <a:t>doc.: IEEE 802.11-17/1133r0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mr-IN" smtClean="0"/>
              <a:t>doc.: IEEE 802.11-17/1133r0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mr-IN" smtClean="0"/>
              <a:t>doc.: IEEE 802.11-17/1133r0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mr-IN" smtClean="0"/>
              <a:t>doc.: IEEE 802.11-17/1133r0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mr-IN" smtClean="0"/>
              <a:t>doc.: IEEE 802.11-17/1133r0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3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802.11-17/1133r0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 err="1"/>
              <a:t>TGak</a:t>
            </a:r>
            <a:r>
              <a:rPr lang="en-US" sz="3600" dirty="0"/>
              <a:t> </a:t>
            </a:r>
            <a:r>
              <a:rPr lang="en-US" sz="3600" dirty="0" smtClean="0"/>
              <a:t>July Closing </a:t>
            </a:r>
            <a:r>
              <a:rPr lang="en-US" sz="3600" dirty="0"/>
              <a:t>Report 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2017-07-13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9005863"/>
              </p:ext>
            </p:extLst>
          </p:nvPr>
        </p:nvGraphicFramePr>
        <p:xfrm>
          <a:off x="508000" y="2459038"/>
          <a:ext cx="8156575" cy="213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Document" r:id="rId4" imgW="8255000" imgH="2171700" progId="Word.Document.8">
                  <p:embed/>
                </p:oleObj>
              </mc:Choice>
              <mc:Fallback>
                <p:oleObj name="Document" r:id="rId4" imgW="8255000" imgH="21717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459038"/>
                        <a:ext cx="8156575" cy="213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79712" y="4725144"/>
            <a:ext cx="5112568" cy="12926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Abstract</a:t>
            </a:r>
          </a:p>
          <a:p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Closing Report of the 802.11 </a:t>
            </a:r>
            <a:r>
              <a:rPr lang="en-US" sz="1800" dirty="0" err="1" smtClean="0">
                <a:solidFill>
                  <a:schemeClr val="tx1"/>
                </a:solidFill>
              </a:rPr>
              <a:t>TGak</a:t>
            </a:r>
            <a:r>
              <a:rPr lang="en-US" sz="1800" dirty="0" smtClean="0">
                <a:solidFill>
                  <a:schemeClr val="tx1"/>
                </a:solidFill>
              </a:rPr>
              <a:t> meeting July 2017 in Berlin, Germany.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 err="1"/>
              <a:t>TGak</a:t>
            </a:r>
            <a:r>
              <a:rPr lang="en-US" sz="3600" dirty="0"/>
              <a:t> Closing Report</a:t>
            </a:r>
            <a:endParaRPr lang="en-GB" sz="3600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0532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Entered this meeting with 66 of 11ak’s 165 Sponsor Ballot comments resolved</a:t>
            </a:r>
            <a:r>
              <a:rPr lang="en-GB" sz="2400" dirty="0" smtClean="0"/>
              <a:t>. Resolved an additional 21 comments.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Due to changes in the 802.11ak draft, 11ak decided to trade in its legacy Information Element in exchange for 2 Extended Capability bits.</a:t>
            </a:r>
            <a:endParaRPr lang="en-GB" sz="2400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err="1" smtClean="0"/>
              <a:t>TGak</a:t>
            </a:r>
            <a:r>
              <a:rPr lang="en-GB" sz="2400" dirty="0" smtClean="0"/>
              <a:t> </a:t>
            </a:r>
            <a:r>
              <a:rPr lang="en-GB" sz="2400" dirty="0"/>
              <a:t>annotated agenda is in 11-</a:t>
            </a:r>
            <a:r>
              <a:rPr lang="en-GB" sz="2400" dirty="0" smtClean="0"/>
              <a:t>17/</a:t>
            </a:r>
            <a:r>
              <a:rPr lang="en-GB" sz="2400" dirty="0" smtClean="0"/>
              <a:t>0859.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err="1" smtClean="0"/>
              <a:t>TGak</a:t>
            </a:r>
            <a:r>
              <a:rPr lang="en-GB" sz="2400" dirty="0" smtClean="0"/>
              <a:t> minutes </a:t>
            </a:r>
            <a:r>
              <a:rPr lang="en-GB" sz="2400" dirty="0" smtClean="0"/>
              <a:t>are in 11-17/1106.</a:t>
            </a:r>
            <a:endParaRPr lang="en-GB" sz="2400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500826" y="6475413"/>
            <a:ext cx="2041512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3</a:t>
            </a:fld>
            <a:endParaRPr lang="en-GB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TGak</a:t>
            </a:r>
            <a:r>
              <a:rPr lang="en-US" dirty="0"/>
              <a:t> Closing Report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Decided to hold </a:t>
            </a:r>
            <a:r>
              <a:rPr lang="en-GB" sz="2400" dirty="0" smtClean="0"/>
              <a:t>1 hour teleconferences </a:t>
            </a:r>
            <a:r>
              <a:rPr lang="en-US" sz="2400" dirty="0" smtClean="0"/>
              <a:t>until the </a:t>
            </a:r>
            <a:r>
              <a:rPr lang="en-US" sz="2400" dirty="0" smtClean="0"/>
              <a:t>September 2017 </a:t>
            </a:r>
            <a:r>
              <a:rPr lang="en-US" sz="2400" dirty="0"/>
              <a:t>802.11 meeting on </a:t>
            </a:r>
            <a:r>
              <a:rPr lang="en-US" sz="2400" dirty="0" smtClean="0"/>
              <a:t>Mondays </a:t>
            </a:r>
            <a:r>
              <a:rPr lang="en-US" sz="2400" dirty="0"/>
              <a:t>Monday July 31</a:t>
            </a:r>
            <a:r>
              <a:rPr lang="en-US" sz="2400" baseline="30000" dirty="0"/>
              <a:t>st</a:t>
            </a:r>
            <a:r>
              <a:rPr lang="en-US" sz="2400" dirty="0"/>
              <a:t>, August 7</a:t>
            </a:r>
            <a:r>
              <a:rPr lang="en-US" sz="2400" baseline="30000" dirty="0"/>
              <a:t>th</a:t>
            </a:r>
            <a:r>
              <a:rPr lang="en-US" sz="2400" dirty="0"/>
              <a:t>, and August 28</a:t>
            </a:r>
            <a:r>
              <a:rPr lang="en-US" sz="2400" baseline="30000" dirty="0"/>
              <a:t>th</a:t>
            </a:r>
            <a:r>
              <a:rPr lang="en-US" sz="2400" dirty="0" smtClean="0"/>
              <a:t> </a:t>
            </a:r>
            <a:r>
              <a:rPr lang="en-US" sz="2400" dirty="0" smtClean="0"/>
              <a:t>at 9am </a:t>
            </a:r>
            <a:r>
              <a:rPr lang="en-US" sz="2400" dirty="0"/>
              <a:t>Eastern US Time</a:t>
            </a:r>
            <a:r>
              <a:rPr lang="en-US" sz="2400" dirty="0" smtClean="0"/>
              <a:t>.</a:t>
            </a:r>
          </a:p>
          <a:p>
            <a:pPr lvl="1">
              <a:buFont typeface="Times New Roman" pitchFamily="16" charset="0"/>
              <a:buChar char="•"/>
            </a:pPr>
            <a:endParaRPr lang="en-GB" sz="2400" dirty="0"/>
          </a:p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September 2017 </a:t>
            </a:r>
            <a:r>
              <a:rPr lang="en-GB" sz="2800" dirty="0"/>
              <a:t>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Resolve remaining Sponsor Ballot comments.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Go to Sponsor Ballot recirculation.</a:t>
            </a:r>
          </a:p>
          <a:p>
            <a:pPr lvl="1">
              <a:buFont typeface="Times New Roman" pitchFamily="16" charset="0"/>
              <a:buChar char="•"/>
            </a:pPr>
            <a:endParaRPr lang="en-GB" sz="2400" dirty="0" smtClean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802-11-Submission.potx</Template>
  <TotalTime>248</TotalTime>
  <Words>227</Words>
  <Application>Microsoft Macintosh PowerPoint</Application>
  <PresentationFormat>On-screen Show (4:3)</PresentationFormat>
  <Paragraphs>40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Document</vt:lpstr>
      <vt:lpstr>TGak July Closing Report </vt:lpstr>
      <vt:lpstr>TGak Closing Report</vt:lpstr>
      <vt:lpstr>TGak Closing Report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lastModifiedBy>Donald Eastlake</cp:lastModifiedBy>
  <cp:revision>26</cp:revision>
  <cp:lastPrinted>1601-01-01T00:00:00Z</cp:lastPrinted>
  <dcterms:created xsi:type="dcterms:W3CDTF">2014-04-14T10:59:07Z</dcterms:created>
  <dcterms:modified xsi:type="dcterms:W3CDTF">2017-07-13T10:05:42Z</dcterms:modified>
</cp:coreProperties>
</file>