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102" y="1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802.11-17/1120r0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VHT Sounding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2017-06-11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June,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Berger, Marvell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747228"/>
              </p:ext>
            </p:extLst>
          </p:nvPr>
        </p:nvGraphicFramePr>
        <p:xfrm>
          <a:off x="992188" y="2420938"/>
          <a:ext cx="1016158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10454803" imgH="2545754" progId="Word.Document.8">
                  <p:embed/>
                </p:oleObj>
              </mc:Choice>
              <mc:Fallback>
                <p:oleObj name="Document" r:id="rId4" imgW="10454803" imgH="254575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10161587" cy="2473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should be mandatory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 11az STA should be able to provide some sort of </a:t>
            </a:r>
            <a:r>
              <a:rPr lang="en-US" dirty="0" err="1"/>
              <a:t>ToA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Low cost STA can advertise CSI feedback capability to increase possible accuracy when acting as responder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High performance APs will offer </a:t>
            </a:r>
            <a:r>
              <a:rPr lang="en-US" dirty="0" err="1"/>
              <a:t>ToA</a:t>
            </a:r>
            <a:r>
              <a:rPr lang="en-US" dirty="0"/>
              <a:t> feedback after SIFS as responder by setting </a:t>
            </a:r>
            <a:r>
              <a:rPr lang="en-US" dirty="0" err="1"/>
              <a:t>MinToaReady</a:t>
            </a:r>
            <a:r>
              <a:rPr lang="en-US" dirty="0"/>
              <a:t> and </a:t>
            </a:r>
            <a:r>
              <a:rPr lang="en-US" dirty="0" err="1"/>
              <a:t>MaxToaAvailable</a:t>
            </a:r>
            <a:r>
              <a:rPr lang="en-US" dirty="0"/>
              <a:t> to 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59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 – VHT Sounding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251859"/>
            <a:ext cx="10361084" cy="18425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Protocol </a:t>
            </a:r>
            <a:r>
              <a:rPr lang="en-US" altLang="en-US" dirty="0"/>
              <a:t>is completely unscheduled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When medium is idle, initiator can send NDP-A followed by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If available, responder replies with NDP within 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After “SIFS+X” LMR is fed back to initiator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655625" y="2132013"/>
            <a:ext cx="6416025" cy="1891603"/>
            <a:chOff x="793475" y="4736087"/>
            <a:chExt cx="5832750" cy="1719639"/>
          </a:xfrm>
        </p:grpSpPr>
        <p:sp>
          <p:nvSpPr>
            <p:cNvPr id="8" name="TextBox 7"/>
            <p:cNvSpPr txBox="1"/>
            <p:nvPr/>
          </p:nvSpPr>
          <p:spPr>
            <a:xfrm>
              <a:off x="4748537" y="6178727"/>
              <a:ext cx="5896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SIFS+X</a:t>
              </a:r>
              <a:endParaRPr lang="en-US" dirty="0">
                <a:solidFill>
                  <a:srgbClr val="C0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827584" y="5157192"/>
              <a:ext cx="5798641" cy="1495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064365" y="4736087"/>
              <a:ext cx="1047593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NDP-A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3475" y="5178187"/>
              <a:ext cx="788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Calibri" panose="020F0502020204030204" pitchFamily="34" charset="0"/>
                </a:rPr>
                <a:t>Initiator</a:t>
              </a:r>
              <a:endParaRPr lang="en-US" sz="18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827584" y="605554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3920957" y="5637480"/>
              <a:ext cx="721895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NDP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3475" y="6076544"/>
              <a:ext cx="9835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Calibri" panose="020F0502020204030204" pitchFamily="34" charset="0"/>
                </a:rPr>
                <a:t>Responder</a:t>
              </a:r>
              <a:endParaRPr lang="en-US" sz="1800" b="1" dirty="0">
                <a:latin typeface="Calibri" panose="020F050202020403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3391567" y="5450912"/>
              <a:ext cx="52939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393248" y="5470783"/>
              <a:ext cx="432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anose="020F0502020204030204" pitchFamily="34" charset="0"/>
                </a:rPr>
                <a:t>SIFS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636328" y="4736087"/>
              <a:ext cx="721895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NDP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2110277" y="5457120"/>
              <a:ext cx="52939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111958" y="5476991"/>
              <a:ext cx="432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anose="020F0502020204030204" pitchFamily="34" charset="0"/>
                </a:rPr>
                <a:t>SIFS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443873" y="5637479"/>
              <a:ext cx="1047593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4642852" y="6153070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3346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in the Location Measurement Report (LMR)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Ideally includes t2 (</a:t>
            </a:r>
            <a:r>
              <a:rPr lang="en-US" dirty="0" err="1"/>
              <a:t>ToA</a:t>
            </a:r>
            <a:r>
              <a:rPr lang="en-US" dirty="0"/>
              <a:t>) and t3 (</a:t>
            </a:r>
            <a:r>
              <a:rPr lang="en-US" dirty="0" err="1"/>
              <a:t>ToD</a:t>
            </a:r>
            <a:r>
              <a:rPr lang="en-US" dirty="0"/>
              <a:t>). similarly to legacy FTM protocol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Could also include raw CSI and t2’ and t3, where t2 can be derived from FFT window start t2’ and CSI (find first path)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does “SIFS + X” mean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Ideally X=0, the initiator has all it needs and can go off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X&gt;0 could be needed for some implementations to finish calculating t2 or even to get the CSI ready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996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for </a:t>
            </a:r>
            <a:r>
              <a:rPr lang="en-US" dirty="0" err="1"/>
              <a:t>ToA</a:t>
            </a:r>
            <a:r>
              <a:rPr lang="en-US" dirty="0"/>
              <a:t> report within 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Possible for responders with </a:t>
            </a:r>
            <a:r>
              <a:rPr lang="en-US" dirty="0" err="1"/>
              <a:t>ToA</a:t>
            </a:r>
            <a:r>
              <a:rPr lang="en-US" dirty="0"/>
              <a:t> algorithm in hardware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Ideal case for initiators, half the work already done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Full transactions is finished within one </a:t>
            </a:r>
            <a:r>
              <a:rPr lang="en-US" dirty="0" err="1"/>
              <a:t>TxOP</a:t>
            </a:r>
            <a:r>
              <a:rPr lang="en-US" dirty="0"/>
              <a:t>, no need for buffers at responder or need for initiator to wait/come back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Case for CSI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Low cost responder might not have the computational muscle or implementation complexity to accurately calculate </a:t>
            </a:r>
            <a:r>
              <a:rPr lang="en-US" dirty="0" err="1"/>
              <a:t>ToA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completely outsource this task to initiator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CSI should be easily available after SIFS, or shortly </a:t>
            </a:r>
            <a:r>
              <a:rPr lang="en-US" dirty="0" smtClean="0"/>
              <a:t>thereafter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52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the Mandatory Mode?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Feedback within SIFS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Any initiator who can accept CSI feedback can also accept </a:t>
            </a:r>
            <a:r>
              <a:rPr lang="en-US" dirty="0" err="1"/>
              <a:t>ToA</a:t>
            </a:r>
            <a:r>
              <a:rPr lang="en-US" dirty="0"/>
              <a:t> (ultimately CSI is used to calculate </a:t>
            </a:r>
            <a:r>
              <a:rPr lang="en-US" dirty="0" err="1"/>
              <a:t>ToA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Limitation on the responder, how accurate a </a:t>
            </a:r>
            <a:r>
              <a:rPr lang="en-US" dirty="0" err="1"/>
              <a:t>ToA</a:t>
            </a:r>
            <a:r>
              <a:rPr lang="en-US" dirty="0"/>
              <a:t> can be calculated within SIFS, any?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Not all responders can be expected to implement </a:t>
            </a:r>
            <a:r>
              <a:rPr lang="en-US" dirty="0" smtClean="0">
                <a:solidFill>
                  <a:srgbClr val="C00000"/>
                </a:solidFill>
              </a:rPr>
              <a:t>this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responder who already supports </a:t>
            </a:r>
            <a:r>
              <a:rPr lang="en-US" dirty="0" err="1"/>
              <a:t>ToA</a:t>
            </a:r>
            <a:r>
              <a:rPr lang="en-US" dirty="0"/>
              <a:t> within SIFS might not want to offer also CSI feedback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Not every initiator has the ability to process CSI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Since this CSI format is new, making it mandatory adds huge </a:t>
            </a:r>
            <a:r>
              <a:rPr lang="en-US" dirty="0" smtClean="0">
                <a:solidFill>
                  <a:srgbClr val="C00000"/>
                </a:solidFill>
              </a:rPr>
              <a:t>cost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844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a Mandatory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mandatory LMR mode needs to include </a:t>
            </a:r>
            <a:r>
              <a:rPr lang="en-US" dirty="0" err="1"/>
              <a:t>ToA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responder needs enough time to calculate </a:t>
            </a:r>
            <a:r>
              <a:rPr lang="en-US" dirty="0" err="1"/>
              <a:t>ToA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it on current FTM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is assumed ready for transmit at next FTM packet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MinDeltaFtm</a:t>
            </a:r>
            <a:r>
              <a:rPr lang="en-US" dirty="0"/>
              <a:t> can be between 1-255 in 0.1 </a:t>
            </a:r>
            <a:r>
              <a:rPr lang="en-US" dirty="0" err="1"/>
              <a:t>ms</a:t>
            </a:r>
            <a:r>
              <a:rPr lang="en-US" dirty="0"/>
              <a:t> increments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Typically 0.5-1.5 </a:t>
            </a:r>
            <a:r>
              <a:rPr lang="en-US" dirty="0" err="1"/>
              <a:t>ms</a:t>
            </a:r>
            <a:r>
              <a:rPr lang="en-US" dirty="0"/>
              <a:t>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implementable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about efficiency?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69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3276600"/>
            <a:ext cx="10361084" cy="2817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FTM Setup/Negotiation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Responders declares </a:t>
            </a:r>
            <a:r>
              <a:rPr lang="en-US" sz="1800" dirty="0" err="1"/>
              <a:t>MinToaReady</a:t>
            </a:r>
            <a:r>
              <a:rPr lang="en-US" sz="1800" dirty="0"/>
              <a:t> similar to </a:t>
            </a:r>
            <a:r>
              <a:rPr lang="en-US" sz="1800" dirty="0" err="1"/>
              <a:t>MinDeltaFtm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Tells the initiator when to expect LMR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After this interval the responder will try to send the LMR to the initiator (use RTS/CTS to see if initiator is there)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Responder also declares </a:t>
            </a:r>
            <a:r>
              <a:rPr lang="en-US" sz="1800" dirty="0" err="1"/>
              <a:t>MaxToaAvailable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Tells the initiator how long LMR will be stored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initiator can “pull” the LMR from the responder by starting a new sounding sequence (staggered feedback) or by sending a PS poll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1655625" y="1844824"/>
            <a:ext cx="6416025" cy="1337531"/>
            <a:chOff x="1655625" y="1844824"/>
            <a:chExt cx="5832750" cy="1215937"/>
          </a:xfrm>
        </p:grpSpPr>
        <p:cxnSp>
          <p:nvCxnSpPr>
            <p:cNvPr id="43" name="Straight Connector 42"/>
            <p:cNvCxnSpPr/>
            <p:nvPr/>
          </p:nvCxnSpPr>
          <p:spPr bwMode="auto">
            <a:xfrm>
              <a:off x="1689734" y="2731989"/>
              <a:ext cx="5798641" cy="148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4" name="Rectangle 43"/>
            <p:cNvSpPr/>
            <p:nvPr/>
          </p:nvSpPr>
          <p:spPr bwMode="auto">
            <a:xfrm>
              <a:off x="1943657" y="2283753"/>
              <a:ext cx="897049" cy="4211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Sounding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55625" y="2752984"/>
              <a:ext cx="9268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Time [</a:t>
              </a:r>
              <a:r>
                <a:rPr lang="en-US" sz="1400" b="1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ms</a:t>
              </a:r>
              <a:r>
                <a:rPr lang="en-US" sz="14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]</a:t>
              </a:r>
              <a:endParaRPr lang="en-US" sz="18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555863" y="2283753"/>
              <a:ext cx="3356346" cy="42110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pitchFamily="34" charset="-128"/>
                </a:rPr>
                <a:t>LMR Availability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2829955" y="2010696"/>
              <a:ext cx="801021" cy="59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2829954" y="1851005"/>
              <a:ext cx="4082255" cy="156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24981" y="2020184"/>
              <a:ext cx="10291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MinToaReady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33880" y="1844824"/>
              <a:ext cx="12368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MaxToaAvailable</a:t>
              </a:r>
              <a:endParaRPr lang="en-US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3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Stay on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MinToaReady</a:t>
            </a:r>
            <a:r>
              <a:rPr lang="en-US" dirty="0"/>
              <a:t> &lt; 3 </a:t>
            </a:r>
            <a:r>
              <a:rPr lang="en-US" dirty="0" err="1"/>
              <a:t>ms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Makes sense for initiator to camp on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Activate power save for programmed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Responder will send LMR after </a:t>
            </a:r>
            <a:r>
              <a:rPr lang="en-US" dirty="0" err="1"/>
              <a:t>MinToaReady</a:t>
            </a:r>
            <a:r>
              <a:rPr lang="en-US" dirty="0"/>
              <a:t>, once channel is idle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MaxToaAvailable</a:t>
            </a:r>
            <a:r>
              <a:rPr lang="en-US" dirty="0"/>
              <a:t> &lt; 10 </a:t>
            </a:r>
            <a:r>
              <a:rPr lang="en-US" dirty="0" err="1"/>
              <a:t>ms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responder could choose a small </a:t>
            </a:r>
            <a:r>
              <a:rPr lang="en-US" dirty="0" err="1"/>
              <a:t>MaxToaAvailable</a:t>
            </a:r>
            <a:r>
              <a:rPr lang="en-US" dirty="0"/>
              <a:t> to encourage initiators to stay on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reduces need for large buffers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Possibly attempt transmitting LMR once more at </a:t>
            </a:r>
            <a:r>
              <a:rPr lang="en-US" dirty="0" err="1"/>
              <a:t>MaxToaAvailable</a:t>
            </a:r>
            <a:r>
              <a:rPr lang="en-US" dirty="0"/>
              <a:t> (RTS-CTS)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007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Go off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MinToaReady</a:t>
            </a:r>
            <a:r>
              <a:rPr lang="en-US" dirty="0"/>
              <a:t> &gt; 10 </a:t>
            </a:r>
            <a:r>
              <a:rPr lang="en-US" dirty="0" err="1"/>
              <a:t>ms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Makes sense for initiator to go off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Come back before </a:t>
            </a:r>
            <a:r>
              <a:rPr lang="en-US" dirty="0" err="1"/>
              <a:t>MaxToaAvailable</a:t>
            </a:r>
            <a:r>
              <a:rPr lang="en-US" dirty="0"/>
              <a:t> expires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Pull LMR explicitly or start new sounding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Christian R. Berger, Marvell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56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</TotalTime>
  <Words>777</Words>
  <Application>Microsoft Office PowerPoint</Application>
  <PresentationFormat>Widescreen</PresentationFormat>
  <Paragraphs>121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Microsoft Word 97 - 2003 Document</vt:lpstr>
      <vt:lpstr>VHT Sounding Feedback</vt:lpstr>
      <vt:lpstr>Recap – VHT Sounding Protocol</vt:lpstr>
      <vt:lpstr>Open Questions</vt:lpstr>
      <vt:lpstr>Discussion</vt:lpstr>
      <vt:lpstr>Which is the Mandatory Mode?</vt:lpstr>
      <vt:lpstr>Need for a Mandatory Mode</vt:lpstr>
      <vt:lpstr>Implementation</vt:lpstr>
      <vt:lpstr>Case 1: Stay on Channel</vt:lpstr>
      <vt:lpstr>Case 2: Go off Channel</vt:lpstr>
      <vt:lpstr>Summary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10</cp:revision>
  <cp:lastPrinted>1601-01-01T00:00:00Z</cp:lastPrinted>
  <dcterms:created xsi:type="dcterms:W3CDTF">2017-07-11T08:48:30Z</dcterms:created>
  <dcterms:modified xsi:type="dcterms:W3CDTF">2017-07-11T09:20:02Z</dcterms:modified>
</cp:coreProperties>
</file>