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2" r:id="rId4"/>
    <p:sldId id="280" r:id="rId5"/>
    <p:sldId id="281" r:id="rId6"/>
    <p:sldId id="265" r:id="rId7"/>
    <p:sldId id="266" r:id="rId8"/>
    <p:sldId id="267" r:id="rId9"/>
    <p:sldId id="268" r:id="rId10"/>
    <p:sldId id="277" r:id="rId11"/>
    <p:sldId id="278" r:id="rId12"/>
    <p:sldId id="269" r:id="rId13"/>
    <p:sldId id="263" r:id="rId14"/>
    <p:sldId id="264" r:id="rId15"/>
    <p:sldId id="282" r:id="rId16"/>
    <p:sldId id="283" r:id="rId17"/>
    <p:sldId id="279" r:id="rId18"/>
    <p:sldId id="274" r:id="rId19"/>
    <p:sldId id="284" r:id="rId20"/>
    <p:sldId id="285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0" autoAdjust="0"/>
    <p:restoredTop sz="94660"/>
  </p:normalViewPr>
  <p:slideViewPr>
    <p:cSldViewPr>
      <p:cViewPr varScale="1">
        <p:scale>
          <a:sx n="89" d="100"/>
          <a:sy n="89" d="100"/>
        </p:scale>
        <p:origin x="117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2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6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514600" y="357166"/>
            <a:ext cx="591824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doc.:11-17-1074-00-00ay-Optional-MCS-12-and-13-Definitions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ransition spd="med"/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Optional MCS 12 and 13 Definitions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2017-06-27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055566"/>
              </p:ext>
            </p:extLst>
          </p:nvPr>
        </p:nvGraphicFramePr>
        <p:xfrm>
          <a:off x="503238" y="2286000"/>
          <a:ext cx="7918450" cy="377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Document" r:id="rId4" imgW="8249520" imgH="3942793" progId="Word.Document.8">
                  <p:embed/>
                </p:oleObj>
              </mc:Choice>
              <mc:Fallback>
                <p:oleObj name="Document" r:id="rId4" imgW="8249520" imgH="39427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286000"/>
                        <a:ext cx="7918450" cy="377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0" y="1981200"/>
            <a:ext cx="25130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16QAM constellation after distortion created with the Rapp Model in the 802.11ay Evaluation Methodology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97394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931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981200"/>
            <a:ext cx="2970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at a higher average output power, the 8PSK constellation is more tolerant of amplifier distortion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81200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9669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12 and 13 with 8PSK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 PSK constellations with higher code rates can be employed instead of QAM constellation with lower code 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12: 8 PSK with a rate 2/3 code instead of 16-QAM with rate ½ code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Rate 2/3 code is generated by shortening the 802.11ad rate ¾ LDPC code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On encoding, pad 168 zero bits to fill the codeword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Do not transmit pad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 new LDPC code is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Apply pi/2 phase shift per symbol to 8PSK the same way we do for existing modulations in 802.11ay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46336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MCS 12 and 13 with 8PSK (2)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13 – 8 PSK with rate 5/6 code instead of 16QAM with rate 5/8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Shorten the draft 802.11ay rate 7/8 code to rate 5/6 by padding with zeros to fill the information part of the codeword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Padded zeros are not 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LDPC code matrices are not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Shortening code words is already a part of 802.11ad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MCS 12 Simulation Results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1981200"/>
            <a:ext cx="3200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12 PER with 4096 byte packets, phase noise, and PA distortion. EVM = -19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0.6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4.0 dB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Net gain of 3.4 dB or 48% greater range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808184"/>
            <a:ext cx="5344500" cy="4004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MCS 13 Simulation Results (1)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1981200"/>
            <a:ext cx="3200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13 PER with 4096 byte packets, phase noise, and PA distortion. EVM = -20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2.1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4.3 dB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Net gain of 2.2 dB or 29% greater range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808184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942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MCS 13 Simulation Results (2)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1981200"/>
            <a:ext cx="30480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Reducing TX EVM (with more </a:t>
            </a:r>
            <a:r>
              <a:rPr lang="en-US" sz="2000" dirty="0" err="1"/>
              <a:t>backoff</a:t>
            </a:r>
            <a:r>
              <a:rPr 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EVM = -22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1.8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4.6 dB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Net gain of 2.8 dB or 38% greater range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1162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9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has been evaluated using the phase noise, PA models, and EVM targets for 802.11ay and 802.11ad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increases of 29% to 48% are possible with MCS12 and MCS13 using 8 PSK instead of 16 QAM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Existing 802.11ad / 802.11ay LDPC codes can be shortened to achieve the rate 2/3 and rate 5/6 codes required for 8 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new encoder /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optional MCS12 and MCS13 using these techniques for 802.11ad</a:t>
            </a: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0285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for the MCS12 and MCS modes is provided in 2017-TECH-Peraso-Interdigital-0001-MCS-Text.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36853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05231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Additional information on Optional SC MCS 12 and 13 using 8PSK is presented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84288"/>
            <a:ext cx="8020050" cy="5372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AWGN Channel Capacity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1981200"/>
            <a:ext cx="1981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From “Bit-Interleaved Coded Modulation” by G. </a:t>
            </a:r>
            <a:r>
              <a:rPr lang="en-US" sz="1600" dirty="0" err="1"/>
              <a:t>Caire</a:t>
            </a:r>
            <a:r>
              <a:rPr lang="en-US" sz="1600" dirty="0"/>
              <a:t>, G. </a:t>
            </a:r>
            <a:r>
              <a:rPr lang="en-US" sz="1600" dirty="0" err="1"/>
              <a:t>Taricco</a:t>
            </a:r>
            <a:r>
              <a:rPr lang="en-US" sz="1600" dirty="0"/>
              <a:t>, and </a:t>
            </a:r>
            <a:r>
              <a:rPr lang="en-US" sz="1600" dirty="0" err="1"/>
              <a:t>Ezio</a:t>
            </a:r>
            <a:r>
              <a:rPr lang="en-US" sz="1600" dirty="0"/>
              <a:t> </a:t>
            </a:r>
            <a:r>
              <a:rPr lang="en-US" sz="1600" dirty="0" err="1"/>
              <a:t>Biglieri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MCS13 (2.5 bits per symbol)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MCS12 (2 bits per symbol)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 flipV="1">
            <a:off x="4114800" y="3581400"/>
            <a:ext cx="259080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 flipV="1">
            <a:off x="3810000" y="4037806"/>
            <a:ext cx="2895600" cy="7627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110727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Motivation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Background from previous contribution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Proposed new constellations and code rates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New Simulation Results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Summary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Straw Polls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60 GHz backhaul applications will benefit from greater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Backhaul typically uses highly directional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Resulting channel has few reflections and therefore low inter-symbol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is limited by available transmit power and required receiver SNR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dirty="0" err="1"/>
              <a:t>Friis</a:t>
            </a:r>
            <a:r>
              <a:rPr lang="en-US" dirty="0"/>
              <a:t> Equation and the definition of receiver signal-to-noise ratio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and solve for range, R, as a function of SNR and transmitter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4098" name="Picture 2" descr="https://latex.codecogs.com/gif.latex?%5CLARGE%20P_r%20%3D%20P_t%20G_t%20G_r%20%28%5Cfrac%7B%5Clambda%7D%7B4%5Cpi%20R%7D%29%5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19600"/>
            <a:ext cx="24765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latex.codecogs.com/gif.latex?%5CLARGE%20SNR%20%3D%20%5Cfrac%7BP_r%7D%7BkTBN_f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9600"/>
            <a:ext cx="20764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8895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Combined Equation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 is limited by the square root of the ratio of available transmit power to required SNR at the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using 8 PSK instead of 16 QAM for MCS 12 and 13, we can greatly increase this ratio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5122" name="Picture 2" descr="https://latex.codecogs.com/gif.latex?%5CLARGE%20R%20%3D%20%5Csqrt%7B%5Cfrac%7BP_t%7D%7BSNR_%7Brequired%7D%7D%7D%5Cleft%28%5Cfrac%7B%5Clambda%7D%7B4%5Cpi%7D%5Csqrt%7B%5Cfrac%7BG_tG_r%7D%7BkTBN_f%7D%7D%5Cright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45339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3585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0" y="2226468"/>
            <a:ext cx="2438399" cy="3564731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802.11ad contains moderate rate MCS modes with 16 QAM constellations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QAM modulation will increase the peak to average ratio of transmitted signals relative to PSK modulations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given transmit power amplifier can send QAM at a lower power than PSK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83" y="1503235"/>
            <a:ext cx="6428613" cy="489756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31710" y="4114800"/>
            <a:ext cx="1947596" cy="66012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3810000" y="3058383"/>
            <a:ext cx="2743200" cy="1132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07879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316" y="2281435"/>
            <a:ext cx="2351816" cy="3263504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Similar MCS entries are in the 802.11ay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MCS12 and MCS13, 8PSK with rate 2/3 and rate 5/6 codes will achieve the same PHY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1012"/>
            <a:ext cx="6657975" cy="43243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05273" y="4337367"/>
            <a:ext cx="1056387" cy="387033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133600" y="2876314"/>
            <a:ext cx="4460305" cy="1461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77899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6541" y="2022460"/>
            <a:ext cx="2353541" cy="326350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For a given constellation, the peak power is the power of the constellation point at the greatest distance from the origin (center).  The average power is the mean over all constellation points.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Circular constellations, such as 8 PSK have a peak power equal to the average power.  Thus, their peak-to-average power ratio (PAPR) is minimized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2060201"/>
            <a:ext cx="3741150" cy="280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083290"/>
            <a:ext cx="3741150" cy="280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8650" y="4948670"/>
            <a:ext cx="337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0259" y="4948670"/>
            <a:ext cx="279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7541" y="5010612"/>
            <a:ext cx="33727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60904" y="4971759"/>
            <a:ext cx="279563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26776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Transmission through practical pulse shaping filters will increase the resulting PAPR of PSK signals, however, they will still be less than 16-QAM signals that pass through the same filter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Compression of QAM signals in non-linear components, such as </a:t>
            </a:r>
            <a:r>
              <a:rPr lang="en-US" dirty="0" err="1"/>
              <a:t>mmwave</a:t>
            </a:r>
            <a:r>
              <a:rPr lang="en-US" dirty="0"/>
              <a:t> power amplifiers, low noise amplifiers, and mixers, will also have greater impact on QAM signals than it will on PSK signals</a:t>
            </a:r>
          </a:p>
          <a:p>
            <a:pPr lvl="1"/>
            <a:r>
              <a:rPr lang="en-US" dirty="0"/>
              <a:t>Compression tends to reduce the minimum distance between outer constellation points and increases the average EVM (error vector magnitude)</a:t>
            </a:r>
          </a:p>
          <a:p>
            <a:pPr lvl="1"/>
            <a:r>
              <a:rPr lang="en-US" dirty="0"/>
              <a:t>Since bit error rate is a function of minimum distance, the bit error rate will be increased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4775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597</TotalTime>
  <Words>1292</Words>
  <Application>Microsoft Office PowerPoint</Application>
  <PresentationFormat>On-screen Show (4:3)</PresentationFormat>
  <Paragraphs>194</Paragraphs>
  <Slides>20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Document</vt:lpstr>
      <vt:lpstr>Optional MCS 12 and 13 Definitions</vt:lpstr>
      <vt:lpstr>Abstract</vt:lpstr>
      <vt:lpstr>Outline</vt:lpstr>
      <vt:lpstr>Motivation (1)</vt:lpstr>
      <vt:lpstr>Motivation (2)</vt:lpstr>
      <vt:lpstr>Background (1)</vt:lpstr>
      <vt:lpstr>Background (2)</vt:lpstr>
      <vt:lpstr>Background (3)</vt:lpstr>
      <vt:lpstr>Background (4)</vt:lpstr>
      <vt:lpstr>Background (5)</vt:lpstr>
      <vt:lpstr>Background (6)</vt:lpstr>
      <vt:lpstr>MCS 12 and 13 with 8PSK (1)</vt:lpstr>
      <vt:lpstr>MCS 12 and 13 with 8PSK (2)</vt:lpstr>
      <vt:lpstr>MCS 12 Simulation Results</vt:lpstr>
      <vt:lpstr>MCS 13 Simulation Results (1)</vt:lpstr>
      <vt:lpstr>MCS 13 Simulation Results (2)</vt:lpstr>
      <vt:lpstr>Summary </vt:lpstr>
      <vt:lpstr>Draft Text</vt:lpstr>
      <vt:lpstr>Backup</vt:lpstr>
      <vt:lpstr>AWGN Channel Capacity Comparison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11-17-1074-00-00ay-Optional-MCS12-and-13-Definitions</dc:title>
  <dc:creator>Christopher Hansen</dc:creator>
  <cp:lastModifiedBy>Christopher Hansen</cp:lastModifiedBy>
  <cp:revision>98</cp:revision>
  <cp:lastPrinted>1601-01-01T00:00:00Z</cp:lastPrinted>
  <dcterms:created xsi:type="dcterms:W3CDTF">2017-04-25T22:32:07Z</dcterms:created>
  <dcterms:modified xsi:type="dcterms:W3CDTF">2017-07-10T06:34:06Z</dcterms:modified>
</cp:coreProperties>
</file>