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0" r:id="rId4"/>
    <p:sldId id="278" r:id="rId5"/>
    <p:sldId id="285" r:id="rId6"/>
    <p:sldId id="286" r:id="rId7"/>
    <p:sldId id="287" r:id="rId8"/>
    <p:sldId id="284" r:id="rId9"/>
    <p:sldId id="28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09" autoAdjust="0"/>
  </p:normalViewPr>
  <p:slideViewPr>
    <p:cSldViewPr>
      <p:cViewPr varScale="1">
        <p:scale>
          <a:sx n="105" d="100"/>
          <a:sy n="105" d="100"/>
        </p:scale>
        <p:origin x="72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024" y="55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 transmission </a:t>
            </a:r>
            <a:r>
              <a:rPr lang="en-GB" dirty="0" err="1"/>
              <a:t>behavior</a:t>
            </a:r>
            <a:r>
              <a:rPr lang="en-GB" dirty="0"/>
              <a:t> of WUR STA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7225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6607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08152"/>
              </p:ext>
            </p:extLst>
          </p:nvPr>
        </p:nvGraphicFramePr>
        <p:xfrm>
          <a:off x="517525" y="2912152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912152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If a non-AP STA is in WUR mode, the AP does not send a unicast wake-up packet to the STA for a guard time after the STA enters the doze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4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We discuss general uplink transmission behaviors of non-AP STA using WUR mode</a:t>
            </a:r>
          </a:p>
          <a:p>
            <a:pPr lvl="1"/>
            <a:r>
              <a:rPr lang="en-US" dirty="0"/>
              <a:t>We propose to define a guard time to avoid status mismatch problem when a WUR STA returns to the doze state from the awake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0572B-0143-42BF-BB7A-B5C5680C4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UL behavior of PS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28F1-AE3C-4048-B2FF-1ADFCBC80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General UL transmission behavior of WUR STA can be readily understood by the SFD and baseline PS STA’s behavior</a:t>
            </a:r>
          </a:p>
          <a:p>
            <a:r>
              <a:rPr lang="en-US" dirty="0"/>
              <a:t>When a STA is using the power save mode,</a:t>
            </a:r>
          </a:p>
          <a:p>
            <a:pPr lvl="1"/>
            <a:r>
              <a:rPr lang="en-US" dirty="0"/>
              <a:t>The STA enters the awake state to receive or transmit frames. The STA remains in the doze state otherwise</a:t>
            </a:r>
          </a:p>
          <a:p>
            <a:r>
              <a:rPr lang="en-US" dirty="0"/>
              <a:t>When a PS STA receives data from the upper layer,</a:t>
            </a:r>
          </a:p>
          <a:p>
            <a:pPr lvl="1"/>
            <a:r>
              <a:rPr lang="en-US" dirty="0"/>
              <a:t>The PS STA may enter the awake state anytime it wants</a:t>
            </a:r>
          </a:p>
          <a:p>
            <a:pPr lvl="2"/>
            <a:r>
              <a:rPr lang="en-US" dirty="0"/>
              <a:t>Since the STA does not retrieve buffered BUs, the PS STA doesn’t have to report the AP that it enters the awake state</a:t>
            </a:r>
          </a:p>
          <a:p>
            <a:pPr lvl="1"/>
            <a:r>
              <a:rPr lang="en-US" dirty="0"/>
              <a:t>After the successful UL transmissions, the PS STA returns to the doze state automatically</a:t>
            </a:r>
          </a:p>
          <a:p>
            <a:pPr lvl="1"/>
            <a:r>
              <a:rPr lang="en-US" dirty="0"/>
              <a:t>No additional signaling is required for UL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FEC03-9AA0-47C1-B4CE-CC588361C4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BC03A-43AB-4BB0-B392-CB897A58B0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E39644-1D87-46C9-9BBF-80FA973857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1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3E98-F037-4F70-B22D-5AE81AAA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UL behavior of WUR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74968-136C-46D6-86FC-598357D6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WUR STA uses </a:t>
            </a:r>
            <a:r>
              <a:rPr lang="en-US" dirty="0" err="1"/>
              <a:t>WURx</a:t>
            </a:r>
            <a:r>
              <a:rPr lang="en-US" dirty="0"/>
              <a:t> when it is in the doze state</a:t>
            </a:r>
          </a:p>
          <a:p>
            <a:r>
              <a:rPr lang="en-US" dirty="0"/>
              <a:t>When a WUR STA receives data from the upper layer, it may enter the awake state</a:t>
            </a:r>
          </a:p>
          <a:p>
            <a:pPr lvl="1"/>
            <a:r>
              <a:rPr lang="en-US" dirty="0"/>
              <a:t>Waking up its PCR</a:t>
            </a:r>
            <a:endParaRPr lang="en-US" altLang="ko-KR" dirty="0"/>
          </a:p>
          <a:p>
            <a:pPr lvl="1"/>
            <a:r>
              <a:rPr lang="en-US" dirty="0"/>
              <a:t>Once a NAV is set or by the expiration of </a:t>
            </a:r>
            <a:r>
              <a:rPr lang="en-US" dirty="0" err="1"/>
              <a:t>NAVSyncDelay</a:t>
            </a:r>
            <a:r>
              <a:rPr lang="en-US" dirty="0"/>
              <a:t>, it may access the channel using EDCA</a:t>
            </a:r>
          </a:p>
          <a:p>
            <a:r>
              <a:rPr lang="en-US" dirty="0"/>
              <a:t>After successful UL transmission, the WUR STA returns to the doze state automatically</a:t>
            </a:r>
          </a:p>
          <a:p>
            <a:pPr lvl="1"/>
            <a:r>
              <a:rPr lang="en-US" dirty="0"/>
              <a:t>Turn off the PCR and turn on the</a:t>
            </a:r>
            <a:r>
              <a:rPr lang="ko-KR" altLang="en-US" dirty="0"/>
              <a:t> </a:t>
            </a:r>
            <a:r>
              <a:rPr lang="en-US" altLang="ko-KR" dirty="0" err="1"/>
              <a:t>WURx</a:t>
            </a:r>
            <a:endParaRPr lang="en-US" altLang="ko-KR" dirty="0"/>
          </a:p>
          <a:p>
            <a:r>
              <a:rPr lang="en-US" altLang="ko-KR" dirty="0"/>
              <a:t>No additional behavior needs to be defined for WUR STA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5D667-0047-4422-BC41-4828393B2E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D065E-BD3B-498D-A889-246F35F3DC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0DC427-0240-46A1-AB1E-626AABBAF5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28B8D0-C686-464A-AF77-7C9C3B176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760" y="4953000"/>
            <a:ext cx="4692318" cy="159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8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68E99-3517-44D1-954A-EA5C62B84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Following behaviors after UL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3626D-33EC-4777-9613-BAB7C1CDB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30083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After a successful UL transmission of a WUR STA, the AP expects that the STA returns to the doze state</a:t>
            </a:r>
          </a:p>
          <a:p>
            <a:r>
              <a:rPr lang="en-US" dirty="0"/>
              <a:t>However, the AP may not know when the STA is ready to receive WUP</a:t>
            </a:r>
          </a:p>
          <a:p>
            <a:pPr lvl="1"/>
            <a:r>
              <a:rPr lang="en-US" dirty="0"/>
              <a:t>The STA might have turned off its wake-up receiver during the awake state</a:t>
            </a:r>
          </a:p>
          <a:p>
            <a:pPr lvl="1"/>
            <a:r>
              <a:rPr lang="en-US" dirty="0"/>
              <a:t>The STA may require some time to set its </a:t>
            </a:r>
            <a:r>
              <a:rPr lang="en-US" dirty="0" err="1"/>
              <a:t>WURx</a:t>
            </a:r>
            <a:r>
              <a:rPr lang="en-US" dirty="0"/>
              <a:t> ready</a:t>
            </a:r>
          </a:p>
          <a:p>
            <a:r>
              <a:rPr lang="en-US" dirty="0">
                <a:sym typeface="Wingdings" panose="05000000000000000000" pitchFamily="2" charset="2"/>
              </a:rPr>
              <a:t>Any unicast WUPs transmission to the STA during the turn-on latency of </a:t>
            </a:r>
            <a:r>
              <a:rPr lang="en-US" dirty="0" err="1">
                <a:sym typeface="Wingdings" panose="05000000000000000000" pitchFamily="2" charset="2"/>
              </a:rPr>
              <a:t>WURx</a:t>
            </a:r>
            <a:r>
              <a:rPr lang="en-US" dirty="0">
                <a:sym typeface="Wingdings" panose="05000000000000000000" pitchFamily="2" charset="2"/>
              </a:rPr>
              <a:t> will fail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Resulting in WUP timeout</a:t>
            </a:r>
          </a:p>
          <a:p>
            <a:pPr lvl="2"/>
            <a:r>
              <a:rPr lang="en-US" dirty="0"/>
              <a:t>Expected overhead caused by a failed WUP is very high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342E8-9370-482A-B1E4-80D899F0E5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D8180-65FF-469A-A533-1CF289F366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AD33-03C3-411F-8C85-E68BBC80EB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0B7292A-A1E0-45D2-B72E-DF02A406F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4838700"/>
            <a:ext cx="6245476" cy="168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3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D473D-C9A5-4508-9F32-213B09589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Turn-on latency of </a:t>
            </a:r>
            <a:r>
              <a:rPr lang="en-US" dirty="0" err="1"/>
              <a:t>WURx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AE248-D9A1-41DD-BAD3-EE8413092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81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problem in the previous slide could happen whenever a WUR STA changes the power state from the awake to the doze state</a:t>
            </a:r>
          </a:p>
          <a:p>
            <a:pPr lvl="1"/>
            <a:endParaRPr lang="en-US" dirty="0"/>
          </a:p>
          <a:p>
            <a:r>
              <a:rPr lang="en-US" dirty="0"/>
              <a:t>When a WUR STA enters the awake state, the AP considers the wake-up delay of the STA</a:t>
            </a:r>
          </a:p>
          <a:p>
            <a:pPr lvl="1"/>
            <a:r>
              <a:rPr lang="en-US" dirty="0"/>
              <a:t>After transmitting a unicast WUP, the AP does not transmit a frame until the STA indicates that the STA’s PCR is ready to receive</a:t>
            </a:r>
          </a:p>
          <a:p>
            <a:pPr lvl="1"/>
            <a:r>
              <a:rPr lang="en-US" dirty="0"/>
              <a:t>The AP may set the WUP timeout based on the wake-up delay of the STA</a:t>
            </a:r>
          </a:p>
          <a:p>
            <a:r>
              <a:rPr lang="en-US" dirty="0"/>
              <a:t>On the other hand, the turn-on latency of </a:t>
            </a:r>
            <a:r>
              <a:rPr lang="en-US" dirty="0" err="1"/>
              <a:t>WURx</a:t>
            </a:r>
            <a:r>
              <a:rPr lang="en-US" dirty="0"/>
              <a:t> hasn’t been discussed</a:t>
            </a:r>
          </a:p>
          <a:p>
            <a:pPr lvl="1"/>
            <a:r>
              <a:rPr lang="en-US" dirty="0"/>
              <a:t>The AP may transmit WUP without considering the readiness of </a:t>
            </a:r>
            <a:r>
              <a:rPr lang="en-US" dirty="0" err="1"/>
              <a:t>WURx</a:t>
            </a:r>
            <a:endParaRPr lang="en-US" dirty="0"/>
          </a:p>
          <a:p>
            <a:pPr lvl="2"/>
            <a:r>
              <a:rPr lang="en-US" dirty="0" err="1"/>
              <a:t>WURx</a:t>
            </a:r>
            <a:r>
              <a:rPr lang="en-US" dirty="0"/>
              <a:t> has no capability to indicate its readiness</a:t>
            </a:r>
          </a:p>
          <a:p>
            <a:r>
              <a:rPr lang="en-US" u="sng" dirty="0"/>
              <a:t>The turn-on latency of </a:t>
            </a:r>
            <a:r>
              <a:rPr lang="en-US" u="sng" dirty="0" err="1"/>
              <a:t>WURx</a:t>
            </a:r>
            <a:r>
              <a:rPr lang="en-US" u="sng" dirty="0"/>
              <a:t> needs to be considered as well when a WUR STA enters the doze state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CCD1A-F7EC-42DC-A385-700488230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D3DAF-3A7C-467F-8742-C5B034C322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45A184-582A-4933-A238-0FBCB07022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79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6C00E-CDC3-467E-9807-A1EC6141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B956B-F9F6-470C-9E43-80E84ABD4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possible approaches can be considered</a:t>
            </a:r>
          </a:p>
          <a:p>
            <a:pPr lvl="1"/>
            <a:r>
              <a:rPr lang="en-US" dirty="0"/>
              <a:t>Option 1) </a:t>
            </a:r>
            <a:r>
              <a:rPr lang="en-US" altLang="ko-KR" dirty="0"/>
              <a:t>STA</a:t>
            </a:r>
            <a:r>
              <a:rPr lang="ko-KR" altLang="en-US" dirty="0"/>
              <a:t> </a:t>
            </a:r>
            <a:r>
              <a:rPr lang="en-US" altLang="ko-KR" dirty="0"/>
              <a:t>side, reducing or eliminating the latency of turning on </a:t>
            </a:r>
            <a:r>
              <a:rPr lang="en-US" altLang="ko-KR" dirty="0" err="1"/>
              <a:t>WURx</a:t>
            </a:r>
            <a:r>
              <a:rPr lang="en-US" altLang="ko-KR" dirty="0"/>
              <a:t>:</a:t>
            </a:r>
          </a:p>
          <a:p>
            <a:pPr lvl="2"/>
            <a:r>
              <a:rPr lang="en-US" dirty="0"/>
              <a:t>Turning on </a:t>
            </a:r>
            <a:r>
              <a:rPr lang="en-US" dirty="0" err="1"/>
              <a:t>WURx</a:t>
            </a:r>
            <a:r>
              <a:rPr lang="en-US" dirty="0"/>
              <a:t> before it returns to the doze state</a:t>
            </a:r>
          </a:p>
          <a:p>
            <a:pPr lvl="2"/>
            <a:r>
              <a:rPr lang="en-US" dirty="0"/>
              <a:t>Not turning off </a:t>
            </a:r>
            <a:r>
              <a:rPr lang="en-US" dirty="0" err="1"/>
              <a:t>WURx</a:t>
            </a:r>
            <a:r>
              <a:rPr lang="en-US" dirty="0"/>
              <a:t> during the awake state</a:t>
            </a:r>
          </a:p>
          <a:p>
            <a:pPr lvl="2"/>
            <a:r>
              <a:rPr lang="en-US" dirty="0"/>
              <a:t>Or, requiring very small turn-on latency for all </a:t>
            </a:r>
            <a:r>
              <a:rPr lang="en-US" dirty="0" err="1"/>
              <a:t>WURx</a:t>
            </a:r>
            <a:r>
              <a:rPr lang="en-US" dirty="0"/>
              <a:t> implementations</a:t>
            </a:r>
          </a:p>
          <a:p>
            <a:pPr lvl="1"/>
            <a:r>
              <a:rPr lang="en-US" dirty="0"/>
              <a:t>Option 2) AP side, AP</a:t>
            </a:r>
            <a:r>
              <a:rPr lang="ko-KR" altLang="en-US" dirty="0"/>
              <a:t> </a:t>
            </a:r>
            <a:r>
              <a:rPr lang="en-US" altLang="ko-KR" dirty="0"/>
              <a:t>considers the latency before it transmits WUP</a:t>
            </a:r>
          </a:p>
          <a:p>
            <a:pPr lvl="2"/>
            <a:r>
              <a:rPr lang="en-US" altLang="ko-KR" dirty="0"/>
              <a:t>Not sending WUP during an expected time of turning on STA’s </a:t>
            </a:r>
            <a:r>
              <a:rPr lang="en-US" altLang="ko-KR" dirty="0" err="1"/>
              <a:t>WURx</a:t>
            </a:r>
            <a:endParaRPr lang="en-US" altLang="ko-KR" dirty="0"/>
          </a:p>
          <a:p>
            <a:r>
              <a:rPr lang="en-US" altLang="ko-KR" dirty="0"/>
              <a:t>We prefer option 2)</a:t>
            </a:r>
          </a:p>
          <a:p>
            <a:pPr lvl="1"/>
            <a:r>
              <a:rPr lang="en-US" altLang="ko-KR" dirty="0"/>
              <a:t>Option 1) may increase power consumption and implementation complexity of </a:t>
            </a:r>
            <a:r>
              <a:rPr lang="en-US" altLang="ko-KR" dirty="0" err="1"/>
              <a:t>WURx</a:t>
            </a:r>
            <a:endParaRPr lang="en-US" altLang="ko-KR" dirty="0"/>
          </a:p>
          <a:p>
            <a:pPr lvl="1"/>
            <a:r>
              <a:rPr lang="en-US" altLang="ko-KR" dirty="0"/>
              <a:t>Option 2) requires less restrictions on the behaviors of both AP and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8CA5-A4D0-47FC-8280-4EEEA754E9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E4740-6D1F-42A5-9068-77CF7A1F9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A7DA3B-1030-41AB-8902-C93EDE1479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59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A99A-1B0F-4505-B713-EBAE06F7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dirty="0"/>
              <a:t>Guard time for WUR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773BF-0595-4943-A612-49FD2368A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3276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guard time can be considered when a WUR STA enters the doze state</a:t>
            </a:r>
          </a:p>
          <a:p>
            <a:pPr lvl="1"/>
            <a:r>
              <a:rPr lang="en-US" dirty="0"/>
              <a:t>For example, the guard time starts at the end of WUR STA’s UL transmission sequence</a:t>
            </a:r>
          </a:p>
          <a:p>
            <a:r>
              <a:rPr lang="en-US" dirty="0"/>
              <a:t>Within the guard time,</a:t>
            </a:r>
          </a:p>
          <a:p>
            <a:pPr lvl="1"/>
            <a:r>
              <a:rPr lang="en-US" u="sng" dirty="0"/>
              <a:t>The AP should not send a WUP to the STA entering the doze state</a:t>
            </a:r>
          </a:p>
          <a:p>
            <a:pPr lvl="2"/>
            <a:r>
              <a:rPr lang="en-US" dirty="0"/>
              <a:t>Otherwise, AP can do anything</a:t>
            </a:r>
          </a:p>
          <a:p>
            <a:pPr lvl="1"/>
            <a:r>
              <a:rPr lang="en-US" u="sng" dirty="0"/>
              <a:t>The STA should turn on its </a:t>
            </a:r>
            <a:r>
              <a:rPr lang="en-US" u="sng" dirty="0" err="1"/>
              <a:t>WURx</a:t>
            </a:r>
            <a:r>
              <a:rPr lang="en-US" u="sng" dirty="0"/>
              <a:t> within the guard time if it enters the doze state</a:t>
            </a:r>
          </a:p>
          <a:p>
            <a:r>
              <a:rPr lang="en-US" dirty="0"/>
              <a:t>The guard time may be negotiated</a:t>
            </a:r>
          </a:p>
          <a:p>
            <a:pPr lvl="1"/>
            <a:r>
              <a:rPr lang="en-US" dirty="0"/>
              <a:t>Using PCR WUR management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E631-5A2D-4386-B826-4F87A5F52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8EF7B-43D7-4F0F-8FAA-492895DC2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57966-FBAC-40EA-A631-00EF484DDB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AFF76D-A45D-477E-BA05-B596D2B4A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531" y="5028128"/>
            <a:ext cx="5161550" cy="144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47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F6EE-1246-41DD-9D56-43303D9D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BA517-7391-4EAF-B5A3-1A4005DA7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the uplink transmission behaviors of WUR STA</a:t>
            </a:r>
          </a:p>
          <a:p>
            <a:r>
              <a:rPr lang="en-US" dirty="0"/>
              <a:t>We have proposed to use a guard time when a WUR STA enters doze state from awake state to prevent AP to transmit a unicast WUP to a WUR STA within the turn-on latency of </a:t>
            </a:r>
            <a:r>
              <a:rPr lang="en-US" dirty="0" err="1"/>
              <a:t>WURx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67192-39A1-4650-9AE1-160E8CBFA3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8F7B6-80E7-4163-8347-E9021F06A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4900A3-1970-4DFF-9C9B-76A6DC2312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63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8504</TotalTime>
  <Words>896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UL transmission behavior of WUR STA</vt:lpstr>
      <vt:lpstr>Abstract</vt:lpstr>
      <vt:lpstr>UL behavior of PS STA</vt:lpstr>
      <vt:lpstr>UL behavior of WUR STA</vt:lpstr>
      <vt:lpstr>Following behaviors after UL transmission</vt:lpstr>
      <vt:lpstr>Turn-on latency of WURx</vt:lpstr>
      <vt:lpstr>Possible approaches</vt:lpstr>
      <vt:lpstr>Guard time for WUR STA</vt:lpstr>
      <vt:lpstr>Conclusions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174</cp:revision>
  <cp:lastPrinted>1601-01-01T00:00:00Z</cp:lastPrinted>
  <dcterms:created xsi:type="dcterms:W3CDTF">2017-07-09T09:05:14Z</dcterms:created>
  <dcterms:modified xsi:type="dcterms:W3CDTF">2017-09-13T17:44:55Z</dcterms:modified>
</cp:coreProperties>
</file>