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8" r:id="rId4"/>
    <p:sldId id="283" r:id="rId5"/>
    <p:sldId id="284" r:id="rId6"/>
    <p:sldId id="281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709" autoAdjust="0"/>
  </p:normalViewPr>
  <p:slideViewPr>
    <p:cSldViewPr>
      <p:cViewPr varScale="1">
        <p:scale>
          <a:sx n="138" d="100"/>
          <a:sy n="138" d="100"/>
        </p:scale>
        <p:origin x="89" y="14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024" y="55"/>
      </p:cViewPr>
      <p:guideLst>
        <p:guide orient="horz" pos="2880"/>
        <p:guide pos="2160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Woojin Ahn et al., WILUS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802.11-17/1051r0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UL transmission </a:t>
            </a:r>
            <a:r>
              <a:rPr lang="en-GB" dirty="0" err="1"/>
              <a:t>behavior</a:t>
            </a:r>
            <a:r>
              <a:rPr lang="en-GB" dirty="0"/>
              <a:t> of WUR STA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7225"/>
            <a:ext cx="7772400" cy="396875"/>
          </a:xfrm>
          <a:ln/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2017-07-13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6607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08152"/>
              </p:ext>
            </p:extLst>
          </p:nvPr>
        </p:nvGraphicFramePr>
        <p:xfrm>
          <a:off x="517525" y="2912152"/>
          <a:ext cx="8137525" cy="2840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Document" r:id="rId4" imgW="8250056" imgH="2905124" progId="Word.Document.8">
                  <p:embed/>
                </p:oleObj>
              </mc:Choice>
              <mc:Fallback>
                <p:oleObj name="Document" r:id="rId4" imgW="8250056" imgH="2905124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912152"/>
                        <a:ext cx="8137525" cy="28409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</a:t>
            </a:r>
          </a:p>
          <a:p>
            <a:pPr lvl="1"/>
            <a:r>
              <a:rPr lang="en-US" dirty="0"/>
              <a:t>We discuss the uplink transmission behaviors of a WUR STA in the WUR mode</a:t>
            </a:r>
          </a:p>
          <a:p>
            <a:pPr lvl="1"/>
            <a:r>
              <a:rPr lang="en-US" dirty="0"/>
              <a:t>We propose to define a guard period to avoid status mismatch problem after UL transmissions of a WUR STA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6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33E98-F037-4F70-B22D-5AE81AAAA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UL behavior of WUR 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74968-136C-46D6-86FC-598357D6C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3909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When a STA is using both WUR mode and PS mode,</a:t>
            </a:r>
          </a:p>
          <a:p>
            <a:pPr lvl="1"/>
            <a:r>
              <a:rPr lang="en-US" dirty="0"/>
              <a:t>The STA enters the awake state to receive or transmit frames. </a:t>
            </a:r>
          </a:p>
          <a:p>
            <a:pPr lvl="1"/>
            <a:r>
              <a:rPr lang="en-US" dirty="0"/>
              <a:t>Otherwise, the STA remains in the WUR doze state where it turns off the main radio and uses WURx to receive WUP</a:t>
            </a:r>
          </a:p>
          <a:p>
            <a:r>
              <a:rPr lang="en-US" dirty="0"/>
              <a:t>A WUR STA may enter the awake state whenever it has data to</a:t>
            </a:r>
            <a:r>
              <a:rPr lang="ko-KR" altLang="en-US" dirty="0"/>
              <a:t> </a:t>
            </a:r>
            <a:r>
              <a:rPr lang="en-US" altLang="ko-KR" dirty="0"/>
              <a:t>transmit</a:t>
            </a:r>
            <a:endParaRPr lang="en-US" dirty="0"/>
          </a:p>
          <a:p>
            <a:pPr lvl="1"/>
            <a:r>
              <a:rPr lang="en-US" u="sng" dirty="0"/>
              <a:t>After a successful UL transmission, it may enter the WUR doze state</a:t>
            </a:r>
          </a:p>
          <a:p>
            <a:pPr lvl="1"/>
            <a:r>
              <a:rPr lang="en-US" dirty="0"/>
              <a:t>Unless the STA uses an explicit mode change signaling, </a:t>
            </a:r>
            <a:r>
              <a:rPr lang="en-US" u="sng" dirty="0"/>
              <a:t>the STA’s operating mode will not change</a:t>
            </a:r>
          </a:p>
          <a:p>
            <a:r>
              <a:rPr lang="en-US" dirty="0"/>
              <a:t>The aforementioned behaviors is aligned with the existing power save protocol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5D667-0047-4422-BC41-4828393B2E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D065E-BD3B-498D-A889-246F35F3DC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0DC427-0240-46A1-AB1E-626AABBAF5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761CB65-3831-4EA8-8887-9A0283883F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5105400"/>
            <a:ext cx="5677705" cy="1303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8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C0AF1-AE5B-4DBF-AA7E-F212ED277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mismatch problem after UL transmissions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C9354-A40D-4C18-BF02-59CBED0DA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2384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After a successful UL transmission, the WUR STA may not immediately enter the WUR doze state in order for another UL transmissions</a:t>
            </a:r>
          </a:p>
          <a:p>
            <a:r>
              <a:rPr lang="en-US" dirty="0"/>
              <a:t>During that time, if the AP transmits a WUP to the STA, the STA cannot receive the WUP</a:t>
            </a:r>
          </a:p>
          <a:p>
            <a:pPr lvl="1"/>
            <a:r>
              <a:rPr lang="en-US" dirty="0"/>
              <a:t>It incurs unnecessary waste of resources</a:t>
            </a:r>
          </a:p>
          <a:p>
            <a:pPr lvl="2"/>
            <a:r>
              <a:rPr lang="en-US" dirty="0"/>
              <a:t>Increased uplink latency and power consumptions to the STA</a:t>
            </a:r>
          </a:p>
          <a:p>
            <a:pPr lvl="2"/>
            <a:r>
              <a:rPr lang="en-US" dirty="0"/>
              <a:t>Unnecessary channel occupation</a:t>
            </a:r>
          </a:p>
          <a:p>
            <a:r>
              <a:rPr lang="en-US" dirty="0"/>
              <a:t>However, it is hard for the AP to define when would be the right time to send a WUP to the STA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8A973-07B8-48DC-BD24-573B0B219B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F8C4E-5FCC-43E7-8293-8B0E1425B8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3DE26F-2E20-4697-A9AD-B57D8552E9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BB61C6-F6CB-4409-871F-9A19B9E83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135" y="5029200"/>
            <a:ext cx="5677705" cy="135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79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2A99A-1B0F-4505-B713-EBAE06F74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7387"/>
            <a:ext cx="7770813" cy="1065213"/>
          </a:xfrm>
        </p:spPr>
        <p:txBody>
          <a:bodyPr/>
          <a:lstStyle/>
          <a:p>
            <a:r>
              <a:rPr lang="en-US" dirty="0"/>
              <a:t>Application of the guard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773BF-0595-4943-A612-49FD2368A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3352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To avoid the mismatch problem, a guard period can be considered after a successful UL transmission</a:t>
            </a:r>
          </a:p>
          <a:p>
            <a:pPr lvl="1"/>
            <a:r>
              <a:rPr lang="en-US" dirty="0"/>
              <a:t>The guard period starts at the end of WUR STA’s UL transmission sequence</a:t>
            </a:r>
          </a:p>
          <a:p>
            <a:pPr lvl="1"/>
            <a:r>
              <a:rPr lang="en-US" dirty="0"/>
              <a:t>The guard period is renewed by a subsequent UL transmission of the same STA</a:t>
            </a:r>
          </a:p>
          <a:p>
            <a:r>
              <a:rPr lang="en-US" dirty="0"/>
              <a:t>Within the guard period,</a:t>
            </a:r>
          </a:p>
          <a:p>
            <a:pPr lvl="1"/>
            <a:r>
              <a:rPr lang="en-US" dirty="0"/>
              <a:t>The AP should not send a WUP to the STA</a:t>
            </a:r>
          </a:p>
          <a:p>
            <a:pPr lvl="1"/>
            <a:r>
              <a:rPr lang="en-US" dirty="0"/>
              <a:t>The STA should not expect to receive any WUP from the AP</a:t>
            </a:r>
          </a:p>
          <a:p>
            <a:pPr lvl="2"/>
            <a:r>
              <a:rPr lang="en-US" dirty="0"/>
              <a:t>If it has no more uplink data, it should enter the doze state before the period ends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2E631-5A2D-4386-B826-4F87A5F527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8EF7B-43D7-4F0F-8FAA-492895DC28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357966-FBAC-40EA-A631-00EF484DDB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497E3437-F623-4E68-85BC-FF94A9D7B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568" y="5067300"/>
            <a:ext cx="6245476" cy="1288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547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9F6EE-1246-41DD-9D56-43303D9D9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BA517-7391-4EAF-B5A3-1A4005DA7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discussed the uplink transmission behaviors of a WUR STA in the WUR mode</a:t>
            </a:r>
          </a:p>
          <a:p>
            <a:pPr lvl="1"/>
            <a:endParaRPr lang="en-US" dirty="0"/>
          </a:p>
          <a:p>
            <a:r>
              <a:rPr lang="en-US" dirty="0"/>
              <a:t>We have proposed a guard period to avoid status mismatch problem after UL transmissions of a WUR 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F67192-39A1-4650-9AE1-160E8CBFA3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8F7B6-80E7-4163-8347-E9021F06AF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4900A3-1970-4DFF-9C9B-76A6DC2312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630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following?</a:t>
            </a:r>
          </a:p>
          <a:p>
            <a:pPr lvl="1"/>
            <a:r>
              <a:rPr lang="en-US" dirty="0"/>
              <a:t>After a successful uplink transmission of a STA in WUR mode, AP does not transmit a unicast wake-up packet to the STA for a guard period.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l-NL"/>
              <a:t>Woojin Ahn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543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22E3446D-5984-490B-BA9F-FE6EFDF14355}" vid="{D7E0E9B8-4CA3-4295-97CF-5C6AEE225EA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3481</TotalTime>
  <Words>495</Words>
  <Application>Microsoft Office PowerPoint</Application>
  <PresentationFormat>On-screen Show (4:3)</PresentationFormat>
  <Paragraphs>62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UL transmission behavior of WUR STA</vt:lpstr>
      <vt:lpstr>Abstract</vt:lpstr>
      <vt:lpstr>UL behavior of WUR STA</vt:lpstr>
      <vt:lpstr>Status mismatch problem after UL transmissions</vt:lpstr>
      <vt:lpstr>Application of the guard period</vt:lpstr>
      <vt:lpstr>Conclusions</vt:lpstr>
      <vt:lpstr>Strawpoll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Aaron</dc:creator>
  <cp:lastModifiedBy>Aaron</cp:lastModifiedBy>
  <cp:revision>103</cp:revision>
  <cp:lastPrinted>1601-01-01T00:00:00Z</cp:lastPrinted>
  <dcterms:created xsi:type="dcterms:W3CDTF">2017-07-09T09:05:14Z</dcterms:created>
  <dcterms:modified xsi:type="dcterms:W3CDTF">2017-07-13T05:53:32Z</dcterms:modified>
</cp:coreProperties>
</file>