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68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Yunsong 73640" initials="YY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736" autoAdjust="0"/>
    <p:restoredTop sz="94771" autoAdjust="0"/>
  </p:normalViewPr>
  <p:slideViewPr>
    <p:cSldViewPr>
      <p:cViewPr varScale="1">
        <p:scale>
          <a:sx n="71" d="100"/>
          <a:sy n="71" d="100"/>
        </p:scale>
        <p:origin x="85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6E81422-7C0A-45E7-8C06-AF03994A0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DABD961-F61A-4CB1-B24E-9C970229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DE74A74-7737-42CF-A350-6A6A46DC329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802.11-17/1045r4</a:t>
            </a:r>
          </a:p>
        </p:txBody>
      </p:sp>
      <p:sp>
        <p:nvSpPr>
          <p:cNvPr id="28677" name="Date Placeholder 4">
            <a:extLst>
              <a:ext uri="{FF2B5EF4-FFF2-40B4-BE49-F238E27FC236}">
                <a16:creationId xmlns:a16="http://schemas.microsoft.com/office/drawing/2014/main" id="{880C63E7-8C98-4CB5-86DE-30C45E9338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2271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5F7AF-A864-46BE-BD97-89AEC05FBF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8679" name="Slide Number Placeholder 6">
            <a:extLst>
              <a:ext uri="{FF2B5EF4-FFF2-40B4-BE49-F238E27FC236}">
                <a16:creationId xmlns:a16="http://schemas.microsoft.com/office/drawing/2014/main" id="{9AFF0201-857C-440F-A0BF-5EA01625A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DF4B742-F828-4BC3-B077-56517E65E37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75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s://mentor.ieee.org/802.11/dcn/17/11-17-1792-00-00aq-unsatified-sponsor-ballot-comments-on-tgaq-draft-for-attachment-to-report-to-ec-to-forward-to-revcom.xls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2017-</a:t>
            </a:r>
            <a:r>
              <a:rPr kumimoji="0" lang="en-US" sz="20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B34A966E-D6F8-4761-81F6-AE6580ACF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389493"/>
              </p:ext>
            </p:extLst>
          </p:nvPr>
        </p:nvGraphicFramePr>
        <p:xfrm>
          <a:off x="559981" y="2971800"/>
          <a:ext cx="7969250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Document" r:id="rId3" imgW="8156175" imgH="2304796" progId="Word.Document.8">
                  <p:embed/>
                </p:oleObj>
              </mc:Choice>
              <mc:Fallback>
                <p:oleObj name="Document" r:id="rId3" imgW="8156175" imgH="2304796" progId="Word.Document.8">
                  <p:embed/>
                  <p:pic>
                    <p:nvPicPr>
                      <p:cNvPr id="4102" name="Object 5">
                        <a:extLst>
                          <a:ext uri="{FF2B5EF4-FFF2-40B4-BE49-F238E27FC236}">
                            <a16:creationId xmlns:a16="http://schemas.microsoft.com/office/drawing/2014/main" id="{DE46D64F-A5B7-4018-BA47-426C9875C9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81" y="2971800"/>
                        <a:ext cx="7969250" cy="225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the IEEE P802.11aq Draft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plenary session of the 802.11 working group on 2017-11-10.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F4F9DE5-944E-4A8A-9AD6-D0414D30B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ea typeface="MS PGothic" panose="020B0600070205080204" pitchFamily="34" charset="-128"/>
              </a:rPr>
              <a:t>Sponsor Ballot Results</a:t>
            </a:r>
            <a:endParaRPr lang="en-US" altLang="en-US"/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080BBFE8-369E-4B49-A14E-CA3353CA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80BD825-AFD7-496A-8B3A-5862D6F35B6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4F42AB88-D7AD-4A96-A779-D75B40F0C2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GB" altLang="en-US" sz="180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A26667-4361-4744-834E-65EE3635D714}"/>
              </a:ext>
            </a:extLst>
          </p:cNvPr>
          <p:cNvSpPr txBox="1">
            <a:spLocks/>
          </p:cNvSpPr>
          <p:nvPr/>
        </p:nvSpPr>
        <p:spPr bwMode="auto">
          <a:xfrm>
            <a:off x="8101013" y="648652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GB" altLang="en-US" dirty="0">
                <a:cs typeface="+mn-cs"/>
              </a:rPr>
              <a:t>Stephen McCann, BlackBerry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FB0B36-16F4-4807-8356-C4BD5ABD8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50365"/>
              </p:ext>
            </p:extLst>
          </p:nvPr>
        </p:nvGraphicFramePr>
        <p:xfrm>
          <a:off x="755650" y="1514475"/>
          <a:ext cx="7812088" cy="4900569"/>
        </p:xfrm>
        <a:graphic>
          <a:graphicData uri="http://schemas.openxmlformats.org/drawingml/2006/table">
            <a:tbl>
              <a:tblPr/>
              <a:tblGrid>
                <a:gridCol w="977870">
                  <a:extLst>
                    <a:ext uri="{9D8B030D-6E8A-4147-A177-3AD203B41FA5}">
                      <a16:colId xmlns:a16="http://schemas.microsoft.com/office/drawing/2014/main" val="1356565924"/>
                    </a:ext>
                  </a:extLst>
                </a:gridCol>
                <a:gridCol w="2720988">
                  <a:extLst>
                    <a:ext uri="{9D8B030D-6E8A-4147-A177-3AD203B41FA5}">
                      <a16:colId xmlns:a16="http://schemas.microsoft.com/office/drawing/2014/main" val="4086691519"/>
                    </a:ext>
                  </a:extLst>
                </a:gridCol>
                <a:gridCol w="542572">
                  <a:extLst>
                    <a:ext uri="{9D8B030D-6E8A-4147-A177-3AD203B41FA5}">
                      <a16:colId xmlns:a16="http://schemas.microsoft.com/office/drawing/2014/main" val="3322993748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2362110785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2651277141"/>
                    </a:ext>
                  </a:extLst>
                </a:gridCol>
                <a:gridCol w="425078">
                  <a:extLst>
                    <a:ext uri="{9D8B030D-6E8A-4147-A177-3AD203B41FA5}">
                      <a16:colId xmlns:a16="http://schemas.microsoft.com/office/drawing/2014/main" val="2067479234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303645697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1249324892"/>
                    </a:ext>
                  </a:extLst>
                </a:gridCol>
                <a:gridCol w="435487">
                  <a:extLst>
                    <a:ext uri="{9D8B030D-6E8A-4147-A177-3AD203B41FA5}">
                      <a16:colId xmlns:a16="http://schemas.microsoft.com/office/drawing/2014/main" val="2575278106"/>
                    </a:ext>
                  </a:extLst>
                </a:gridCol>
                <a:gridCol w="666245">
                  <a:extLst>
                    <a:ext uri="{9D8B030D-6E8A-4147-A177-3AD203B41FA5}">
                      <a16:colId xmlns:a16="http://schemas.microsoft.com/office/drawing/2014/main" val="826411065"/>
                    </a:ext>
                  </a:extLst>
                </a:gridCol>
              </a:tblGrid>
              <a:tr h="771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Ballot Close Date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Pool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73409"/>
                  </a:ext>
                </a:extLst>
              </a:tr>
              <a:tr h="518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Nov 4, 2016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Initial Sponsor Ballot for P802.11aq draft 7.0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46783"/>
                  </a:ext>
                </a:extLst>
              </a:tr>
              <a:tr h="536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March 18,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First Recirculation Sponsor  Ballot for P802.11aq draft 8.0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525269"/>
                  </a:ext>
                </a:extLst>
              </a:tr>
              <a:tr h="529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23,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Recirculation Sponsor Ballot for </a:t>
                      </a: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9.0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28160"/>
                  </a:ext>
                </a:extLst>
              </a:tr>
              <a:tr h="518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10.0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03883"/>
                  </a:ext>
                </a:extLst>
              </a:tr>
              <a:tr h="562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 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11.0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7401"/>
                  </a:ext>
                </a:extLst>
              </a:tr>
              <a:tr h="731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1,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12.0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01385"/>
                  </a:ext>
                </a:extLst>
              </a:tr>
              <a:tr h="73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30,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Sixth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0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05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55157"/>
              </p:ext>
            </p:extLst>
          </p:nvPr>
        </p:nvGraphicFramePr>
        <p:xfrm>
          <a:off x="696913" y="1567598"/>
          <a:ext cx="7765500" cy="43760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8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 (120 T, 25 G, 90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152 (131 T, 44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(43 T, 32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July 29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47 (21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September 9,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(10 T, 6 E)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October 1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12.0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(15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October 30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Sixth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13.0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 (12 T, 3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15537"/>
              </p:ext>
            </p:extLst>
          </p:nvPr>
        </p:nvGraphicFramePr>
        <p:xfrm>
          <a:off x="685800" y="1524000"/>
          <a:ext cx="7772399" cy="300796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63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Jouni Malinen* 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13*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Roger Marks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en-US" altLang="ko-KR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IEEE RAC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 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*Commenter provided no response when contacted  (2017-06-23, 2017-07-13 and 2016-10-24) </a:t>
            </a:r>
            <a:r>
              <a:rPr lang="en-US" altLang="ko-KR" sz="1400" dirty="0"/>
              <a:t>to ask which comments are satisfied or unsatisfied.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r>
              <a:rPr lang="en-US" altLang="ko-KR" sz="1400" b="1" dirty="0"/>
              <a:t>Total number of unsatisfied comments based on feedback from commenter: 46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13</a:t>
            </a:r>
          </a:p>
          <a:p>
            <a:endParaRPr lang="en-US" altLang="ko-KR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MAC privacy – 30</a:t>
            </a:r>
          </a:p>
          <a:p>
            <a:r>
              <a:rPr lang="en-US" dirty="0"/>
              <a:t>Frame and element format – 8 </a:t>
            </a:r>
          </a:p>
          <a:p>
            <a:r>
              <a:rPr lang="en-US" dirty="0"/>
              <a:t>Architecture </a:t>
            </a:r>
            <a:r>
              <a:rPr lang="en-US" kern="0" dirty="0">
                <a:ea typeface="ＭＳ Ｐゴシック" pitchFamily="34" charset="-128"/>
              </a:rPr>
              <a:t>–  2</a:t>
            </a:r>
          </a:p>
          <a:p>
            <a:r>
              <a:rPr lang="en-US" dirty="0"/>
              <a:t>MLME SAP – 1</a:t>
            </a:r>
          </a:p>
          <a:p>
            <a:r>
              <a:rPr lang="en-US" dirty="0"/>
              <a:t>GAS procedure </a:t>
            </a:r>
            <a:r>
              <a:rPr lang="en-US" kern="0" dirty="0">
                <a:ea typeface="ＭＳ Ｐゴシック" pitchFamily="34" charset="-128"/>
              </a:rPr>
              <a:t>– 1</a:t>
            </a:r>
          </a:p>
          <a:p>
            <a:r>
              <a:rPr lang="en-US" dirty="0"/>
              <a:t>Other – 4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  <a:hlinkClick r:id="rId4"/>
              </a:rPr>
              <a:t>https://mentor.ieee.org/802.11/dcn/17/11-17-1792-00-00aq-unsatified-sponsor-ballot-comments-on-tgaq-draft-for-attachment-to-report-to-ec-to-forward-to-revcom.xlsx</a:t>
            </a:r>
            <a:r>
              <a:rPr lang="en-GB" altLang="ko-KR" sz="1600" dirty="0">
                <a:ea typeface="ＭＳ Ｐゴシック" pitchFamily="34" charset="-128"/>
              </a:rPr>
              <a:t> </a:t>
            </a:r>
            <a:endParaRPr lang="de-DE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ko-KR" sz="20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68B8865-DFE2-4CD1-80B9-5E83E1D1C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41809"/>
              </p:ext>
            </p:extLst>
          </p:nvPr>
        </p:nvGraphicFramePr>
        <p:xfrm>
          <a:off x="6205762" y="26670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Packager Shell Object" showAsIcon="1" r:id="rId5" imgW="914400" imgH="806400" progId="Package">
                  <p:embed/>
                </p:oleObj>
              </mc:Choice>
              <mc:Fallback>
                <p:oleObj name="Packager Shell Object" showAsIcon="1" r:id="rId5" imgW="914400" imgH="8064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05762" y="26670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404DA3-363E-4716-9526-84DA839D3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113395"/>
              </p:ext>
            </p:extLst>
          </p:nvPr>
        </p:nvGraphicFramePr>
        <p:xfrm>
          <a:off x="6225440" y="4267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Acrobat Document" showAsIcon="1" r:id="rId7" imgW="914400" imgH="806400" progId="AcroExch.Document.11">
                  <p:embed/>
                </p:oleObj>
              </mc:Choice>
              <mc:Fallback>
                <p:oleObj name="Acrobat Document" showAsIcon="1" r:id="rId7" imgW="914400" imgH="8064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5440" y="42672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58683"/>
              </p:ext>
            </p:extLst>
          </p:nvPr>
        </p:nvGraphicFramePr>
        <p:xfrm>
          <a:off x="609600" y="1600200"/>
          <a:ext cx="7772400" cy="4134758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8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D13.0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9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8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D10.0, D11.0, D12.0, D13.0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September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satisfied all comments.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Waiver request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a comment as part of 6</a:t>
            </a:r>
            <a:r>
              <a:rPr lang="en-US" b="1" baseline="30000" dirty="0"/>
              <a:t>th</a:t>
            </a:r>
            <a:r>
              <a:rPr lang="en-US" b="1" dirty="0"/>
              <a:t> Recirculation Ballot (Oct 2017)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TGaq</a:t>
            </a:r>
            <a:r>
              <a:rPr lang="en-US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343907"/>
              </p:ext>
            </p:extLst>
          </p:nvPr>
        </p:nvGraphicFramePr>
        <p:xfrm>
          <a:off x="685800" y="1524000"/>
          <a:ext cx="8229600" cy="489140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D7.0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2016-11-04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D8.0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D12.0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D13.0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191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2017-11-10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by deadline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2018-01-26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296</TotalTime>
  <Words>908</Words>
  <Application>Microsoft Office PowerPoint</Application>
  <PresentationFormat>On-screen Show (4:3)</PresentationFormat>
  <Paragraphs>290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Times New Roman</vt:lpstr>
      <vt:lpstr>802-11-Submission</vt:lpstr>
      <vt:lpstr>Document</vt:lpstr>
      <vt:lpstr>Packager Shell Object</vt:lpstr>
      <vt:lpstr>Acrobat Document</vt:lpstr>
      <vt:lpstr>PowerPoint Presentation</vt:lpstr>
      <vt:lpstr>Introduction</vt:lpstr>
      <vt:lpstr>Sponsor Ballot Results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TGaq Timeline</vt:lpstr>
    </vt:vector>
  </TitlesOfParts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creator>Marc Emmelmann</dc:creator>
  <cp:keywords>September 2016</cp:keywords>
  <cp:lastModifiedBy>Stephen McCann</cp:lastModifiedBy>
  <cp:revision>2848</cp:revision>
  <cp:lastPrinted>1998-02-10T13:28:06Z</cp:lastPrinted>
  <dcterms:created xsi:type="dcterms:W3CDTF">2016-10-03T19:11:22Z</dcterms:created>
  <dcterms:modified xsi:type="dcterms:W3CDTF">2017-11-10T01:45:34Z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1509647421</vt:lpwstr>
  </property>
</Properties>
</file>