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4771" autoAdjust="0"/>
  </p:normalViewPr>
  <p:slideViewPr>
    <p:cSldViewPr>
      <p:cViewPr varScale="1">
        <p:scale>
          <a:sx n="64" d="100"/>
          <a:sy n="64" d="100"/>
        </p:scale>
        <p:origin x="552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doc.: IEEE 802.11-17/1045r1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Excel-Tabelle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</a:t>
            </a:r>
            <a:r>
              <a:rPr lang="en-US" sz="2000" kern="0" noProof="0" dirty="0">
                <a:latin typeface="+mn-lt"/>
              </a:rPr>
              <a:t>07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29945"/>
              </p:ext>
            </p:extLst>
          </p:nvPr>
        </p:nvGraphicFramePr>
        <p:xfrm>
          <a:off x="503382" y="3086894"/>
          <a:ext cx="830897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Document" r:id="rId3" imgW="8242697" imgH="1356186" progId="Word.Document.8">
                  <p:embed/>
                </p:oleObj>
              </mc:Choice>
              <mc:Fallback>
                <p:oleObj name="Document" r:id="rId3" imgW="8242697" imgH="1356186" progId="Word.Documen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82" y="3086894"/>
                        <a:ext cx="8308975" cy="144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IEEE P802.11aq Draft 11.0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interim session of the 802.11 working group on </a:t>
            </a:r>
            <a:r>
              <a:rPr lang="en-GB" altLang="ko-KR" dirty="0" err="1">
                <a:ea typeface="ＭＳ Ｐゴシック" pitchFamily="34" charset="-128"/>
              </a:rPr>
              <a:t>dd</a:t>
            </a:r>
            <a:r>
              <a:rPr lang="en-GB" altLang="ko-KR" dirty="0">
                <a:ea typeface="ＭＳ Ｐゴシック" pitchFamily="34" charset="-128"/>
              </a:rPr>
              <a:t> mm 2017.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Sponsor Ballot Results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12798"/>
              </p:ext>
            </p:extLst>
          </p:nvPr>
        </p:nvGraphicFramePr>
        <p:xfrm>
          <a:off x="718930" y="1524000"/>
          <a:ext cx="7694613" cy="50111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09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8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417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12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822">
                <a:tc>
                  <a:txBody>
                    <a:bodyPr/>
                    <a:lstStyle/>
                    <a:p>
                      <a:r>
                        <a:rPr lang="en-US" sz="1400" i="1" baseline="0">
                          <a:latin typeface="Arial" pitchFamily="34" charset="0"/>
                          <a:cs typeface="Arial" pitchFamily="34" charset="0"/>
                        </a:rPr>
                        <a:t>July 19 -</a:t>
                      </a:r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193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August 21 – August 31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60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September 15 – September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982134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46499"/>
              </p:ext>
            </p:extLst>
          </p:nvPr>
        </p:nvGraphicFramePr>
        <p:xfrm>
          <a:off x="1066800" y="1567598"/>
          <a:ext cx="7395614" cy="44610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(9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June 26-July 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077">
                <a:tc>
                  <a:txBody>
                    <a:bodyPr/>
                    <a:lstStyle/>
                    <a:p>
                      <a:r>
                        <a:rPr lang="en-US" sz="1400" i="1" baseline="0" dirty="0">
                          <a:latin typeface="Arial" pitchFamily="34" charset="0"/>
                          <a:cs typeface="Arial" pitchFamily="34" charset="0"/>
                        </a:rPr>
                        <a:t>July 15-July 25</a:t>
                      </a:r>
                      <a:r>
                        <a:rPr lang="en-US" sz="1400" i="1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1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1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46535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6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#1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#2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#3</a:t>
                      </a:r>
                      <a:endParaRPr lang="en-US" altLang="ko-KR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#4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#5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/>
              <a:t>(*) Commenter provided no response when contacted  (2016-07-12, 2016-07-28 and 2016-09-13) </a:t>
            </a:r>
            <a:r>
              <a:rPr lang="en-US" altLang="ko-KR" sz="1400" dirty="0"/>
              <a:t>to ask which comments are satisfied or unsatisfied.</a:t>
            </a:r>
          </a:p>
          <a:p>
            <a:r>
              <a:rPr lang="en-US" altLang="ko-KR" sz="1400" b="1" dirty="0"/>
              <a:t>Total number of unsatisfied comments based on feedback from commenter: 39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25</a:t>
            </a:r>
          </a:p>
          <a:p>
            <a:endParaRPr lang="en-US" altLang="ko-KR" sz="1400" b="1" dirty="0"/>
          </a:p>
          <a:p>
            <a:r>
              <a:rPr lang="en-US" altLang="ko-KR" sz="1600" b="1" dirty="0"/>
              <a:t>Note: the following voters on D11.0 in the 5</a:t>
            </a:r>
            <a:r>
              <a:rPr lang="en-US" altLang="ko-KR" sz="1600" b="1" baseline="30000" dirty="0"/>
              <a:t>th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Recirc</a:t>
            </a:r>
            <a:r>
              <a:rPr lang="en-US" altLang="ko-KR" sz="1600" b="1" dirty="0"/>
              <a:t> indicated that all of his comments were resolved to their satisfaction but did not update his vote during the ballot: Dan HARKINS </a:t>
            </a:r>
          </a:p>
          <a:p>
            <a:endParaRPr lang="en-US" altLang="ko-KR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Normative references</a:t>
            </a:r>
            <a:r>
              <a:rPr lang="en-US" kern="0" dirty="0">
                <a:ea typeface="ＭＳ Ｐゴシック" pitchFamily="34" charset="-128"/>
              </a:rPr>
              <a:t> –  6</a:t>
            </a:r>
          </a:p>
          <a:p>
            <a:r>
              <a:rPr lang="en-US" dirty="0"/>
              <a:t>GAS extension and fragmentation</a:t>
            </a:r>
            <a:r>
              <a:rPr lang="en-US" kern="0" dirty="0">
                <a:ea typeface="ＭＳ Ｐゴシック" pitchFamily="34" charset="-128"/>
              </a:rPr>
              <a:t> – 2</a:t>
            </a:r>
          </a:p>
          <a:p>
            <a:r>
              <a:rPr lang="en-US" dirty="0"/>
              <a:t>ANQP – 6  </a:t>
            </a:r>
          </a:p>
          <a:p>
            <a:r>
              <a:rPr lang="en-US" dirty="0"/>
              <a:t>MLME – 9</a:t>
            </a:r>
          </a:p>
          <a:p>
            <a:r>
              <a:rPr lang="en-US" dirty="0"/>
              <a:t>MAC privacy – x</a:t>
            </a:r>
          </a:p>
          <a:p>
            <a:r>
              <a:rPr lang="en-US" dirty="0"/>
              <a:t>PAD - x</a:t>
            </a:r>
          </a:p>
          <a:p>
            <a:r>
              <a:rPr lang="en-US" dirty="0"/>
              <a:t>Other -- x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 </a:t>
            </a:r>
            <a:r>
              <a:rPr lang="de-DE" altLang="ko-KR" sz="1600" dirty="0">
                <a:ea typeface="ＭＳ Ｐゴシック" pitchFamily="34" charset="-128"/>
              </a:rPr>
              <a:t>https://mentor.ieee.org/802.11/dcn/17/XXXXX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6248400" y="2971800"/>
          <a:ext cx="736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Arbeitsblatt" showAsIcon="1" r:id="rId4" imgW="12700" imgH="0" progId="Excel.Sheet.12">
                  <p:embed/>
                </p:oleObj>
              </mc:Choice>
              <mc:Fallback>
                <p:oleObj name="Arbeitsblatt" showAsIcon="1" r:id="rId4" imgW="12700" imgH="0" progId="Excel.Sheet.12">
                  <p:embed/>
                  <p:pic>
                    <p:nvPicPr>
                      <p:cNvPr id="0" name="AutoShap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971800"/>
                        <a:ext cx="736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1102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a comment as part of 4</a:t>
            </a:r>
            <a:r>
              <a:rPr lang="en-US" b="1" baseline="30000" dirty="0"/>
              <a:t>th</a:t>
            </a:r>
            <a:r>
              <a:rPr lang="en-US" b="1" dirty="0"/>
              <a:t> Recirculation Ballot (Sep 2016)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TGaq</a:t>
            </a:r>
            <a:r>
              <a:rPr lang="en-US" dirty="0"/>
              <a:t>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809260"/>
              </p:ext>
            </p:extLst>
          </p:nvPr>
        </p:nvGraphicFramePr>
        <p:xfrm>
          <a:off x="685800" y="1524000"/>
          <a:ext cx="8229600" cy="437324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D7.0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2016-11-04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D8.0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2017-08-07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by deadline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</TotalTime>
  <Words>845</Words>
  <Application>Microsoft Office PowerPoint</Application>
  <PresentationFormat>On-screen Show (4:3)</PresentationFormat>
  <Paragraphs>254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Document</vt:lpstr>
      <vt:lpstr>Arbeitsblatt</vt:lpstr>
      <vt:lpstr>PowerPoint Presentation</vt:lpstr>
      <vt:lpstr>Introduction</vt:lpstr>
      <vt:lpstr>Sponsor Ballot Results – P802.11aq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TGaq Timeline</vt:lpstr>
    </vt:vector>
  </TitlesOfParts>
  <Manager/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Stephen McCann</cp:lastModifiedBy>
  <cp:revision>2824</cp:revision>
  <cp:lastPrinted>1998-02-10T13:28:06Z</cp:lastPrinted>
  <dcterms:created xsi:type="dcterms:W3CDTF">2016-10-03T19:11:22Z</dcterms:created>
  <dcterms:modified xsi:type="dcterms:W3CDTF">2017-07-12T06:22:01Z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