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2" r:id="rId4"/>
    <p:sldId id="265" r:id="rId5"/>
    <p:sldId id="266" r:id="rId6"/>
    <p:sldId id="267" r:id="rId7"/>
    <p:sldId id="268" r:id="rId8"/>
    <p:sldId id="269" r:id="rId9"/>
    <p:sldId id="264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ongho Seok" initials="YS" lastIdx="1" clrIdx="0">
    <p:extLst>
      <p:ext uri="{19B8F6BF-5375-455C-9EA6-DF929625EA0E}">
        <p15:presenceInfo xmlns:p15="http://schemas.microsoft.com/office/powerpoint/2012/main" userId="S-1-5-21-3285339950-981350797-2163593329-2877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74" d="100"/>
          <a:sy n="74" d="100"/>
        </p:scale>
        <p:origin x="1086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802.11-17/0408r0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March 2017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D. Stanley, HPE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802.11-17/0408r0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2017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D. Stanley, HPE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802.11-17/0408r0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D. Stanley, HPE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802.11-17/0408r0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D. Stanley, HPE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802.11-17/0408r0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D. Stanley, HPE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802.11-17/0408r0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D. Stanley, HPE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802.11-17/0408r0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D. Stanley, HPE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802.11-17/0408r0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D. Stanley, HPE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802.11-17/0408r0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D. Stanley, HPE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4966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802.11-17/0408r0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D. Stanley, HPE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044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802.11-17/0408r0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D. Stanley, HPE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D. Stanley, HPE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D. Stanley, HPE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D. Stanley, HPE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D. Stanley, HPE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D. Stanley, HPE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D. Stanley, HPE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D. Stanley, HPE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D. Stanley, HPE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D. Stanley, HPE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802.11-17/1024r0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pPr>
              <a:defRPr/>
            </a:pPr>
            <a:r>
              <a:rPr lang="en-US" dirty="0"/>
              <a:t>Yongho Seok, </a:t>
            </a:r>
            <a:r>
              <a:rPr lang="en-US" dirty="0" err="1"/>
              <a:t>MediaTek</a:t>
            </a:r>
            <a:r>
              <a:rPr lang="en-US" dirty="0"/>
              <a:t> Inc. 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 smtClean="0"/>
              <a:t>TGah</a:t>
            </a:r>
            <a:r>
              <a:rPr lang="en-GB" dirty="0" smtClean="0"/>
              <a:t> Awards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2017-07-12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4916539"/>
              </p:ext>
            </p:extLst>
          </p:nvPr>
        </p:nvGraphicFramePr>
        <p:xfrm>
          <a:off x="520700" y="2286000"/>
          <a:ext cx="8026400" cy="266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2" name="Document" r:id="rId5" imgW="8253286" imgH="2750443" progId="Word.Document.8">
                  <p:embed/>
                </p:oleObj>
              </mc:Choice>
              <mc:Fallback>
                <p:oleObj name="Document" r:id="rId5" imgW="8253286" imgH="2750443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86000"/>
                        <a:ext cx="8026400" cy="2667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pPr>
              <a:defRPr/>
            </a:pPr>
            <a:r>
              <a:rPr lang="en-US" dirty="0"/>
              <a:t>Yongho Seok, </a:t>
            </a:r>
            <a:r>
              <a:rPr lang="en-US" dirty="0" err="1"/>
              <a:t>MediaTek</a:t>
            </a:r>
            <a:r>
              <a:rPr lang="en-US" dirty="0"/>
              <a:t> Inc.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presentation contains the list of awards for </a:t>
            </a:r>
            <a:r>
              <a:rPr lang="en-GB" dirty="0" err="1" smtClean="0"/>
              <a:t>TGah</a:t>
            </a:r>
            <a:r>
              <a:rPr lang="en-GB" dirty="0" smtClean="0"/>
              <a:t>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i="1" dirty="0" smtClean="0"/>
              <a:t>“I </a:t>
            </a:r>
            <a:r>
              <a:rPr lang="en-US" i="1" dirty="0"/>
              <a:t>am very excited to see the publication of the 802.11ah standard, and I am proud to have been involved. I am looking forward to more of the great work done in IEEE </a:t>
            </a:r>
            <a:r>
              <a:rPr lang="en-US" i="1" dirty="0" smtClean="0"/>
              <a:t>802.11.” </a:t>
            </a:r>
            <a:r>
              <a:rPr lang="en-GB" i="1" dirty="0" smtClean="0"/>
              <a:t>Quote </a:t>
            </a:r>
            <a:r>
              <a:rPr lang="en-GB" i="1" dirty="0"/>
              <a:t>by Dave </a:t>
            </a:r>
            <a:r>
              <a:rPr lang="en-GB" i="1" dirty="0" err="1" smtClean="0"/>
              <a:t>Halasz</a:t>
            </a:r>
            <a:r>
              <a:rPr lang="en-GB" i="1" dirty="0" smtClean="0"/>
              <a:t> (Former </a:t>
            </a:r>
            <a:r>
              <a:rPr lang="en-GB" i="1" dirty="0" err="1" smtClean="0"/>
              <a:t>TGah</a:t>
            </a:r>
            <a:r>
              <a:rPr lang="en-GB" i="1" dirty="0" smtClean="0"/>
              <a:t> Chair)</a:t>
            </a:r>
            <a:endParaRPr lang="en-US" i="1" dirty="0">
              <a:solidFill>
                <a:schemeClr val="tx1"/>
              </a:solidFill>
              <a:latin typeface="Arial"/>
              <a:ea typeface="Times New Roman"/>
              <a:cs typeface="Times New Roman"/>
            </a:endParaRP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pPr>
              <a:defRPr/>
            </a:pPr>
            <a:r>
              <a:rPr lang="en-US" dirty="0"/>
              <a:t>Yongho Seok, </a:t>
            </a:r>
            <a:r>
              <a:rPr lang="en-US" dirty="0" err="1"/>
              <a:t>MediaTek</a:t>
            </a:r>
            <a:r>
              <a:rPr lang="en-US" dirty="0"/>
              <a:t> Inc.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915987"/>
          </a:xfrm>
          <a:ln/>
        </p:spPr>
        <p:txBody>
          <a:bodyPr lIns="90000" tIns="46800" rIns="90000" bIns="46800"/>
          <a:lstStyle/>
          <a:p>
            <a:r>
              <a:rPr lang="en-US" dirty="0" err="1" smtClean="0"/>
              <a:t>TGah</a:t>
            </a:r>
            <a:r>
              <a:rPr lang="en-US" dirty="0" smtClean="0"/>
              <a:t> Officer Awards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3316539"/>
              </p:ext>
            </p:extLst>
          </p:nvPr>
        </p:nvGraphicFramePr>
        <p:xfrm>
          <a:off x="685800" y="1524000"/>
          <a:ext cx="7772400" cy="40884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5486400"/>
              </a:tblGrid>
              <a:tr h="48876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Person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Officer position</a:t>
                      </a:r>
                      <a:r>
                        <a:rPr lang="en-US" sz="1800" b="1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and c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ontributions to </a:t>
                      </a:r>
                      <a:r>
                        <a:rPr lang="en-US" sz="1800" b="1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TGah</a:t>
                      </a:r>
                      <a:endParaRPr lang="en-US" sz="1800" b="1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36802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Adrian P. Stephens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WG Chair</a:t>
                      </a:r>
                    </a:p>
                  </a:txBody>
                  <a:tcPr marL="68580" marR="68580" marT="0" marB="0"/>
                </a:tc>
              </a:tr>
              <a:tr h="3810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Jon W. </a:t>
                      </a:r>
                      <a:r>
                        <a:rPr lang="en-US" sz="1800" b="1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Rosdahl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WG Vice Chair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9926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Dorothy V. Stanley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WG Vice Chair </a:t>
                      </a:r>
                    </a:p>
                  </a:txBody>
                  <a:tcPr marL="68580" marR="68580" marT="0" marB="0"/>
                </a:tc>
              </a:tr>
              <a:tr h="36046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Yongho Seok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TGah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Chair </a:t>
                      </a:r>
                    </a:p>
                  </a:txBody>
                  <a:tcPr marL="68580" marR="68580" marT="0" marB="0"/>
                </a:tc>
              </a:tr>
              <a:tr h="39926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David </a:t>
                      </a:r>
                      <a:r>
                        <a:rPr lang="en-US" sz="1800" b="1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Halasz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Former </a:t>
                      </a:r>
                      <a:r>
                        <a:rPr lang="en-US" sz="1800" b="1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TGah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Chair</a:t>
                      </a:r>
                    </a:p>
                  </a:txBody>
                  <a:tcPr marL="68580" marR="68580" marT="0" marB="0"/>
                </a:tc>
              </a:tr>
              <a:tr h="39926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Alfred Asterjadhi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TGah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Vice Chair </a:t>
                      </a:r>
                      <a:endParaRPr lang="en-US" sz="1800" b="1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27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Zhongding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Lei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TGah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Vice Chair </a:t>
                      </a:r>
                    </a:p>
                  </a:txBody>
                  <a:tcPr marL="68580" marR="68580" marT="0" marB="0"/>
                </a:tc>
              </a:tr>
              <a:tr h="3810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Alfred Asterjadhi 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TGah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Technical Editor</a:t>
                      </a:r>
                      <a:endParaRPr lang="en-US" sz="1800" b="1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8876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Minyoung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Park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Former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TGah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Technical Editor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pPr>
              <a:defRPr/>
            </a:pPr>
            <a:r>
              <a:rPr lang="en-US" dirty="0"/>
              <a:t>Yongho Seok, </a:t>
            </a:r>
            <a:r>
              <a:rPr lang="en-US" dirty="0" err="1"/>
              <a:t>MediaTek</a:t>
            </a:r>
            <a:r>
              <a:rPr lang="en-US" dirty="0"/>
              <a:t> Inc.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915987"/>
          </a:xfrm>
          <a:ln/>
        </p:spPr>
        <p:txBody>
          <a:bodyPr lIns="90000" tIns="46800" rIns="90000" bIns="46800"/>
          <a:lstStyle/>
          <a:p>
            <a:r>
              <a:rPr lang="en-US" dirty="0" err="1" smtClean="0"/>
              <a:t>TGah</a:t>
            </a:r>
            <a:r>
              <a:rPr lang="en-US" dirty="0" smtClean="0"/>
              <a:t> Awards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1973047"/>
              </p:ext>
            </p:extLst>
          </p:nvPr>
        </p:nvGraphicFramePr>
        <p:xfrm>
          <a:off x="685800" y="1524000"/>
          <a:ext cx="7848600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5562600"/>
              </a:tblGrid>
              <a:tr h="24383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Person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Contributions to </a:t>
                      </a:r>
                      <a:r>
                        <a:rPr lang="en-US" sz="1800" b="1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TGah</a:t>
                      </a:r>
                      <a:endParaRPr lang="en-US" sz="1800" b="1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576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Stefan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Aust</a:t>
                      </a:r>
                      <a:endParaRPr lang="en-US" sz="18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Use Cases Ad-hoc Group Chair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6576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Shahrnaz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Azizi</a:t>
                      </a:r>
                      <a:endParaRPr lang="en-US" sz="18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S1G PHY contribution and comment resolution</a:t>
                      </a:r>
                      <a:endParaRPr lang="en-US" sz="18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657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Eugene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Baik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S1G PHY contribution and comment resolution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505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Raja Banerjea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S1G MAC contribution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810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George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Calcev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Group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Sectorization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contribution and comment resolution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114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Minho Cheong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PHY Ad Hoc Sub Group Chairs and S1G PHY contribution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657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Rojan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Chitrakar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BSS Max Idle Period contribution and comment resolution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962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Jinsoo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Choi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S1G PHY contribution and comment resolution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267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Li Chia Choo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Secretary and S1G PHY contribution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810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Liwen Chu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S1G MAC contribution and comment resolution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43349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pPr>
              <a:defRPr/>
            </a:pPr>
            <a:r>
              <a:rPr lang="en-US" dirty="0"/>
              <a:t>Yongho Seok, </a:t>
            </a:r>
            <a:r>
              <a:rPr lang="en-US" dirty="0" err="1"/>
              <a:t>MediaTek</a:t>
            </a:r>
            <a:r>
              <a:rPr lang="en-US" dirty="0"/>
              <a:t> Inc.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915987"/>
          </a:xfrm>
          <a:ln/>
        </p:spPr>
        <p:txBody>
          <a:bodyPr lIns="90000" tIns="46800" rIns="90000" bIns="46800"/>
          <a:lstStyle/>
          <a:p>
            <a:r>
              <a:rPr lang="en-US" dirty="0" err="1" smtClean="0"/>
              <a:t>TGah</a:t>
            </a:r>
            <a:r>
              <a:rPr lang="en-US" dirty="0" smtClean="0"/>
              <a:t> Awards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4228045"/>
              </p:ext>
            </p:extLst>
          </p:nvPr>
        </p:nvGraphicFramePr>
        <p:xfrm>
          <a:off x="685800" y="1524000"/>
          <a:ext cx="7848600" cy="435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5562600"/>
              </a:tblGrid>
              <a:tr h="24383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Person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Contributions to </a:t>
                      </a:r>
                      <a:r>
                        <a:rPr lang="en-US" sz="1800" b="1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TGah</a:t>
                      </a:r>
                      <a:endParaRPr lang="en-US" sz="1800" b="1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57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Rolf J. de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Vegt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S1G Channelization contribution and comment resolution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810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Matthew J. Fischer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TWT contribution and comment resolution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810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Chittabrata Ghosh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Page Slicing contribution and comment resolution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810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Mitsuru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Iwaoka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S1G MAC contribution and comment resolution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114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Amin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Jafarian</a:t>
                      </a:r>
                      <a:endParaRPr lang="en-US" sz="1800" b="1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S1G Relay contribution and comment resolution</a:t>
                      </a:r>
                      <a:endParaRPr lang="en-US" sz="1800" b="1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6096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Young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Hoon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Kwon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NDP PS-Poll contribution and comment resolution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810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Jae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Seung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Lee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PV1 Probe Response contribution and comment resolution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810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Jianhan Liu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S1G PHY contribution and comment resolution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984053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pPr>
              <a:defRPr/>
            </a:pPr>
            <a:r>
              <a:rPr lang="en-US" dirty="0"/>
              <a:t>Yongho Seok, </a:t>
            </a:r>
            <a:r>
              <a:rPr lang="en-US" dirty="0" err="1"/>
              <a:t>MediaTek</a:t>
            </a:r>
            <a:r>
              <a:rPr lang="en-US" dirty="0"/>
              <a:t> Inc.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915987"/>
          </a:xfrm>
          <a:ln/>
        </p:spPr>
        <p:txBody>
          <a:bodyPr lIns="90000" tIns="46800" rIns="90000" bIns="46800"/>
          <a:lstStyle/>
          <a:p>
            <a:r>
              <a:rPr lang="en-US" dirty="0" err="1" smtClean="0"/>
              <a:t>TGah</a:t>
            </a:r>
            <a:r>
              <a:rPr lang="en-US" dirty="0" smtClean="0"/>
              <a:t> Awards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5435837"/>
              </p:ext>
            </p:extLst>
          </p:nvPr>
        </p:nvGraphicFramePr>
        <p:xfrm>
          <a:off x="685800" y="1524000"/>
          <a:ext cx="7848600" cy="464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5562600"/>
              </a:tblGrid>
              <a:tr h="24383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Person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Contributions to </a:t>
                      </a:r>
                      <a:r>
                        <a:rPr lang="en-US" sz="1800" b="1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TGah</a:t>
                      </a:r>
                      <a:endParaRPr lang="en-US" sz="1800" b="1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943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Yong Liu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MAC Ad Hoc Sub Group Chairs and NDP CTS/ACK contribution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5943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Kaiying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Lv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S1G Flow Control contribution and comment resolution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419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Simone Merlin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MAC Ad Hoc Sub Group Chairs and S1G Beacon contribution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572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Ron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Porat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PHY Ad Hoc Sub Group Chairs and S1G PHY contribution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572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Shusaku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Shimada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TSF Measurement Procedure contribution and comment resolution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267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Bo Sun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S1G PHY contribution and PHY DB manager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810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Joseph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Teo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Secretary and S1G MAC contribution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572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Bin Tian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S1G PHY contribution and comment resolution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185642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pPr>
              <a:defRPr/>
            </a:pPr>
            <a:r>
              <a:rPr lang="en-US" dirty="0"/>
              <a:t>Yongho Seok, </a:t>
            </a:r>
            <a:r>
              <a:rPr lang="en-US" dirty="0" err="1"/>
              <a:t>MediaTek</a:t>
            </a:r>
            <a:r>
              <a:rPr lang="en-US" dirty="0"/>
              <a:t> Inc.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915987"/>
          </a:xfrm>
          <a:ln/>
        </p:spPr>
        <p:txBody>
          <a:bodyPr lIns="90000" tIns="46800" rIns="90000" bIns="46800"/>
          <a:lstStyle/>
          <a:p>
            <a:r>
              <a:rPr lang="en-US" dirty="0" err="1" smtClean="0"/>
              <a:t>TGah</a:t>
            </a:r>
            <a:r>
              <a:rPr lang="en-US" dirty="0" smtClean="0"/>
              <a:t> Awards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1329610"/>
              </p:ext>
            </p:extLst>
          </p:nvPr>
        </p:nvGraphicFramePr>
        <p:xfrm>
          <a:off x="685800" y="1524000"/>
          <a:ext cx="7848600" cy="4465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5562600"/>
              </a:tblGrid>
              <a:tr h="24383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Person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Contributions to </a:t>
                      </a:r>
                      <a:r>
                        <a:rPr lang="en-US" sz="1800" b="1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TGah</a:t>
                      </a:r>
                      <a:endParaRPr lang="en-US" sz="1800" b="1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576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Sameer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Vermani</a:t>
                      </a:r>
                      <a:endParaRPr lang="en-US" sz="18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S1G PHY contribution and comment resolution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6576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Haiguang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Wang</a:t>
                      </a:r>
                      <a:endParaRPr lang="en-US" sz="18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TIM compression contribution and comment resolution</a:t>
                      </a:r>
                      <a:endParaRPr lang="en-US" sz="18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657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James June Wang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Sectorized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beam operation contribution and comment resolution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505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Chao Chun Wang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OBSS Mitigation contribution and comment resolution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810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Eric Wong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Bidirectional TXOP contribution and comment resolution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114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Mingguang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Xu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S1G PHY contribution and comment resolution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657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Xun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Yang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PHY Ad Hoc Sub Group Chairs and S1G PHY contribution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962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Hongyuan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Zhang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S1G PHY contribution and comment resolution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34727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pPr>
              <a:defRPr/>
            </a:pPr>
            <a:r>
              <a:rPr lang="en-US" dirty="0"/>
              <a:t>Yongho Seok, </a:t>
            </a:r>
            <a:r>
              <a:rPr lang="en-US" dirty="0" err="1"/>
              <a:t>MediaTek</a:t>
            </a:r>
            <a:r>
              <a:rPr lang="en-US" dirty="0"/>
              <a:t> Inc.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915987"/>
          </a:xfrm>
          <a:ln/>
        </p:spPr>
        <p:txBody>
          <a:bodyPr lIns="90000" tIns="46800" rIns="90000" bIns="46800"/>
          <a:lstStyle/>
          <a:p>
            <a:r>
              <a:rPr lang="en-US" dirty="0" err="1" smtClean="0"/>
              <a:t>TGah</a:t>
            </a:r>
            <a:r>
              <a:rPr lang="en-US" dirty="0" smtClean="0"/>
              <a:t> Awards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7003109"/>
              </p:ext>
            </p:extLst>
          </p:nvPr>
        </p:nvGraphicFramePr>
        <p:xfrm>
          <a:off x="685800" y="1524000"/>
          <a:ext cx="7848600" cy="192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5562600"/>
              </a:tblGrid>
              <a:tr h="24383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Person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Contributions to </a:t>
                      </a:r>
                      <a:r>
                        <a:rPr lang="en-US" sz="1800" b="1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TGah</a:t>
                      </a:r>
                      <a:endParaRPr lang="en-US" sz="1800" b="1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19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 Zhao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Group AID contribution and comment resolution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810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Shoukang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Zheng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Non-TIM STA operation contribution and comment resolution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810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Yuan Zhou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RAW contribution and comment resolution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1470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pPr>
              <a:defRPr/>
            </a:pPr>
            <a:r>
              <a:rPr lang="en-US" dirty="0"/>
              <a:t>Yongho Seok, </a:t>
            </a:r>
            <a:r>
              <a:rPr lang="en-US" dirty="0" err="1"/>
              <a:t>MediaTek</a:t>
            </a:r>
            <a:r>
              <a:rPr lang="en-US" dirty="0"/>
              <a:t> Inc.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220</TotalTime>
  <Words>689</Words>
  <Application>Microsoft Office PowerPoint</Application>
  <PresentationFormat>On-screen Show (4:3)</PresentationFormat>
  <Paragraphs>182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 Unicode MS</vt:lpstr>
      <vt:lpstr>MS Gothic</vt:lpstr>
      <vt:lpstr>Arial</vt:lpstr>
      <vt:lpstr>Times New Roman</vt:lpstr>
      <vt:lpstr>802-11-Submission</vt:lpstr>
      <vt:lpstr>Document</vt:lpstr>
      <vt:lpstr>TGah Awards</vt:lpstr>
      <vt:lpstr>Abstract</vt:lpstr>
      <vt:lpstr>TGah Officer Awards</vt:lpstr>
      <vt:lpstr>TGah Awards</vt:lpstr>
      <vt:lpstr>TGah Awards</vt:lpstr>
      <vt:lpstr>TGah Awards</vt:lpstr>
      <vt:lpstr>TGah Awards</vt:lpstr>
      <vt:lpstr>TGah Awards</vt:lpstr>
      <vt:lpstr>References</vt:lpstr>
    </vt:vector>
  </TitlesOfParts>
  <Company>Aruba Networks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TGmc awards</dc:title>
  <dc:creator>Dorothy Stanley</dc:creator>
  <cp:keywords>March 2017</cp:keywords>
  <cp:lastModifiedBy>Yongho Seok</cp:lastModifiedBy>
  <cp:revision>26</cp:revision>
  <cp:lastPrinted>1601-01-01T00:00:00Z</cp:lastPrinted>
  <dcterms:created xsi:type="dcterms:W3CDTF">2017-03-11T18:44:16Z</dcterms:created>
  <dcterms:modified xsi:type="dcterms:W3CDTF">2017-07-10T09:20:28Z</dcterms:modified>
</cp:coreProperties>
</file>