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6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802.11-17/0408r0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D. Stanley,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D. Stanley,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TGah</a:t>
            </a:r>
            <a:r>
              <a:rPr lang="en-GB" dirty="0" smtClean="0"/>
              <a:t> Awards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916539"/>
              </p:ext>
            </p:extLst>
          </p:nvPr>
        </p:nvGraphicFramePr>
        <p:xfrm>
          <a:off x="520700" y="2286000"/>
          <a:ext cx="8026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5" imgW="8253286" imgH="2750443" progId="Word.Document.8">
                  <p:embed/>
                </p:oleObj>
              </mc:Choice>
              <mc:Fallback>
                <p:oleObj name="Document" r:id="rId5" imgW="8253286" imgH="27504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0264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contains the list of awards for </a:t>
            </a:r>
            <a:r>
              <a:rPr lang="en-GB" dirty="0" err="1" smtClean="0"/>
              <a:t>TGah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i="1" dirty="0" smtClean="0"/>
              <a:t>“I </a:t>
            </a:r>
            <a:r>
              <a:rPr lang="en-US" i="1" dirty="0"/>
              <a:t>am very excited to see the publication of the 802.11ah standard, and I am proud to have been involved. I am looking forward to more of the great work done in IEEE </a:t>
            </a:r>
            <a:r>
              <a:rPr lang="en-US" i="1" dirty="0" smtClean="0"/>
              <a:t>802.11.” </a:t>
            </a:r>
            <a:r>
              <a:rPr lang="en-GB" i="1" dirty="0" smtClean="0"/>
              <a:t>Quote </a:t>
            </a:r>
            <a:r>
              <a:rPr lang="en-GB" i="1" dirty="0"/>
              <a:t>by Dave </a:t>
            </a:r>
            <a:r>
              <a:rPr lang="en-GB" i="1" dirty="0" err="1" smtClean="0"/>
              <a:t>Halasz</a:t>
            </a:r>
            <a:r>
              <a:rPr lang="en-GB" i="1" dirty="0" smtClean="0"/>
              <a:t> (Former </a:t>
            </a:r>
            <a:r>
              <a:rPr lang="en-GB" i="1" dirty="0" err="1" smtClean="0"/>
              <a:t>TGah</a:t>
            </a:r>
            <a:r>
              <a:rPr lang="en-GB" i="1" dirty="0" smtClean="0"/>
              <a:t> Chair)</a:t>
            </a:r>
            <a:endParaRPr lang="en-US" i="1" dirty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Officer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16539"/>
              </p:ext>
            </p:extLst>
          </p:nvPr>
        </p:nvGraphicFramePr>
        <p:xfrm>
          <a:off x="685800" y="1524000"/>
          <a:ext cx="7772400" cy="4088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486400"/>
              </a:tblGrid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Officer position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Adrian P. Stephens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Chair</a:t>
                      </a: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Jon W.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Rosdahl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Vice Chair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Dorothy V. Stanley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WG Vice Chair </a:t>
                      </a:r>
                    </a:p>
                  </a:txBody>
                  <a:tcPr marL="68580" marR="68580" marT="0" marB="0"/>
                </a:tc>
              </a:tr>
              <a:tr h="360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Yongho Seok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Chair </a:t>
                      </a:r>
                    </a:p>
                  </a:txBody>
                  <a:tcPr marL="68580" marR="68580" marT="0" marB="0"/>
                </a:tc>
              </a:tr>
              <a:tr h="39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David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Halasz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Chair</a:t>
                      </a:r>
                    </a:p>
                  </a:txBody>
                  <a:tcPr marL="68580" marR="68580" marT="0" marB="0"/>
                </a:tc>
              </a:tr>
              <a:tr h="399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Alfred Asterjadhi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Vice Chair 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Lei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Vice Chair </a:t>
                      </a: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Alfred Asterjadhi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Editor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Minyoung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Park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TGah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Editor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973047"/>
              </p:ext>
            </p:extLst>
          </p:nvPr>
        </p:nvGraphicFramePr>
        <p:xfrm>
          <a:off x="685800" y="1524000"/>
          <a:ext cx="7848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Stefan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Aust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Cases Ad-hoc Group Chair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Shahrnaz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Azizi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Eugene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Baik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Raja Banerjea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MAC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George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Calcev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Sectorization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Minho Cheong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 Ad Hoc Sub Group Chairs and S1G PHY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Rojan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Chitrakar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BSS Max Idle Period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Jinsoo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Choi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 Chia Choo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Secretary and S1G PHY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Liwen Chu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MAC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28045"/>
              </p:ext>
            </p:extLst>
          </p:nvPr>
        </p:nvGraphicFramePr>
        <p:xfrm>
          <a:off x="685800" y="1524000"/>
          <a:ext cx="7848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Rolf J. de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Vegt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Channelization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Matthew J. Fischer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TWT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Chittabrata Ghosh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Page Slicing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Mitsuru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Iwaoka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MAC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Jafarian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Relay contribution and comment resolution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Kwon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NDP PS-Poll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Seung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PV1 Probe Response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Jianhan Liu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40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35837"/>
              </p:ext>
            </p:extLst>
          </p:nvPr>
        </p:nvGraphicFramePr>
        <p:xfrm>
          <a:off x="685800" y="1524000"/>
          <a:ext cx="7848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Yong Liu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 Hoc Sub Group Chairs and NDP CTS/ACK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Kaiying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Lv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Flow Control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Simone Merlin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 Ad Hoc Sub Group Chairs and S1G Beacon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Porat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 Ad Hoc Sub Group Chairs and S1G PHY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Shusaku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Shimada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TSF Measurement Procedure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 Sun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PHY DB manager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Joseph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Secretary and S1G MAC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Bin Tian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856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329610"/>
              </p:ext>
            </p:extLst>
          </p:nvPr>
        </p:nvGraphicFramePr>
        <p:xfrm>
          <a:off x="685800" y="1524000"/>
          <a:ext cx="78486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Sameer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Vermani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Haiguang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Wang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 compression contribution and comment resolution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James June Wang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Sectorized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beam operation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Chao Chun Wang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OBSS Mitigation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 Wong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Bidirectional TXOP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Mingguang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Xun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 Ad Hoc Sub Group Chairs and S1G PHY contribution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Hongyuan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Zhang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S1G PHY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472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TGah</a:t>
            </a:r>
            <a:r>
              <a:rPr lang="en-US" dirty="0" smtClean="0"/>
              <a:t>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003109"/>
              </p:ext>
            </p:extLst>
          </p:nvPr>
        </p:nvGraphicFramePr>
        <p:xfrm>
          <a:off x="685800" y="1524000"/>
          <a:ext cx="7848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TGah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 Zhao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Group AID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Shoukang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Zheng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Non-TIM STA operation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Yuan Zhou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RAW contribution and comment resolution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47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</TotalTime>
  <Words>689</Words>
  <Application>Microsoft Office PowerPoint</Application>
  <PresentationFormat>On-screen Show (4:3)</PresentationFormat>
  <Paragraphs>182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802-11-Submission</vt:lpstr>
      <vt:lpstr>Document</vt:lpstr>
      <vt:lpstr>TGah Awards</vt:lpstr>
      <vt:lpstr>Abstract</vt:lpstr>
      <vt:lpstr>TGah Officer Awards</vt:lpstr>
      <vt:lpstr>TGah Awards</vt:lpstr>
      <vt:lpstr>TGah Awards</vt:lpstr>
      <vt:lpstr>TGah Awards</vt:lpstr>
      <vt:lpstr>TGah Awards</vt:lpstr>
      <vt:lpstr>TGah Awards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awards</dc:title>
  <dc:creator>Dorothy Stanley</dc:creator>
  <cp:keywords>March 2017</cp:keywords>
  <cp:lastModifiedBy>Yongho Seok</cp:lastModifiedBy>
  <cp:revision>26</cp:revision>
  <cp:lastPrinted>1601-01-01T00:00:00Z</cp:lastPrinted>
  <dcterms:created xsi:type="dcterms:W3CDTF">2017-03-11T18:44:16Z</dcterms:created>
  <dcterms:modified xsi:type="dcterms:W3CDTF">2017-07-10T09:20:28Z</dcterms:modified>
</cp:coreProperties>
</file>