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82" r:id="rId3"/>
    <p:sldId id="257" r:id="rId4"/>
    <p:sldId id="295" r:id="rId5"/>
    <p:sldId id="302" r:id="rId6"/>
    <p:sldId id="311" r:id="rId7"/>
    <p:sldId id="304" r:id="rId8"/>
    <p:sldId id="308" r:id="rId9"/>
    <p:sldId id="309" r:id="rId10"/>
    <p:sldId id="270" r:id="rId11"/>
    <p:sldId id="292" r:id="rId12"/>
    <p:sldId id="306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>
        <p:scale>
          <a:sx n="117" d="100"/>
          <a:sy n="117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802.11-17/1012r1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WUR with conventional 802.11 power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save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follow </a:t>
            </a:r>
            <a:r>
              <a:rPr lang="en-GB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up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2017-07-11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Conventional Power Save needs to be supported in 802.11ba</a:t>
            </a:r>
          </a:p>
          <a:p>
            <a:r>
              <a:rPr lang="en-US" altLang="ko-KR" sz="2000" dirty="0"/>
              <a:t>For unicast wake-up procedure, conventional power save modes do not require major changes on existing spec</a:t>
            </a:r>
          </a:p>
          <a:p>
            <a:pPr lvl="1"/>
            <a:r>
              <a:rPr lang="en-US" altLang="ko-KR" sz="1800" dirty="0"/>
              <a:t>Additional procedures and information fields using reserved bits could be defined for coexistence, it requires further discussions</a:t>
            </a:r>
          </a:p>
          <a:p>
            <a:r>
              <a:rPr lang="en-US" altLang="ko-KR" sz="2000" dirty="0"/>
              <a:t>For multicast wake-up procedure, using PSMP could be a solution</a:t>
            </a:r>
          </a:p>
          <a:p>
            <a:pPr lvl="1"/>
            <a:r>
              <a:rPr lang="en-US" altLang="ko-KR" sz="1800" dirty="0"/>
              <a:t>It provides scheduling information over its PSMP service period</a:t>
            </a:r>
          </a:p>
          <a:p>
            <a:pPr lvl="1"/>
            <a:r>
              <a:rPr lang="en-US" altLang="ko-KR" sz="1800" dirty="0"/>
              <a:t>Group addressed transmission time need to be used for MU transmission period (DTT would be used for MU transmission)</a:t>
            </a:r>
          </a:p>
          <a:p>
            <a:r>
              <a:rPr lang="en-US" altLang="ko-KR" sz="2000" dirty="0"/>
              <a:t>WUR duty cycle configuration in conventional power save mode could be considered to optimize power consumption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11-17-0653-00 “Examples of integrating WUR with existing power save” 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11-17-0716-03 “WUR with conventional 802.11 power </a:t>
            </a:r>
            <a:r>
              <a:rPr lang="en-US" altLang="ko-KR" sz="2000" dirty="0" smtClean="0"/>
              <a:t>save”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11-17-0936-00 “Integration of WUR to Power Save Mode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[4] 11-17-0575-01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/>
              <a:t>TGba</a:t>
            </a:r>
            <a:r>
              <a:rPr lang="en-US" altLang="ko-KR" sz="2000" dirty="0"/>
              <a:t>”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 smtClean="0"/>
              <a:t>the following?</a:t>
            </a:r>
            <a:endParaRPr lang="en-US" altLang="ko-KR" dirty="0" smtClean="0"/>
          </a:p>
          <a:p>
            <a:pPr lvl="1"/>
            <a:r>
              <a:rPr lang="en-US" altLang="ko-KR" dirty="0"/>
              <a:t>802.11ba </a:t>
            </a:r>
            <a:r>
              <a:rPr lang="en-US" altLang="ko-KR" dirty="0" smtClean="0"/>
              <a:t>shall define WUR procedures operated with conventional </a:t>
            </a:r>
            <a:r>
              <a:rPr lang="en-US" altLang="ko-KR" dirty="0"/>
              <a:t>802.11 power save </a:t>
            </a:r>
            <a:r>
              <a:rPr lang="en-US" altLang="ko-KR" dirty="0" smtClean="0"/>
              <a:t>procedures and WUR </a:t>
            </a:r>
            <a:r>
              <a:rPr lang="en-US" altLang="ko-KR" dirty="0" smtClean="0"/>
              <a:t>configuration procedures </a:t>
            </a:r>
            <a:r>
              <a:rPr lang="en-US" altLang="ko-KR" dirty="0" smtClean="0"/>
              <a:t>in conventional 802.11 power save procedures.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2240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WUR in Conventional Power Save procedure has been discussed[1][2][3]</a:t>
            </a:r>
            <a:endParaRPr lang="en-US" altLang="ko-KR" sz="2000" dirty="0"/>
          </a:p>
          <a:p>
            <a:r>
              <a:rPr lang="en-US" altLang="ko-KR" sz="2000" dirty="0" smtClean="0"/>
              <a:t>11ba does not need to change legacy power save protocol to use WUR procedure[1][2]</a:t>
            </a:r>
          </a:p>
          <a:p>
            <a:pPr lvl="1"/>
            <a:r>
              <a:rPr lang="en-US" altLang="ko-KR" sz="1800" dirty="0" smtClean="0"/>
              <a:t>Does not need to change legacy power save protocol, only additional procedure and additional fields which have been reserved are utilized, if they are required</a:t>
            </a:r>
          </a:p>
          <a:p>
            <a:r>
              <a:rPr lang="en-US" altLang="ko-KR" sz="2000" dirty="0" smtClean="0"/>
              <a:t>Multiuser </a:t>
            </a:r>
            <a:r>
              <a:rPr lang="en-US" altLang="ko-KR" sz="2000" dirty="0"/>
              <a:t>WUR shall be considered because of its delay and power save </a:t>
            </a:r>
            <a:r>
              <a:rPr lang="en-US" altLang="ko-KR" sz="2000" dirty="0" smtClean="0"/>
              <a:t>requirements[4]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Broadcast (Multicast) WUP and its basic procedure is defined[4]</a:t>
            </a:r>
          </a:p>
          <a:p>
            <a:pPr lvl="1"/>
            <a:r>
              <a:rPr lang="en-US" altLang="ko-KR" sz="1800" dirty="0" smtClean="0"/>
              <a:t>PSMP </a:t>
            </a:r>
            <a:r>
              <a:rPr lang="en-US" altLang="ko-KR" sz="1800" dirty="0"/>
              <a:t>is the conventional power save mechanism for multi user </a:t>
            </a:r>
            <a:r>
              <a:rPr lang="en-US" altLang="ko-KR" sz="1800" dirty="0" smtClean="0"/>
              <a:t>case</a:t>
            </a:r>
          </a:p>
          <a:p>
            <a:r>
              <a:rPr lang="en-US" altLang="ko-KR" sz="2000" dirty="0" smtClean="0"/>
              <a:t>In order to achieve power save requirements, WUR duty cycle need to be considered in legacy power save modes, too</a:t>
            </a:r>
          </a:p>
          <a:p>
            <a:pPr lvl="1"/>
            <a:r>
              <a:rPr lang="en-US" altLang="ko-KR" sz="1600" dirty="0" smtClean="0"/>
              <a:t>WUR duty cycle mode element could be exchanged in legacy power save procedures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802.11 </a:t>
            </a:r>
            <a:r>
              <a:rPr lang="en-US" altLang="ko-KR" dirty="0"/>
              <a:t>power </a:t>
            </a:r>
            <a:r>
              <a:rPr lang="en-US" altLang="ko-KR" dirty="0" smtClean="0"/>
              <a:t>save coexistence with WUR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AP could transmit both multicast WUR signal and unicast WUR signal[4]</a:t>
            </a:r>
          </a:p>
          <a:p>
            <a:pPr lvl="1"/>
            <a:r>
              <a:rPr lang="en-US" altLang="ko-KR" sz="1800" dirty="0" smtClean="0"/>
              <a:t>Multicast WUR signal could be transmitted for transmitting multicast or broadcast frame(s)</a:t>
            </a:r>
          </a:p>
          <a:p>
            <a:r>
              <a:rPr lang="en-US" altLang="ko-KR" sz="2000" dirty="0" smtClean="0"/>
              <a:t>WUR procedures for the conventional 802.11 power save mechanisms are not defined in 802.11ba</a:t>
            </a:r>
          </a:p>
          <a:p>
            <a:pPr lvl="1"/>
            <a:r>
              <a:rPr lang="en-US" altLang="ko-KR" sz="1800" dirty="0" smtClean="0"/>
              <a:t>Coexistence with legacy power save STAs shall be considered</a:t>
            </a:r>
          </a:p>
          <a:p>
            <a:pPr lvl="1"/>
            <a:r>
              <a:rPr lang="en-US" altLang="ko-KR" sz="1800" dirty="0" smtClean="0"/>
              <a:t>Independent procedure or harmonized procedure</a:t>
            </a:r>
          </a:p>
          <a:p>
            <a:r>
              <a:rPr lang="en-US" altLang="ko-KR" sz="2000" dirty="0" smtClean="0"/>
              <a:t>WUR </a:t>
            </a:r>
            <a:r>
              <a:rPr lang="en-US" altLang="ko-KR" sz="2000" dirty="0"/>
              <a:t>could be utilized in Conventional Power Save </a:t>
            </a:r>
            <a:r>
              <a:rPr lang="en-US" altLang="ko-KR" sz="2000" dirty="0" smtClean="0"/>
              <a:t>procedure[1][2]</a:t>
            </a:r>
          </a:p>
          <a:p>
            <a:pPr lvl="1"/>
            <a:r>
              <a:rPr lang="en-US" altLang="ko-KR" sz="1800" dirty="0" smtClean="0"/>
              <a:t>WUR could be operated in conventional power save procedures</a:t>
            </a:r>
          </a:p>
          <a:p>
            <a:pPr lvl="1"/>
            <a:r>
              <a:rPr lang="en-US" altLang="ko-KR" sz="1800" dirty="0" smtClean="0"/>
              <a:t>Conventional </a:t>
            </a:r>
            <a:r>
              <a:rPr lang="en-US" altLang="ko-KR" sz="1800" dirty="0"/>
              <a:t>p</a:t>
            </a:r>
            <a:r>
              <a:rPr lang="en-US" altLang="ko-KR" sz="1800" dirty="0" smtClean="0"/>
              <a:t>ower save with WUR could be regarded as implicit WUR procedure</a:t>
            </a:r>
          </a:p>
          <a:p>
            <a:pPr lvl="1"/>
            <a:r>
              <a:rPr lang="en-US" altLang="ko-KR" sz="1800" dirty="0" smtClean="0"/>
              <a:t>Explicit WUR procedures also could be discussed as a new 11ba procedure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91" y="1491204"/>
            <a:ext cx="7188618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PS-Poll </a:t>
            </a:r>
            <a:r>
              <a:rPr lang="en-US" altLang="ko-KR" dirty="0" smtClean="0"/>
              <a:t>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Without any changes on the conventional power save procedure, WUR could be utilized</a:t>
            </a:r>
          </a:p>
          <a:p>
            <a:r>
              <a:rPr lang="en-US" altLang="ko-KR" sz="2000" dirty="0" smtClean="0"/>
              <a:t>However it requires large delay and additional power usage due to TIM reception delay</a:t>
            </a:r>
          </a:p>
        </p:txBody>
      </p:sp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3" y="1508339"/>
            <a:ext cx="6333511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U-APSD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199" y="4492990"/>
            <a:ext cx="8229600" cy="2181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Without any changes on the conventional U-APSD procedure, WUR could be utilized</a:t>
            </a:r>
          </a:p>
          <a:p>
            <a:r>
              <a:rPr lang="en-US" altLang="ko-KR" sz="2000" dirty="0" smtClean="0"/>
              <a:t>U-APSD does not require additional delays caused by channel access of an AP because presence check is initiated by an uplink STA</a:t>
            </a:r>
          </a:p>
        </p:txBody>
      </p:sp>
    </p:spTree>
    <p:extLst>
      <p:ext uri="{BB962C8B-B14F-4D97-AF65-F5344CB8AC3E}">
        <p14:creationId xmlns:p14="http://schemas.microsoft.com/office/powerpoint/2010/main" val="39759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Modified PS Poll </a:t>
            </a:r>
            <a:r>
              <a:rPr lang="en-US" altLang="ko-KR" dirty="0" smtClean="0"/>
              <a:t>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If PS-poll frame is needed to be utilized in WUR procedure, spec shall specify to regard WUR frame reception as a TIM reception</a:t>
            </a:r>
          </a:p>
          <a:p>
            <a:r>
              <a:rPr lang="en-US" altLang="ko-KR" sz="2000" dirty="0" smtClean="0"/>
              <a:t>It could be a basic WUR operation for unicast WUP</a:t>
            </a:r>
            <a:endParaRPr lang="en-US" altLang="ko-KR" sz="20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409704"/>
            <a:ext cx="6333511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Because wake-up frame and the preparation period do a role of time scheduler, additional scheduling procedure for PSMP frame is not needed</a:t>
            </a:r>
            <a:endParaRPr lang="en-US" altLang="ko-KR" sz="2000" dirty="0"/>
          </a:p>
          <a:p>
            <a:r>
              <a:rPr lang="en-US" altLang="ko-KR" sz="2000" dirty="0" smtClean="0"/>
              <a:t>Multiple users could be supported and WUR STAs could be set to doze state during PSMP service period</a:t>
            </a:r>
          </a:p>
          <a:p>
            <a:r>
              <a:rPr lang="en-US" altLang="ko-KR" sz="2000" dirty="0"/>
              <a:t>Legacy STAs and WUR STAs could coexist in single PSMP sequence</a:t>
            </a:r>
          </a:p>
          <a:p>
            <a:endParaRPr lang="en-US" altLang="ko-KR" sz="20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9" y="1430241"/>
            <a:ext cx="896170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 duty cycle information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PSMP action frame could include additional fields to control WUR parameters</a:t>
            </a:r>
          </a:p>
          <a:p>
            <a:r>
              <a:rPr lang="en-US" altLang="ko-KR" sz="2000" dirty="0" smtClean="0"/>
              <a:t>PSMP action frame may be transmitted after broadcast WUP and PSMP could indicates WUR configuration parameters</a:t>
            </a:r>
            <a:endParaRPr lang="en-US" altLang="ko-KR" sz="2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1400568"/>
            <a:ext cx="8597900" cy="308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 duty cycle information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3973274"/>
            <a:ext cx="8229600" cy="27274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PSMP frame have some reserved field and reserved type(=0 or 3)</a:t>
            </a:r>
          </a:p>
          <a:p>
            <a:r>
              <a:rPr lang="en-US" altLang="ko-KR" sz="2000" dirty="0" smtClean="0"/>
              <a:t>WUR could utilize these reserved bits for WUR configuration</a:t>
            </a:r>
          </a:p>
          <a:p>
            <a:r>
              <a:rPr lang="en-US" altLang="ko-KR" sz="2000" dirty="0" smtClean="0"/>
              <a:t>Specific WUR-PSMP group address field and other parameter fields need to be discussed for WUR configuration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4261"/>
            <a:ext cx="9055304" cy="144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1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10502</TotalTime>
  <Words>676</Words>
  <Application>Microsoft Office PowerPoint</Application>
  <PresentationFormat>화면 슬라이드 쇼(4:3)</PresentationFormat>
  <Paragraphs>63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802.11 power save coexistence with WUR</vt:lpstr>
      <vt:lpstr>PS-Poll with WUR</vt:lpstr>
      <vt:lpstr>U-APSD with WUR</vt:lpstr>
      <vt:lpstr>Modified PS Poll with WUR</vt:lpstr>
      <vt:lpstr>PSMP with WUR</vt:lpstr>
      <vt:lpstr>PSMP with WUR duty cycle information</vt:lpstr>
      <vt:lpstr>PSMP with WUR duty cycle information</vt:lpstr>
      <vt:lpstr>Conclusions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183</cp:revision>
  <dcterms:created xsi:type="dcterms:W3CDTF">2016-07-06T00:57:14Z</dcterms:created>
  <dcterms:modified xsi:type="dcterms:W3CDTF">2017-07-11T07:51:20Z</dcterms:modified>
</cp:coreProperties>
</file>