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2" r:id="rId4"/>
    <p:sldId id="265" r:id="rId5"/>
    <p:sldId id="263" r:id="rId6"/>
    <p:sldId id="267" r:id="rId7"/>
    <p:sldId id="269" r:id="rId8"/>
    <p:sldId id="268" r:id="rId9"/>
    <p:sldId id="270" r:id="rId10"/>
    <p:sldId id="271" r:id="rId11"/>
    <p:sldId id="264" r:id="rId12"/>
    <p:sldId id="272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72" d="100"/>
          <a:sy n="72" d="100"/>
        </p:scale>
        <p:origin x="952" y="5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802.11-17/0981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July 2017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Vladica Sark, IHP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802.11-17/0981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2017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Vladica Sark, IHP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802.11-17/0981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Vladica Sark, IHP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802.11-17/0981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Vladica Sark, IHP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802.11-17/0981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Vladica Sark, IHP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802.11-17/0981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Vladica Sark, IHP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802.11-17/0981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Vladica Sark, IHP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Vladica Sark, IHP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‹Nr.›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 smtClean="0"/>
              <a:t>Vladica Sark, IHP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Vladica Sark, IHP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Vladica Sark, IHP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Vladica Sark, IHP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Vladica Sark, IHP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Vladica Sark, IHP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Vladica Sark, IHP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Vladica Sark, IHP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 smtClean="0"/>
              <a:t>Vladica Sark, IHP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802.11-17/0981r0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-2003-Dok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it-IT" smtClean="0"/>
              <a:t>Vladica Sark, IHP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Efficient Positioning Method using Beacon </a:t>
            </a:r>
            <a:r>
              <a:rPr lang="en-US" dirty="0" smtClean="0"/>
              <a:t>Frames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605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2017-07-12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4784002"/>
              </p:ext>
            </p:extLst>
          </p:nvPr>
        </p:nvGraphicFramePr>
        <p:xfrm>
          <a:off x="515938" y="2278063"/>
          <a:ext cx="7988300" cy="302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Document" r:id="rId5" imgW="8237952" imgH="3127844" progId="Word.Document.8">
                  <p:embed/>
                </p:oleObj>
              </mc:Choice>
              <mc:Fallback>
                <p:oleObj name="Document" r:id="rId5" imgW="8237952" imgH="312784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278063"/>
                        <a:ext cx="7988300" cy="302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smtClean="0"/>
              <a:t>Vladica Sark, IHP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038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proposed approach further reduces the number of transmissions needed to perform localization of mobile stations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APs must not be synchronized, but must be able to listen to the neighboring APs</a:t>
            </a: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larger the number of involved APs, the better </a:t>
            </a:r>
            <a:r>
              <a:rPr lang="en-US" smtClean="0"/>
              <a:t>the precision - </a:t>
            </a:r>
            <a:r>
              <a:rPr lang="en-US" dirty="0"/>
              <a:t>s</a:t>
            </a:r>
            <a:r>
              <a:rPr lang="en-US" smtClean="0"/>
              <a:t>calable </a:t>
            </a:r>
            <a:r>
              <a:rPr lang="en-US" dirty="0" smtClean="0"/>
              <a:t>system.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071501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it-IT" smtClean="0"/>
              <a:t>Vladica Sark, IHP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b="0" dirty="0">
                <a:solidFill>
                  <a:schemeClr val="tx1"/>
                </a:solidFill>
              </a:rPr>
              <a:t>[1] </a:t>
            </a:r>
            <a:r>
              <a:rPr lang="en-US" b="0" spc="-1" dirty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</a:rPr>
              <a:t>Brian Hart et al., Scalable Location, IEEE 802.11-14/1235r0</a:t>
            </a:r>
            <a:endParaRPr lang="en-US" b="0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b="0" dirty="0" smtClean="0"/>
              <a:t>Should </a:t>
            </a:r>
            <a:r>
              <a:rPr lang="en-US" b="0" dirty="0"/>
              <a:t>the </a:t>
            </a:r>
            <a:r>
              <a:rPr lang="en-US" b="0" dirty="0" smtClean="0"/>
              <a:t>APs and STAs support listening on multiple channels simultaneously in order to enable passive positioning of STAs?</a:t>
            </a:r>
            <a:endParaRPr lang="en-US" b="0" dirty="0"/>
          </a:p>
          <a:p>
            <a:pPr marL="0" indent="0"/>
            <a:endParaRPr lang="en-US" b="0" dirty="0"/>
          </a:p>
          <a:p>
            <a:pPr marL="0" indent="0"/>
            <a:r>
              <a:rPr lang="en-US" b="0" dirty="0"/>
              <a:t>Yes:		No:		</a:t>
            </a:r>
            <a:r>
              <a:rPr lang="en-US" b="0" dirty="0" smtClean="0"/>
              <a:t>Abstain</a:t>
            </a:r>
            <a:r>
              <a:rPr lang="en-US" b="0" dirty="0"/>
              <a:t>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smtClean="0"/>
              <a:t>Vladica Sark, IHP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7865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it-IT" smtClean="0"/>
              <a:t>Vladica Sark, IHP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W</a:t>
            </a:r>
            <a:r>
              <a:rPr lang="en-GB" dirty="0" smtClean="0"/>
              <a:t>e </a:t>
            </a:r>
            <a:r>
              <a:rPr lang="en-GB" dirty="0"/>
              <a:t>propose a </a:t>
            </a:r>
            <a:r>
              <a:rPr lang="en-GB" dirty="0" smtClean="0"/>
              <a:t>method </a:t>
            </a:r>
            <a:r>
              <a:rPr lang="en-GB" dirty="0"/>
              <a:t>for positioning, which can be used in dense multiuser scenarios. The main objective is to reduce the number of transmissions needed. 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 proposed method does not require synchronization of the APs and can </a:t>
            </a:r>
            <a:r>
              <a:rPr lang="en-GB" smtClean="0"/>
              <a:t>support a virtually unlimited </a:t>
            </a:r>
            <a:r>
              <a:rPr lang="en-GB" dirty="0" smtClean="0"/>
              <a:t>number of STAs.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Some initial measurements results are provided.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it-IT" smtClean="0"/>
              <a:t>Vladica Sark, IHP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Localization in Dense Multi User Scenarios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The Fine Timing Measurement (FTM) protocol generates additional traffic overhead and is hardly applicable in scenarios with a large number of users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According to [1], 384 µs is the minimum time per single FTM exchange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With 1000 users and 0.5 Hz update rate (one update per 2 seconds) the medium is consumed for 19% of the time. [1]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With N co-channel APs, the overhead gets N-fold worse [1]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Averaging is usually used for improving the measurement precision. This additionally increases the </a:t>
            </a:r>
            <a:r>
              <a:rPr lang="en-GB" dirty="0" smtClean="0"/>
              <a:t>overhead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</a:t>
            </a:r>
            <a:r>
              <a:rPr lang="en-US" dirty="0"/>
              <a:t>[IEEE 802.11-16/1249r0] </a:t>
            </a:r>
            <a:r>
              <a:rPr lang="en-US" dirty="0" smtClean="0"/>
              <a:t>– sequential beacons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4187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proposed solution has similarities with GPS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Except</a:t>
            </a:r>
            <a:r>
              <a:rPr lang="de-DE" sz="1800" dirty="0"/>
              <a:t>: </a:t>
            </a:r>
            <a:r>
              <a:rPr lang="en-US" sz="1800" dirty="0"/>
              <a:t>Sequential</a:t>
            </a:r>
            <a:r>
              <a:rPr lang="de-DE" sz="1800" dirty="0"/>
              <a:t> </a:t>
            </a:r>
            <a:r>
              <a:rPr lang="en-US" sz="1800" dirty="0"/>
              <a:t>transmission</a:t>
            </a:r>
            <a:r>
              <a:rPr lang="de-DE" sz="1800" dirty="0"/>
              <a:t> </a:t>
            </a:r>
            <a:r>
              <a:rPr lang="en-US" sz="1800" dirty="0"/>
              <a:t>with</a:t>
            </a:r>
            <a:r>
              <a:rPr lang="de-DE" sz="1800" dirty="0"/>
              <a:t> </a:t>
            </a:r>
            <a:r>
              <a:rPr lang="en-US" sz="1800" dirty="0"/>
              <a:t>virtual</a:t>
            </a:r>
            <a:r>
              <a:rPr lang="de-DE" sz="1800" dirty="0"/>
              <a:t> </a:t>
            </a:r>
            <a:r>
              <a:rPr lang="en-US" sz="1800" dirty="0"/>
              <a:t>synchronization</a:t>
            </a:r>
            <a:r>
              <a:rPr lang="de-DE" sz="1800" dirty="0"/>
              <a:t> </a:t>
            </a:r>
            <a:r>
              <a:rPr lang="en-US" sz="1800" dirty="0"/>
              <a:t>of</a:t>
            </a:r>
            <a:r>
              <a:rPr lang="de-DE" sz="1800" dirty="0"/>
              <a:t> APs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AP1 transmits a timing frame (TF) frame to AP2, AP2 to AP3 and so 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Replies from AP2 to AP1, AP3 to AP2 and so on, can be very short ACKs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STAs also receive the TFs form the APs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smtClean="0"/>
              <a:t>Vladica Sark, IHP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1219200" y="4038600"/>
            <a:ext cx="0" cy="12954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914400" y="36576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AP1</a:t>
            </a:r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2133600" y="4038600"/>
            <a:ext cx="0" cy="12954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1828800" y="36576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AP2</a:t>
            </a:r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3048000" y="4038600"/>
            <a:ext cx="0" cy="12954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2743200" y="36576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AP3</a:t>
            </a:r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3962400" y="4038600"/>
            <a:ext cx="0" cy="12954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3657600" y="36576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AP4</a:t>
            </a:r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 bwMode="auto">
          <a:xfrm>
            <a:off x="1219200" y="4114800"/>
            <a:ext cx="914400" cy="1524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2133600" y="4419600"/>
            <a:ext cx="914400" cy="1524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3048000" y="4724400"/>
            <a:ext cx="914400" cy="1524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 flipH="1">
            <a:off x="1219200" y="4343400"/>
            <a:ext cx="914400" cy="1524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H="1">
            <a:off x="2133600" y="4648200"/>
            <a:ext cx="914400" cy="1524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 flipH="1">
            <a:off x="3048000" y="4953000"/>
            <a:ext cx="914400" cy="1524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3048000" y="6031468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STA</a:t>
            </a:r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22" name="Straight Arrow Connector 21"/>
          <p:cNvCxnSpPr>
            <a:endCxn id="27" idx="2"/>
          </p:cNvCxnSpPr>
          <p:nvPr/>
        </p:nvCxnSpPr>
        <p:spPr bwMode="auto">
          <a:xfrm>
            <a:off x="1219200" y="4114800"/>
            <a:ext cx="1676400" cy="20574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Straight Arrow Connector 22"/>
          <p:cNvCxnSpPr>
            <a:endCxn id="27" idx="1"/>
          </p:cNvCxnSpPr>
          <p:nvPr/>
        </p:nvCxnSpPr>
        <p:spPr bwMode="auto">
          <a:xfrm>
            <a:off x="2133600" y="4419600"/>
            <a:ext cx="784318" cy="169871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>
            <a:endCxn id="27" idx="0"/>
          </p:cNvCxnSpPr>
          <p:nvPr/>
        </p:nvCxnSpPr>
        <p:spPr bwMode="auto">
          <a:xfrm flipH="1">
            <a:off x="2971800" y="4724400"/>
            <a:ext cx="76200" cy="13716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Straight Arrow Connector 24"/>
          <p:cNvCxnSpPr>
            <a:endCxn id="27" idx="7"/>
          </p:cNvCxnSpPr>
          <p:nvPr/>
        </p:nvCxnSpPr>
        <p:spPr bwMode="auto">
          <a:xfrm flipH="1">
            <a:off x="3025682" y="5029200"/>
            <a:ext cx="936718" cy="108911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Straight Arrow Connector 25"/>
          <p:cNvCxnSpPr/>
          <p:nvPr/>
        </p:nvCxnSpPr>
        <p:spPr bwMode="auto">
          <a:xfrm>
            <a:off x="3962400" y="5029200"/>
            <a:ext cx="914400" cy="1524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7" name="Oval 26"/>
          <p:cNvSpPr/>
          <p:nvPr/>
        </p:nvSpPr>
        <p:spPr bwMode="auto">
          <a:xfrm>
            <a:off x="2895600" y="60960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524000" y="3886200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TF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362200" y="4191000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TF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200400" y="4492823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TF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191000" y="4797623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TF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524000" y="4340423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ACK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438400" y="4645223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ACK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200400" y="5026223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ACK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9682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it-IT" smtClean="0"/>
              <a:t>Vladica Sark, IHP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Testing scenario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124200"/>
            <a:ext cx="4114800" cy="3264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3429000"/>
            <a:ext cx="4284666" cy="288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09600" y="1754187"/>
            <a:ext cx="8077200" cy="1446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Transceiver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Channel BW (3dB): 25 MHz, roll-off 1.00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Sample rate: 50 </a:t>
            </a:r>
            <a:r>
              <a:rPr lang="en-US" sz="1600" dirty="0" err="1" smtClean="0"/>
              <a:t>MSps</a:t>
            </a:r>
            <a:endParaRPr lang="en-US" sz="16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Ranging sequence: m-sequence, 1023 chips, BPSK, 2x oversampling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Obtained results mobile scenario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1752600"/>
            <a:ext cx="6248400" cy="4456075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smtClean="0"/>
              <a:t>Vladica Sark, IHP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228600" y="1754187"/>
            <a:ext cx="3257550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kern="0" dirty="0" smtClean="0"/>
              <a:t>Processing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 smtClean="0"/>
              <a:t>In software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 smtClean="0"/>
              <a:t>4-5 measurements per second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kern="0" dirty="0" smtClean="0"/>
              <a:t>Position filtering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 smtClean="0"/>
              <a:t>Moving average 5 last estimates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 smtClean="0"/>
              <a:t>Maximum velocity limit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kern="0" dirty="0" smtClean="0"/>
              <a:t>Accuracy: 1-2 meter</a:t>
            </a:r>
          </a:p>
          <a:p>
            <a:pPr>
              <a:buFont typeface="Arial" panose="020B0604020202020204" pitchFamily="34" charset="0"/>
              <a:buChar char="•"/>
            </a:pPr>
            <a:endParaRPr 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29632582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Precision in a static case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1" y="1981200"/>
            <a:ext cx="6019799" cy="4113213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smtClean="0"/>
              <a:t>Vladica Sark, IHP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228600" y="1754187"/>
            <a:ext cx="3257550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kern="0" dirty="0" smtClean="0"/>
              <a:t>Variation of the performed measurements with respect of the mean value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kern="0" dirty="0" smtClean="0"/>
              <a:t>CDF of the estimated distance difference (not a CDF of position estimate)</a:t>
            </a:r>
          </a:p>
        </p:txBody>
      </p:sp>
    </p:spTree>
    <p:extLst>
      <p:ext uri="{BB962C8B-B14F-4D97-AF65-F5344CB8AC3E}">
        <p14:creationId xmlns:p14="http://schemas.microsoft.com/office/powerpoint/2010/main" val="13828597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modifications </a:t>
            </a:r>
            <a:r>
              <a:rPr lang="en-US" dirty="0"/>
              <a:t>with respect to</a:t>
            </a:r>
            <a:br>
              <a:rPr lang="en-US" dirty="0"/>
            </a:br>
            <a:r>
              <a:rPr lang="en-US" dirty="0" smtClean="0"/>
              <a:t>[IEEE 802.11-16/1249r0]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smtClean="0"/>
              <a:t>Vladica Sark, IHP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4076700" y="2807732"/>
            <a:ext cx="0" cy="232261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3733800" y="24384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AP1</a:t>
            </a:r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5651240" y="2807732"/>
            <a:ext cx="9331" cy="232261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5372100" y="24384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AP2</a:t>
            </a:r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7111482" y="2798062"/>
            <a:ext cx="0" cy="23322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6768582" y="2447731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AP3</a:t>
            </a:r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8572500" y="2844344"/>
            <a:ext cx="0" cy="2286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8229600" y="2463344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AP4</a:t>
            </a:r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 bwMode="auto">
          <a:xfrm>
            <a:off x="4076700" y="2920544"/>
            <a:ext cx="1574540" cy="1524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endCxn id="26" idx="7"/>
          </p:cNvCxnSpPr>
          <p:nvPr/>
        </p:nvCxnSpPr>
        <p:spPr bwMode="auto">
          <a:xfrm flipH="1">
            <a:off x="6035582" y="4406444"/>
            <a:ext cx="1082704" cy="125720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Straight Arrow Connector 21"/>
          <p:cNvCxnSpPr>
            <a:endCxn id="26" idx="1"/>
          </p:cNvCxnSpPr>
          <p:nvPr/>
        </p:nvCxnSpPr>
        <p:spPr bwMode="auto">
          <a:xfrm>
            <a:off x="4076700" y="2912859"/>
            <a:ext cx="1851118" cy="275078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Straight Arrow Connector 22"/>
          <p:cNvCxnSpPr>
            <a:endCxn id="26" idx="0"/>
          </p:cNvCxnSpPr>
          <p:nvPr/>
        </p:nvCxnSpPr>
        <p:spPr bwMode="auto">
          <a:xfrm>
            <a:off x="5651240" y="3453944"/>
            <a:ext cx="330460" cy="218738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>
            <a:endCxn id="26" idx="6"/>
          </p:cNvCxnSpPr>
          <p:nvPr/>
        </p:nvCxnSpPr>
        <p:spPr bwMode="auto">
          <a:xfrm flipH="1">
            <a:off x="6057900" y="4083851"/>
            <a:ext cx="2514600" cy="163367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6" name="Oval 25"/>
          <p:cNvSpPr/>
          <p:nvPr/>
        </p:nvSpPr>
        <p:spPr bwMode="auto">
          <a:xfrm>
            <a:off x="5905500" y="5641328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695700" y="2768144"/>
            <a:ext cx="495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BF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44" name="Straight Arrow Connector 43"/>
          <p:cNvCxnSpPr/>
          <p:nvPr/>
        </p:nvCxnSpPr>
        <p:spPr bwMode="auto">
          <a:xfrm>
            <a:off x="4076700" y="2920544"/>
            <a:ext cx="3034782" cy="51629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47" name="Straight Arrow Connector 46"/>
          <p:cNvCxnSpPr/>
          <p:nvPr/>
        </p:nvCxnSpPr>
        <p:spPr bwMode="auto">
          <a:xfrm>
            <a:off x="4076700" y="2920544"/>
            <a:ext cx="4495800" cy="51629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51" name="Straight Arrow Connector 50"/>
          <p:cNvCxnSpPr/>
          <p:nvPr/>
        </p:nvCxnSpPr>
        <p:spPr bwMode="auto">
          <a:xfrm>
            <a:off x="5651240" y="3453944"/>
            <a:ext cx="2921260" cy="51629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54" name="Straight Arrow Connector 53"/>
          <p:cNvCxnSpPr/>
          <p:nvPr/>
        </p:nvCxnSpPr>
        <p:spPr bwMode="auto">
          <a:xfrm>
            <a:off x="5660571" y="3453944"/>
            <a:ext cx="1450911" cy="36269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57" name="Straight Arrow Connector 56"/>
          <p:cNvCxnSpPr/>
          <p:nvPr/>
        </p:nvCxnSpPr>
        <p:spPr bwMode="auto">
          <a:xfrm flipH="1">
            <a:off x="4076701" y="3453944"/>
            <a:ext cx="1583870" cy="25814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61" name="Straight Arrow Connector 60"/>
          <p:cNvCxnSpPr/>
          <p:nvPr/>
        </p:nvCxnSpPr>
        <p:spPr bwMode="auto">
          <a:xfrm flipH="1">
            <a:off x="7111870" y="4063544"/>
            <a:ext cx="1460630" cy="7619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64" name="Straight Arrow Connector 63"/>
          <p:cNvCxnSpPr/>
          <p:nvPr/>
        </p:nvCxnSpPr>
        <p:spPr bwMode="auto">
          <a:xfrm flipH="1">
            <a:off x="5651240" y="4063544"/>
            <a:ext cx="2934090" cy="7619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68" name="Straight Arrow Connector 67"/>
          <p:cNvCxnSpPr/>
          <p:nvPr/>
        </p:nvCxnSpPr>
        <p:spPr bwMode="auto">
          <a:xfrm flipH="1">
            <a:off x="4076701" y="4063544"/>
            <a:ext cx="4533899" cy="3429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71" name="Straight Arrow Connector 70"/>
          <p:cNvCxnSpPr/>
          <p:nvPr/>
        </p:nvCxnSpPr>
        <p:spPr bwMode="auto">
          <a:xfrm flipH="1">
            <a:off x="4076702" y="4406444"/>
            <a:ext cx="3034780" cy="3429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73" name="Straight Arrow Connector 72"/>
          <p:cNvCxnSpPr/>
          <p:nvPr/>
        </p:nvCxnSpPr>
        <p:spPr bwMode="auto">
          <a:xfrm flipH="1">
            <a:off x="5651240" y="4406444"/>
            <a:ext cx="1467046" cy="26521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76" name="Straight Arrow Connector 75"/>
          <p:cNvCxnSpPr/>
          <p:nvPr/>
        </p:nvCxnSpPr>
        <p:spPr bwMode="auto">
          <a:xfrm>
            <a:off x="7118286" y="4406444"/>
            <a:ext cx="1454214" cy="1714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84" name="TextBox 83"/>
          <p:cNvSpPr txBox="1"/>
          <p:nvPr/>
        </p:nvSpPr>
        <p:spPr>
          <a:xfrm>
            <a:off x="5257800" y="3225344"/>
            <a:ext cx="495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BF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8572500" y="3908167"/>
            <a:ext cx="495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BF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7048500" y="4139744"/>
            <a:ext cx="495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BF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5676900" y="5751612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STA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89" name="Content Placeholder 2"/>
          <p:cNvSpPr>
            <a:spLocks noGrp="1"/>
          </p:cNvSpPr>
          <p:nvPr>
            <p:ph idx="1"/>
          </p:nvPr>
        </p:nvSpPr>
        <p:spPr>
          <a:xfrm>
            <a:off x="304800" y="1754187"/>
            <a:ext cx="3257550" cy="4646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APs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Transmit beacon frames (BF) (not sequentially)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Receive beacon frames and estimate </a:t>
            </a:r>
            <a:r>
              <a:rPr lang="en-US" sz="1600" dirty="0" err="1" smtClean="0"/>
              <a:t>ToA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Include estimated </a:t>
            </a:r>
            <a:r>
              <a:rPr lang="en-US" sz="1600" dirty="0" err="1" smtClean="0"/>
              <a:t>ToA</a:t>
            </a:r>
            <a:r>
              <a:rPr lang="en-US" sz="1600" dirty="0" smtClean="0"/>
              <a:t> in the transmitted beacon frames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Receives beacon frames and estimates </a:t>
            </a:r>
            <a:r>
              <a:rPr lang="en-US" sz="1800" dirty="0" err="1" smtClean="0"/>
              <a:t>ToA</a:t>
            </a:r>
            <a:endParaRPr lang="en-US" sz="18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Use the </a:t>
            </a:r>
            <a:r>
              <a:rPr lang="en-US" sz="1800" dirty="0" err="1" smtClean="0"/>
              <a:t>ToAs</a:t>
            </a:r>
            <a:r>
              <a:rPr lang="en-US" sz="1800" dirty="0" smtClean="0"/>
              <a:t> in the beacon frames to estimate position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627315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modifications (2)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smtClean="0"/>
              <a:t>Vladica Sark, IHP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09600" y="1754187"/>
            <a:ext cx="7772400" cy="4570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APs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Need to be able to </a:t>
            </a:r>
            <a:r>
              <a:rPr lang="en-US" sz="1600" b="1" dirty="0" smtClean="0"/>
              <a:t>listen</a:t>
            </a:r>
            <a:r>
              <a:rPr lang="en-US" sz="1600" dirty="0" smtClean="0"/>
              <a:t> to the other APs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Must estimate </a:t>
            </a:r>
            <a:r>
              <a:rPr lang="en-US" sz="1600" dirty="0" err="1" smtClean="0"/>
              <a:t>ToA</a:t>
            </a:r>
            <a:r>
              <a:rPr lang="en-US" sz="1600" dirty="0" smtClean="0"/>
              <a:t> of the arriving beacon frames and report to the STAs (e.g. including them in beacon frames)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Must be able to </a:t>
            </a:r>
            <a:r>
              <a:rPr lang="en-US" b="1" dirty="0" smtClean="0"/>
              <a:t>listen</a:t>
            </a:r>
            <a:r>
              <a:rPr lang="en-US" dirty="0" smtClean="0"/>
              <a:t> to all of the APs – at best simultaneously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Pros: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Passive, i.e. number of STAs not limited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Low number of transmissions for positioning purposes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Cons: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Additional complexity to listen to all APs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Time between transmission of beacon frames from different nodes must not be too big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5652926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727</Words>
  <Application>Microsoft Office PowerPoint</Application>
  <PresentationFormat>Bildschirmpräsentation (4:3)</PresentationFormat>
  <Paragraphs>142</Paragraphs>
  <Slides>12</Slides>
  <Notes>5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8" baseType="lpstr">
      <vt:lpstr>Arial Unicode MS</vt:lpstr>
      <vt:lpstr>MS Gothic</vt:lpstr>
      <vt:lpstr>Arial</vt:lpstr>
      <vt:lpstr>Times New Roman</vt:lpstr>
      <vt:lpstr>802-11-Submission</vt:lpstr>
      <vt:lpstr>Document</vt:lpstr>
      <vt:lpstr>Efficient Positioning Method using Beacon Frames</vt:lpstr>
      <vt:lpstr>Abstract</vt:lpstr>
      <vt:lpstr>Localization in Dense Multi User Scenarios</vt:lpstr>
      <vt:lpstr>Solution [IEEE 802.11-16/1249r0] – sequential beacons</vt:lpstr>
      <vt:lpstr>Testing scenario</vt:lpstr>
      <vt:lpstr>Obtained results mobile scenario</vt:lpstr>
      <vt:lpstr>Precision in a static case</vt:lpstr>
      <vt:lpstr>Proposed modifications with respect to [IEEE 802.11-16/1249r0]</vt:lpstr>
      <vt:lpstr>Proposed modifications (2)</vt:lpstr>
      <vt:lpstr>Conclusion</vt:lpstr>
      <vt:lpstr>References</vt:lpstr>
      <vt:lpstr>Straw pool</vt:lpstr>
    </vt:vector>
  </TitlesOfParts>
  <Company>IHP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Efficient Positioning Method using Beacon Frames</dc:title>
  <dc:creator>Vladica Sark</dc:creator>
  <cp:lastModifiedBy>Grass Eckhard</cp:lastModifiedBy>
  <cp:revision>26</cp:revision>
  <cp:lastPrinted>1601-01-01T00:00:00Z</cp:lastPrinted>
  <dcterms:created xsi:type="dcterms:W3CDTF">2017-07-11T06:33:06Z</dcterms:created>
  <dcterms:modified xsi:type="dcterms:W3CDTF">2017-07-12T09:04:42Z</dcterms:modified>
</cp:coreProperties>
</file>