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517" r:id="rId3"/>
    <p:sldId id="518" r:id="rId4"/>
    <p:sldId id="523" r:id="rId5"/>
    <p:sldId id="519" r:id="rId6"/>
    <p:sldId id="524" r:id="rId7"/>
    <p:sldId id="525" r:id="rId8"/>
    <p:sldId id="520" r:id="rId9"/>
    <p:sldId id="526" r:id="rId10"/>
    <p:sldId id="528" r:id="rId11"/>
    <p:sldId id="531" r:id="rId12"/>
    <p:sldId id="521" r:id="rId13"/>
    <p:sldId id="522" r:id="rId14"/>
    <p:sldId id="484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25" d="100"/>
          <a:sy n="125" d="100"/>
        </p:scale>
        <p:origin x="11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802.11-17/0954r1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Mode Signaling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STA is operating in WUR normal mode</a:t>
            </a:r>
          </a:p>
          <a:p>
            <a:pPr lvl="1"/>
            <a:r>
              <a:rPr lang="en-US" altLang="ko-KR" dirty="0" smtClean="0"/>
              <a:t>implicit signaling can be used in returning to WUR normal mode from Active mode</a:t>
            </a:r>
          </a:p>
          <a:p>
            <a:pPr lvl="1"/>
            <a:r>
              <a:rPr lang="en-US" altLang="ko-KR" dirty="0" smtClean="0"/>
              <a:t>the STA has to use explicit signaling when it wants to operate in WUR duty cycle mode after data exchange in Active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17" y="3859029"/>
            <a:ext cx="7924800" cy="26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4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520" y="2354943"/>
            <a:ext cx="6851159" cy="20318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13856"/>
            <a:ext cx="9015464" cy="179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addressed WUR mode signaling issue related </a:t>
            </a:r>
            <a:r>
              <a:rPr lang="en-US" altLang="ko-KR" dirty="0" smtClean="0"/>
              <a:t>to duty </a:t>
            </a:r>
            <a:r>
              <a:rPr lang="en-US" altLang="ko-KR" dirty="0"/>
              <a:t>cycle operation</a:t>
            </a:r>
            <a:endParaRPr lang="ko-KR" altLang="en-US"/>
          </a:p>
          <a:p>
            <a:pPr lvl="1"/>
            <a:r>
              <a:rPr lang="en-US" altLang="ko-KR" dirty="0" smtClean="0"/>
              <a:t>If we use </a:t>
            </a:r>
            <a:r>
              <a:rPr lang="en-US" altLang="ko-KR" dirty="0"/>
              <a:t>implicit signaling, there can be </a:t>
            </a:r>
            <a:r>
              <a:rPr lang="en-US" altLang="ko-KR" dirty="0" smtClean="0"/>
              <a:t>ambiguity on mode indication</a:t>
            </a:r>
          </a:p>
          <a:p>
            <a:r>
              <a:rPr lang="en-US" altLang="ko-KR" dirty="0" smtClean="0"/>
              <a:t>So we proposed the solutions to resolve the ambiguity</a:t>
            </a:r>
          </a:p>
          <a:p>
            <a:pPr lvl="1"/>
            <a:r>
              <a:rPr lang="en-US" altLang="ko-KR" dirty="0" smtClean="0"/>
              <a:t>Implicit WUR mode signaling shall be used only when </a:t>
            </a:r>
            <a:r>
              <a:rPr lang="en-US" altLang="ko-KR" dirty="0"/>
              <a:t>a STA </a:t>
            </a:r>
            <a:r>
              <a:rPr lang="en-US" altLang="ko-KR" dirty="0" smtClean="0"/>
              <a:t>wants </a:t>
            </a:r>
            <a:r>
              <a:rPr lang="en-US" altLang="ko-KR" dirty="0"/>
              <a:t>to return to WUR mode that had operated just before without changing WUR mode information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the text in SFD as follow?</a:t>
            </a:r>
          </a:p>
          <a:p>
            <a:pPr lvl="1"/>
            <a:r>
              <a:rPr lang="en-GB" altLang="ko-KR" dirty="0"/>
              <a:t>WUR mode signaling shall be defined for the WUR STA to enter the WUR </a:t>
            </a:r>
            <a:r>
              <a:rPr lang="en-GB" altLang="ko-KR" dirty="0" smtClean="0"/>
              <a:t>mode </a:t>
            </a:r>
            <a:r>
              <a:rPr lang="en-GB" altLang="ko-KR" u="sng" dirty="0" smtClean="0">
                <a:solidFill>
                  <a:srgbClr val="FF0000"/>
                </a:solidFill>
              </a:rPr>
              <a:t>by explicit </a:t>
            </a:r>
            <a:r>
              <a:rPr lang="en-GB" altLang="ko-KR" u="sng" dirty="0" smtClean="0">
                <a:solidFill>
                  <a:srgbClr val="FF0000"/>
                </a:solidFill>
              </a:rPr>
              <a:t>signaling</a:t>
            </a:r>
            <a:endParaRPr lang="ko-KR" altLang="ko-KR" u="sng">
              <a:solidFill>
                <a:srgbClr val="FF0000"/>
              </a:solidFill>
            </a:endParaRPr>
          </a:p>
          <a:p>
            <a:pPr lvl="2"/>
            <a:r>
              <a:rPr lang="en-GB" altLang="ko-KR" strike="sngStrike" dirty="0"/>
              <a:t>Explicit or implicit signaling is </a:t>
            </a:r>
            <a:r>
              <a:rPr lang="en-GB" altLang="ko-KR" strike="sngStrike" dirty="0" smtClean="0"/>
              <a:t>TBD</a:t>
            </a:r>
            <a:endParaRPr lang="ko-KR" altLang="ko-KR" u="sng" strike="sngStrike">
              <a:solidFill>
                <a:srgbClr val="FF0000"/>
              </a:solidFill>
            </a:endParaRPr>
          </a:p>
          <a:p>
            <a:pPr lvl="2"/>
            <a:r>
              <a:rPr lang="en-GB" altLang="ko-KR" strike="sngStrike" dirty="0"/>
              <a:t>If signaling </a:t>
            </a:r>
            <a:r>
              <a:rPr lang="en-GB" altLang="ko-KR" strike="sngStrike" dirty="0" smtClean="0"/>
              <a:t>is explicit, </a:t>
            </a:r>
            <a:r>
              <a:rPr lang="en-GB" altLang="ko-KR" dirty="0"/>
              <a:t>WUR mode signaling is done on the Primary connectivity radio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Wake-up </a:t>
            </a:r>
            <a:r>
              <a:rPr lang="en-GB" altLang="ko-KR" dirty="0"/>
              <a:t>operating </a:t>
            </a:r>
            <a:r>
              <a:rPr lang="en-GB" altLang="ko-KR" dirty="0" smtClean="0"/>
              <a:t>parameter</a:t>
            </a:r>
            <a:r>
              <a:rPr lang="en-GB" altLang="ko-KR" u="sng" dirty="0" smtClean="0">
                <a:solidFill>
                  <a:srgbClr val="FF0000"/>
                </a:solidFill>
              </a:rPr>
              <a:t> is</a:t>
            </a:r>
            <a:r>
              <a:rPr lang="en-GB" altLang="ko-KR" dirty="0" smtClean="0"/>
              <a:t> </a:t>
            </a:r>
            <a:r>
              <a:rPr lang="en-GB" altLang="ko-KR" strike="sngStrike" dirty="0"/>
              <a:t>may be </a:t>
            </a:r>
            <a:r>
              <a:rPr lang="en-GB" altLang="ko-KR" dirty="0" smtClean="0"/>
              <a:t>notified </a:t>
            </a:r>
            <a:r>
              <a:rPr lang="en-GB" altLang="ko-KR" dirty="0"/>
              <a:t>in WUR mode signaling</a:t>
            </a:r>
            <a:endParaRPr lang="ko-KR" altLang="ko-KR"/>
          </a:p>
          <a:p>
            <a:pPr lvl="3"/>
            <a:r>
              <a:rPr lang="en-GB" altLang="ko-KR" dirty="0"/>
              <a:t>Detailed parameters are TBD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11-17-0953-00-00ba-WUR-mode-discussion</a:t>
            </a:r>
          </a:p>
          <a:p>
            <a:pPr marL="0" indent="0">
              <a:buNone/>
            </a:pPr>
            <a:r>
              <a:rPr lang="en-US" altLang="ko-KR" dirty="0" smtClean="0"/>
              <a:t>[2] 11-17-0651-02-00ba-indication-for-wur-duty-cycle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decided to define on/off duty cycle operation for WUR STA in SFD</a:t>
            </a:r>
          </a:p>
          <a:p>
            <a:r>
              <a:rPr lang="en-US" altLang="ko-KR" dirty="0" smtClean="0"/>
              <a:t>Also we have decided to define WUR mode signaling </a:t>
            </a:r>
          </a:p>
          <a:p>
            <a:r>
              <a:rPr lang="en-US" altLang="ko-KR" dirty="0" smtClean="0"/>
              <a:t>So in this submission, we will address WUR mode signaling issue related to duty cycle operation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6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SFD text (DCN: 575r1)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GB" altLang="ko-KR" dirty="0" smtClean="0"/>
              <a:t>R.4.3.A: STA </a:t>
            </a:r>
            <a:r>
              <a:rPr lang="en-GB" altLang="ko-KR" dirty="0"/>
              <a:t>can have Duty cycle mode for wake-up </a:t>
            </a:r>
            <a:r>
              <a:rPr lang="en-GB" altLang="ko-KR" dirty="0" smtClean="0"/>
              <a:t>receiver</a:t>
            </a:r>
          </a:p>
          <a:p>
            <a:r>
              <a:rPr lang="en-GB" altLang="ko-KR" dirty="0" smtClean="0"/>
              <a:t>R.4.3.C: </a:t>
            </a:r>
            <a:r>
              <a:rPr lang="en-GB" altLang="ko-KR" dirty="0"/>
              <a:t>AP decides the starting point for one WUR duty cycle schedule. How to indicate the starting point is </a:t>
            </a:r>
            <a:r>
              <a:rPr lang="en-GB" altLang="ko-KR" dirty="0" smtClean="0"/>
              <a:t>TBD</a:t>
            </a:r>
          </a:p>
          <a:p>
            <a:pPr lvl="0"/>
            <a:r>
              <a:rPr lang="en-GB" altLang="ko-KR" dirty="0" smtClean="0"/>
              <a:t>R.4.5.A: WUR </a:t>
            </a:r>
            <a:r>
              <a:rPr lang="en-GB" altLang="ko-KR" dirty="0"/>
              <a:t>mode signaling shall be defined for the WUR STA to enter the WUR mode</a:t>
            </a:r>
            <a:endParaRPr lang="ko-KR" altLang="ko-KR"/>
          </a:p>
          <a:p>
            <a:pPr lvl="1"/>
            <a:r>
              <a:rPr lang="en-GB" altLang="ko-KR" dirty="0"/>
              <a:t>Explicit or implicit signaling is TBD</a:t>
            </a:r>
            <a:endParaRPr lang="ko-KR" altLang="ko-KR"/>
          </a:p>
          <a:p>
            <a:pPr lvl="1"/>
            <a:r>
              <a:rPr lang="en-GB" altLang="ko-KR" dirty="0"/>
              <a:t>If signaling is explicit, WUR mode signaling is done on the Primary connectivity radio </a:t>
            </a:r>
            <a:endParaRPr lang="ko-KR" altLang="ko-KR"/>
          </a:p>
          <a:p>
            <a:pPr lvl="1"/>
            <a:r>
              <a:rPr lang="en-GB" altLang="ko-KR" dirty="0"/>
              <a:t>Wake-up operating parameter may be notified in WUR mode signaling</a:t>
            </a:r>
            <a:endParaRPr lang="ko-KR" altLang="ko-KR"/>
          </a:p>
          <a:p>
            <a:pPr lvl="2"/>
            <a:r>
              <a:rPr lang="en-GB" altLang="ko-KR" dirty="0"/>
              <a:t>Detailed parameters are TBD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operating 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assume that there are three operating modes of WUR STA</a:t>
            </a:r>
          </a:p>
          <a:p>
            <a:pPr lvl="1"/>
            <a:r>
              <a:rPr lang="en-US" altLang="ko-KR" dirty="0" smtClean="0"/>
              <a:t>Descriptions of each mode are discussed in another submission [1]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895493"/>
              </p:ext>
            </p:extLst>
          </p:nvPr>
        </p:nvGraphicFramePr>
        <p:xfrm>
          <a:off x="914400" y="3581400"/>
          <a:ext cx="7239000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/>
                <a:gridCol w="1600200"/>
                <a:gridCol w="3124200"/>
              </a:tblGrid>
              <a:tr h="55245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Main Radio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Wake-up Radio</a:t>
                      </a:r>
                      <a:endParaRPr lang="ko-KR" altLang="en-US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WUR normal mode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Always ON</a:t>
                      </a:r>
                      <a:endParaRPr lang="ko-KR" altLang="en-US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WUR duty cycle mode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Switch between ON and OFF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Active mode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5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Active mode </a:t>
            </a:r>
            <a:r>
              <a:rPr lang="en-US" altLang="ko-KR" dirty="0"/>
              <a:t>↔</a:t>
            </a:r>
            <a:r>
              <a:rPr lang="ko-KR" altLang="en-US"/>
              <a:t> </a:t>
            </a:r>
            <a:r>
              <a:rPr lang="en-US" altLang="ko-KR" dirty="0"/>
              <a:t>WUR </a:t>
            </a:r>
            <a:r>
              <a:rPr lang="en-US" altLang="ko-KR" dirty="0" smtClean="0"/>
              <a:t>normal mode</a:t>
            </a:r>
            <a:endParaRPr lang="en-US" altLang="ko-KR" dirty="0"/>
          </a:p>
          <a:p>
            <a:r>
              <a:rPr lang="en-US" altLang="ko-KR" dirty="0" smtClean="0"/>
              <a:t>Active mode ↔</a:t>
            </a:r>
            <a:r>
              <a:rPr lang="ko-KR" altLang="en-US" smtClean="0"/>
              <a:t> </a:t>
            </a:r>
            <a:r>
              <a:rPr lang="en-US" altLang="ko-KR" dirty="0" smtClean="0"/>
              <a:t>WUR duty cycle mode</a:t>
            </a:r>
          </a:p>
          <a:p>
            <a:r>
              <a:rPr lang="en-US" altLang="ko-KR" dirty="0" smtClean="0"/>
              <a:t>WUR duty cycle mode ↔ WUR normal mode (via Active mode)</a:t>
            </a:r>
          </a:p>
          <a:p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Active mode 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↔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PS mode (Existing power save)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1042" name="그림 10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076812"/>
            <a:ext cx="5257800" cy="225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Explicit or Implicit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Explicit signaling</a:t>
            </a:r>
          </a:p>
          <a:p>
            <a:pPr lvl="1"/>
            <a:r>
              <a:rPr lang="en-US" altLang="ko-KR" dirty="0" smtClean="0"/>
              <a:t>A specific management frame is used to indicate mode change</a:t>
            </a:r>
          </a:p>
          <a:p>
            <a:pPr lvl="1"/>
            <a:r>
              <a:rPr lang="en-US" altLang="ko-KR" dirty="0" smtClean="0"/>
              <a:t>STA/AP can exchange the detail parameters of mode signaling using the management frame</a:t>
            </a:r>
          </a:p>
          <a:p>
            <a:pPr lvl="1"/>
            <a:r>
              <a:rPr lang="en-US" altLang="ko-KR" dirty="0" smtClean="0"/>
              <a:t>Overhead is relatively high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114800"/>
            <a:ext cx="815805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Explicit or Implicit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Implicit signaling</a:t>
            </a:r>
            <a:endParaRPr lang="en-US" altLang="ko-KR" dirty="0"/>
          </a:p>
          <a:p>
            <a:pPr lvl="1"/>
            <a:r>
              <a:rPr lang="en-US" altLang="ko-KR" dirty="0" smtClean="0"/>
              <a:t>There isn’t a specific management frame for mode signaling</a:t>
            </a:r>
          </a:p>
          <a:p>
            <a:pPr lvl="2"/>
            <a:r>
              <a:rPr lang="en-US" altLang="ko-KR" dirty="0" smtClean="0"/>
              <a:t>Signaling can be indicated by existing frame exchange</a:t>
            </a:r>
          </a:p>
          <a:p>
            <a:pPr lvl="3"/>
            <a:r>
              <a:rPr lang="en-US" altLang="ko-KR" dirty="0"/>
              <a:t>Power Management bit (in frame control field) may be used</a:t>
            </a:r>
          </a:p>
          <a:p>
            <a:pPr lvl="2"/>
            <a:r>
              <a:rPr lang="en-US" altLang="ko-KR" dirty="0" smtClean="0"/>
              <a:t>Signaling can be omitted after broadcast frame transmission in PCR</a:t>
            </a:r>
          </a:p>
          <a:p>
            <a:pPr lvl="1"/>
            <a:r>
              <a:rPr lang="en-US" altLang="ko-KR" dirty="0" smtClean="0"/>
              <a:t>Detail parameters cannot be exchanged during mode signaling</a:t>
            </a:r>
          </a:p>
          <a:p>
            <a:pPr lvl="1"/>
            <a:r>
              <a:rPr lang="en-US" altLang="ko-KR" dirty="0" smtClean="0"/>
              <a:t>Overhead can be minimized</a:t>
            </a:r>
            <a:endParaRPr lang="ko-KR" altLang="en-US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546" y="4114800"/>
            <a:ext cx="4283879" cy="236061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02" y="4699228"/>
            <a:ext cx="4209686" cy="17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Ambiguity in implicit signaling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dirty="0" smtClean="0"/>
              <a:t>If a(n) STA/AP use implicit signaling to indicate WUR mode signaling, a specific rule for WUR mode indication should be pre-defined </a:t>
            </a:r>
          </a:p>
          <a:p>
            <a:pPr lvl="1"/>
            <a:r>
              <a:rPr lang="en-US" altLang="ko-KR" dirty="0" smtClean="0"/>
              <a:t>because detail parameters for WUR operation cannot be exchanged during implicit signaling</a:t>
            </a:r>
          </a:p>
          <a:p>
            <a:pPr lvl="1"/>
            <a:r>
              <a:rPr lang="en-US" altLang="ko-KR" dirty="0" smtClean="0"/>
              <a:t>If a STA sets the PM bit to 1 in UL frame without any additional information, an AP cannot identify the STA’s intention </a:t>
            </a:r>
          </a:p>
          <a:p>
            <a:pPr lvl="2"/>
            <a:r>
              <a:rPr lang="en-US" altLang="ko-KR" dirty="0" smtClean="0"/>
              <a:t>The STA may want to operate in legacy power saving feature (PSM)</a:t>
            </a:r>
          </a:p>
          <a:p>
            <a:pPr lvl="2"/>
            <a:r>
              <a:rPr lang="en-US" altLang="ko-KR" dirty="0" smtClean="0"/>
              <a:t>The STA may want to operate in WUR normal mode</a:t>
            </a:r>
          </a:p>
          <a:p>
            <a:pPr lvl="2"/>
            <a:r>
              <a:rPr lang="en-US" altLang="ko-KR" dirty="0" smtClean="0"/>
              <a:t>The STA may want to operate in WUR duty cycle mode</a:t>
            </a:r>
          </a:p>
          <a:p>
            <a:pPr lvl="2"/>
            <a:r>
              <a:rPr lang="en-US" altLang="ko-KR" dirty="0" smtClean="0"/>
              <a:t>The STA may want to maintain WUR </a:t>
            </a:r>
            <a:r>
              <a:rPr lang="en-US" altLang="ko-KR" dirty="0"/>
              <a:t>mode </a:t>
            </a:r>
            <a:r>
              <a:rPr lang="en-US" altLang="ko-KR" dirty="0" smtClean="0"/>
              <a:t>that </a:t>
            </a:r>
            <a:r>
              <a:rPr lang="en-US" altLang="ko-KR" dirty="0"/>
              <a:t>had </a:t>
            </a:r>
            <a:r>
              <a:rPr lang="en-US" altLang="ko-KR" dirty="0" smtClean="0"/>
              <a:t>operated before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2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Implicit WUR mode signaling shall be used </a:t>
            </a:r>
            <a:r>
              <a:rPr lang="en-US" altLang="ko-KR" dirty="0" smtClean="0"/>
              <a:t>only when </a:t>
            </a:r>
            <a:r>
              <a:rPr lang="en-US" altLang="ko-KR" dirty="0"/>
              <a:t>a STA wants to return to WUR mode that had operated just </a:t>
            </a:r>
            <a:r>
              <a:rPr lang="en-US" altLang="ko-KR" dirty="0" smtClean="0"/>
              <a:t>before and WUR mode information isn’t changed</a:t>
            </a:r>
            <a:endParaRPr lang="en-US" altLang="ko-KR" dirty="0"/>
          </a:p>
          <a:p>
            <a:r>
              <a:rPr lang="en-US" altLang="ko-KR" dirty="0" smtClean="0"/>
              <a:t>Explicit WUR mode signaling can be used when a STA wants to operate in WUR mode that hadn’t operated just before or WUR mode information should be changed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74575</TotalTime>
  <Words>832</Words>
  <Application>Microsoft Office PowerPoint</Application>
  <PresentationFormat>화면 슬라이드 쇼(4:3)</PresentationFormat>
  <Paragraphs>140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WUR Mode Signaling</vt:lpstr>
      <vt:lpstr>Introduction</vt:lpstr>
      <vt:lpstr>SFD text (DCN: 575r1)</vt:lpstr>
      <vt:lpstr>STA operating mode</vt:lpstr>
      <vt:lpstr>Mode Signaling</vt:lpstr>
      <vt:lpstr>Explicit or Implicit signaling</vt:lpstr>
      <vt:lpstr>Explicit or Implicit signaling</vt:lpstr>
      <vt:lpstr>Ambiguity in implicit signaling</vt:lpstr>
      <vt:lpstr>Proposed solution</vt:lpstr>
      <vt:lpstr>Example</vt:lpstr>
      <vt:lpstr>Example</vt:lpstr>
      <vt:lpstr>Summary</vt:lpstr>
      <vt:lpstr>Straw poll 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1659</cp:revision>
  <cp:lastPrinted>1998-02-10T13:28:06Z</cp:lastPrinted>
  <dcterms:created xsi:type="dcterms:W3CDTF">2007-05-21T21:00:37Z</dcterms:created>
  <dcterms:modified xsi:type="dcterms:W3CDTF">2017-07-11T07:26:27Z</dcterms:modified>
</cp:coreProperties>
</file>