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517" r:id="rId3"/>
    <p:sldId id="518" r:id="rId4"/>
    <p:sldId id="523" r:id="rId5"/>
    <p:sldId id="519" r:id="rId6"/>
    <p:sldId id="524" r:id="rId7"/>
    <p:sldId id="525" r:id="rId8"/>
    <p:sldId id="533" r:id="rId9"/>
    <p:sldId id="528" r:id="rId10"/>
    <p:sldId id="526" r:id="rId11"/>
    <p:sldId id="521" r:id="rId12"/>
    <p:sldId id="522" r:id="rId13"/>
    <p:sldId id="534" r:id="rId14"/>
    <p:sldId id="535" r:id="rId15"/>
    <p:sldId id="484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36" d="100"/>
          <a:sy n="136" d="100"/>
        </p:scale>
        <p:origin x="9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802.11-17/0953r0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Mode Discussion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dirty="0" smtClean="0"/>
              <a:t>WUR Mode element is an information set for WUR operation</a:t>
            </a:r>
          </a:p>
          <a:p>
            <a:pPr lvl="1"/>
            <a:r>
              <a:rPr lang="en-US" altLang="ko-KR" dirty="0" smtClean="0"/>
              <a:t>WUR Mode element can be delivered during WUR negotiation and WUR mode signaling</a:t>
            </a:r>
          </a:p>
          <a:p>
            <a:r>
              <a:rPr lang="en-US" altLang="ko-KR" dirty="0" smtClean="0"/>
              <a:t>WUR Mode information element</a:t>
            </a:r>
          </a:p>
          <a:p>
            <a:pPr lvl="1"/>
            <a:r>
              <a:rPr lang="en-US" altLang="ko-KR" dirty="0" smtClean="0"/>
              <a:t>General information: WUR channel, Mode indication, Transmission rate of wake-up packet, Retransmission timeout, Keep alive timeout</a:t>
            </a:r>
            <a:endParaRPr lang="en-US" altLang="ko-KR" dirty="0"/>
          </a:p>
          <a:p>
            <a:pPr lvl="1"/>
            <a:r>
              <a:rPr lang="en-US" altLang="ko-KR" dirty="0" smtClean="0"/>
              <a:t>Information for duty cycle mode: WUR Beacon interval, Time unit, WUR TBTT, Starting point, On/Off duration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6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addressed description </a:t>
            </a:r>
            <a:r>
              <a:rPr lang="en-US" altLang="ko-KR" dirty="0" smtClean="0"/>
              <a:t>and definition on WUR mode</a:t>
            </a:r>
            <a:endParaRPr lang="ko-KR" altLang="en-US"/>
          </a:p>
          <a:p>
            <a:pPr lvl="1"/>
            <a:r>
              <a:rPr lang="en-US" altLang="ko-KR" dirty="0" smtClean="0"/>
              <a:t>WUR mode</a:t>
            </a:r>
          </a:p>
          <a:p>
            <a:pPr lvl="1"/>
            <a:r>
              <a:rPr lang="en-US" altLang="ko-KR" dirty="0" smtClean="0"/>
              <a:t>WUR normal mode</a:t>
            </a:r>
          </a:p>
          <a:p>
            <a:pPr lvl="1"/>
            <a:r>
              <a:rPr lang="en-US" altLang="ko-KR" dirty="0" smtClean="0"/>
              <a:t>WUR duty cycle mode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8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definition to SFD?</a:t>
            </a:r>
          </a:p>
          <a:p>
            <a:pPr lvl="1"/>
            <a:r>
              <a:rPr lang="en-US" altLang="ko-KR" dirty="0"/>
              <a:t>WUR mode : A power management mode in which a </a:t>
            </a:r>
            <a:r>
              <a:rPr lang="en-US" altLang="ko-KR" dirty="0" smtClean="0"/>
              <a:t>STA is operating in WUR normal mode or WUR duty cycle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28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definition to SFD?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normal mode: A power management mode in which a STA remains in doze state on the primary connectivity radio while the STA remains in awake state on the wake-up radio to receive a wake-up radio frame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15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definition to SFD?</a:t>
            </a:r>
          </a:p>
          <a:p>
            <a:pPr lvl="1"/>
            <a:r>
              <a:rPr lang="en-US" altLang="ko-KR" dirty="0" smtClean="0"/>
              <a:t>WUR duty cycle mode: </a:t>
            </a:r>
            <a:r>
              <a:rPr lang="en-US" altLang="ko-KR" dirty="0"/>
              <a:t>A power management mode in which a STA remains in doze state on the primary connectivity radio while the STA alternates between awake and doze states on the wake-up radio, and the STA in the awake state on the wake-up radio is expected to receive a wake-up radio frame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74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11-17-0653-00-00ba-examples-of-integrating-wur-with-existing-power-save-protocol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11-17-0716-03-00ba-wur-with-conventional-802-11-power-save</a:t>
            </a:r>
          </a:p>
          <a:p>
            <a:pPr marL="0" indent="0">
              <a:buNone/>
            </a:pPr>
            <a:r>
              <a:rPr lang="en-US" altLang="ko-KR" dirty="0"/>
              <a:t>[3] 11-17-0936-00-00ba-integration-of-wur-to-power-save-mode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There are several terms related with “WUR mode” in </a:t>
            </a:r>
            <a:r>
              <a:rPr lang="en-US" altLang="ko-KR" dirty="0" smtClean="0"/>
              <a:t>current SFD </a:t>
            </a:r>
          </a:p>
          <a:p>
            <a:pPr lvl="1"/>
            <a:r>
              <a:rPr lang="en-US" altLang="ko-KR" dirty="0" smtClean="0"/>
              <a:t>However, that terms are used without any definition or description</a:t>
            </a:r>
          </a:p>
          <a:p>
            <a:r>
              <a:rPr lang="en-US" altLang="ko-KR" dirty="0"/>
              <a:t>We may need a common ground of these </a:t>
            </a:r>
            <a:r>
              <a:rPr lang="en-US" altLang="ko-KR" dirty="0" smtClean="0"/>
              <a:t>terms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SFD text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GB" altLang="ko-KR" dirty="0" smtClean="0"/>
              <a:t>R.4.3.A: STA </a:t>
            </a:r>
            <a:r>
              <a:rPr lang="en-GB" altLang="ko-KR" dirty="0"/>
              <a:t>can have </a:t>
            </a:r>
            <a:r>
              <a:rPr lang="en-GB" altLang="ko-KR" u="sng" dirty="0"/>
              <a:t>Duty cycle mode</a:t>
            </a:r>
            <a:r>
              <a:rPr lang="en-GB" altLang="ko-KR" dirty="0"/>
              <a:t> for wake-up </a:t>
            </a:r>
            <a:r>
              <a:rPr lang="en-GB" altLang="ko-KR" dirty="0" smtClean="0"/>
              <a:t>receiver</a:t>
            </a:r>
          </a:p>
          <a:p>
            <a:pPr lvl="0"/>
            <a:r>
              <a:rPr lang="en-GB" altLang="ko-KR" dirty="0" smtClean="0"/>
              <a:t>R.4.4.B: </a:t>
            </a:r>
            <a:r>
              <a:rPr lang="en-GB" altLang="ko-KR" dirty="0"/>
              <a:t>WUR Beacon interval can be indicated in </a:t>
            </a:r>
            <a:r>
              <a:rPr lang="en-GB" altLang="ko-KR" u="sng" dirty="0"/>
              <a:t>WUR Mode</a:t>
            </a:r>
            <a:r>
              <a:rPr lang="en-GB" altLang="ko-KR" dirty="0"/>
              <a:t> element</a:t>
            </a:r>
            <a:endParaRPr lang="ko-KR" altLang="ko-KR"/>
          </a:p>
          <a:p>
            <a:pPr lvl="0"/>
            <a:r>
              <a:rPr lang="en-GB" altLang="ko-KR" dirty="0" smtClean="0"/>
              <a:t>R.4.4.C: </a:t>
            </a:r>
            <a:r>
              <a:rPr lang="en-GB" altLang="ko-KR" dirty="0"/>
              <a:t>Define a synchronization mechanism to solve the timing mismatch problems associated with </a:t>
            </a:r>
            <a:r>
              <a:rPr lang="en-GB" altLang="ko-KR" u="sng" dirty="0"/>
              <a:t>WUR duty cycle </a:t>
            </a:r>
            <a:r>
              <a:rPr lang="en-GB" altLang="ko-KR" u="sng" dirty="0" smtClean="0"/>
              <a:t>mode</a:t>
            </a:r>
          </a:p>
          <a:p>
            <a:pPr lvl="0"/>
            <a:r>
              <a:rPr lang="en-GB" altLang="ko-KR" dirty="0" smtClean="0"/>
              <a:t>R.4.5.A: </a:t>
            </a:r>
            <a:r>
              <a:rPr lang="en-GB" altLang="ko-KR" u="sng" dirty="0" smtClean="0"/>
              <a:t>WUR </a:t>
            </a:r>
            <a:r>
              <a:rPr lang="en-GB" altLang="ko-KR" u="sng" dirty="0"/>
              <a:t>mode signaling</a:t>
            </a:r>
            <a:r>
              <a:rPr lang="en-GB" altLang="ko-KR" dirty="0"/>
              <a:t> shall be defined for the WUR STA to enter the WUR </a:t>
            </a:r>
            <a:r>
              <a:rPr lang="en-GB" altLang="ko-KR" dirty="0" smtClean="0"/>
              <a:t>mode</a:t>
            </a:r>
          </a:p>
          <a:p>
            <a:pPr lvl="0"/>
            <a:r>
              <a:rPr lang="en-GB" altLang="ko-KR" dirty="0" smtClean="0"/>
              <a:t>R.4.6.4.A: </a:t>
            </a:r>
            <a:r>
              <a:rPr lang="en-GB" altLang="ko-KR" dirty="0"/>
              <a:t>IEEE 802.11ba spec shall define a mechanism to wake up multiple </a:t>
            </a:r>
            <a:r>
              <a:rPr lang="en-GB" altLang="ko-KR" u="sng" dirty="0"/>
              <a:t>WUR mode STA</a:t>
            </a:r>
            <a:r>
              <a:rPr lang="en-GB" altLang="ko-KR" dirty="0"/>
              <a:t>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Terms about WUR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terms are related with “WUR mode” in SFD </a:t>
            </a:r>
          </a:p>
          <a:p>
            <a:pPr lvl="1"/>
            <a:r>
              <a:rPr lang="en-US" altLang="ko-KR" dirty="0"/>
              <a:t>WUR mode</a:t>
            </a:r>
          </a:p>
          <a:p>
            <a:pPr lvl="1"/>
            <a:r>
              <a:rPr lang="en-US" altLang="ko-KR" dirty="0"/>
              <a:t>WUR mode STA</a:t>
            </a:r>
          </a:p>
          <a:p>
            <a:pPr lvl="1"/>
            <a:r>
              <a:rPr lang="en-US" altLang="ko-KR" dirty="0"/>
              <a:t>WUR Duty cycle mode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mode </a:t>
            </a:r>
            <a:r>
              <a:rPr lang="en-US" altLang="ko-KR" dirty="0" smtClean="0"/>
              <a:t>element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8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dirty="0" smtClean="0"/>
              <a:t>If a STA enters into WUR mode, </a:t>
            </a:r>
          </a:p>
          <a:p>
            <a:pPr lvl="1"/>
            <a:r>
              <a:rPr lang="en-US" altLang="ko-KR" dirty="0" smtClean="0"/>
              <a:t>primary connectivity radio (PCR) will be turned off to save power consumption</a:t>
            </a:r>
          </a:p>
          <a:p>
            <a:pPr lvl="2"/>
            <a:r>
              <a:rPr lang="en-US" altLang="ko-KR" dirty="0" smtClean="0"/>
              <a:t>Transmitting/receiving a frame on PCR is not available</a:t>
            </a:r>
          </a:p>
          <a:p>
            <a:pPr lvl="1"/>
            <a:r>
              <a:rPr lang="en-US" altLang="ko-KR" dirty="0" smtClean="0"/>
              <a:t>wake-up radio (WUR) will be turned on to receive wake-up packet</a:t>
            </a:r>
          </a:p>
          <a:p>
            <a:pPr lvl="2"/>
            <a:r>
              <a:rPr lang="en-US" altLang="ko-KR" dirty="0" smtClean="0"/>
              <a:t>Transmitting a frame on WUR is </a:t>
            </a:r>
            <a:r>
              <a:rPr lang="en-US" altLang="ko-KR" dirty="0"/>
              <a:t>not available </a:t>
            </a:r>
            <a:endParaRPr lang="en-US" altLang="ko-KR" dirty="0" smtClean="0"/>
          </a:p>
          <a:p>
            <a:r>
              <a:rPr lang="en-US" altLang="ko-KR" dirty="0" smtClean="0"/>
              <a:t>Wake-up radio can be turned off </a:t>
            </a:r>
            <a:r>
              <a:rPr lang="en-US" altLang="ko-KR" dirty="0"/>
              <a:t>periodically </a:t>
            </a:r>
            <a:r>
              <a:rPr lang="en-US" altLang="ko-KR" dirty="0" smtClean="0"/>
              <a:t>to save more power </a:t>
            </a:r>
          </a:p>
          <a:p>
            <a:pPr lvl="1"/>
            <a:r>
              <a:rPr lang="en-US" altLang="ko-KR" dirty="0" smtClean="0"/>
              <a:t>This operation may be called WUR duty cycle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8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Active </a:t>
            </a:r>
            <a:r>
              <a:rPr lang="en-US" altLang="ko-KR" dirty="0"/>
              <a:t>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STA enters into Active mode,</a:t>
            </a:r>
          </a:p>
          <a:p>
            <a:pPr lvl="1"/>
            <a:r>
              <a:rPr lang="en-US" altLang="ko-KR" dirty="0"/>
              <a:t>primary connectivity radio (PCR) will be turned </a:t>
            </a:r>
            <a:r>
              <a:rPr lang="en-US" altLang="ko-KR" dirty="0" smtClean="0"/>
              <a:t>on to maintain data communication</a:t>
            </a:r>
            <a:endParaRPr lang="en-US" altLang="ko-KR" dirty="0"/>
          </a:p>
          <a:p>
            <a:pPr lvl="1"/>
            <a:r>
              <a:rPr lang="en-US" altLang="ko-KR" dirty="0"/>
              <a:t>wake-up radio (WUR) will be turned </a:t>
            </a:r>
            <a:r>
              <a:rPr lang="en-US" altLang="ko-KR" dirty="0" smtClean="0"/>
              <a:t>off</a:t>
            </a:r>
            <a:endParaRPr lang="en-US" altLang="ko-KR" dirty="0"/>
          </a:p>
          <a:p>
            <a:r>
              <a:rPr lang="en-US" altLang="ko-KR" dirty="0" smtClean="0"/>
              <a:t>If existing power saving features are applied, PCR can be turned off temporary</a:t>
            </a:r>
          </a:p>
          <a:p>
            <a:pPr lvl="1"/>
            <a:r>
              <a:rPr lang="en-US" altLang="ko-KR" dirty="0"/>
              <a:t>This operation may be called </a:t>
            </a:r>
            <a:r>
              <a:rPr lang="en-US" altLang="ko-KR" dirty="0" smtClean="0"/>
              <a:t>PS mode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Duty cycle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mentioned in WUR mode, WUR duty cycle mode may be a sub-mode of WUR mode</a:t>
            </a:r>
          </a:p>
          <a:p>
            <a:r>
              <a:rPr lang="en-US" altLang="ko-KR" dirty="0" smtClean="0"/>
              <a:t>Also an WUR STA can operate in WUR non duty cycle mode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1"/>
            <a:r>
              <a:rPr lang="en-US" altLang="ko-KR" dirty="0"/>
              <a:t>If a STA operates in WUR </a:t>
            </a:r>
            <a:r>
              <a:rPr lang="en-US" altLang="ko-KR" dirty="0" smtClean="0"/>
              <a:t>non duty cycle mode</a:t>
            </a:r>
            <a:r>
              <a:rPr lang="en-US" altLang="ko-KR" dirty="0"/>
              <a:t>, Wake-up radio is always on</a:t>
            </a:r>
          </a:p>
          <a:p>
            <a:pPr lvl="1"/>
            <a:r>
              <a:rPr lang="en-US" altLang="ko-KR" dirty="0" smtClean="0"/>
              <a:t>We suggest that we call it “WUR normal mode” </a:t>
            </a:r>
            <a:r>
              <a:rPr lang="en-US" altLang="ko-KR" dirty="0" smtClean="0"/>
              <a:t>or “WUR AO  mode</a:t>
            </a:r>
            <a:r>
              <a:rPr lang="en-US" altLang="ko-KR" dirty="0" smtClean="0"/>
              <a:t>”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If we use “WUR AO mode”, WUR </a:t>
            </a:r>
            <a:r>
              <a:rPr lang="en-US" altLang="ko-KR" dirty="0"/>
              <a:t>duty cycle mode </a:t>
            </a:r>
            <a:r>
              <a:rPr lang="en-US" altLang="ko-KR" dirty="0" smtClean="0"/>
              <a:t>can </a:t>
            </a:r>
            <a:r>
              <a:rPr lang="en-US" altLang="ko-KR" dirty="0"/>
              <a:t>be </a:t>
            </a:r>
            <a:r>
              <a:rPr lang="en-US" altLang="ko-KR" dirty="0" smtClean="0"/>
              <a:t>abbreviated to “WUR DC mode”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79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Default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mode is default mode of WUR mode?</a:t>
            </a:r>
          </a:p>
          <a:p>
            <a:pPr lvl="1"/>
            <a:r>
              <a:rPr lang="en-US" altLang="ko-KR" dirty="0" smtClean="0"/>
              <a:t>Option 1: </a:t>
            </a:r>
            <a:r>
              <a:rPr lang="en-US" altLang="ko-KR" dirty="0"/>
              <a:t>WUR normal </a:t>
            </a:r>
            <a:r>
              <a:rPr lang="en-US" altLang="ko-KR" dirty="0" smtClean="0"/>
              <a:t>mode is default mode</a:t>
            </a:r>
          </a:p>
          <a:p>
            <a:pPr lvl="2"/>
            <a:r>
              <a:rPr lang="en-US" altLang="ko-KR" dirty="0"/>
              <a:t>Only </a:t>
            </a:r>
            <a:r>
              <a:rPr lang="en-US" altLang="ko-KR" dirty="0" smtClean="0"/>
              <a:t>STAs that </a:t>
            </a:r>
            <a:r>
              <a:rPr lang="en-US" altLang="ko-KR" dirty="0"/>
              <a:t>want to reduce </a:t>
            </a:r>
            <a:r>
              <a:rPr lang="en-US" altLang="ko-KR" dirty="0" smtClean="0"/>
              <a:t>more power </a:t>
            </a:r>
            <a:r>
              <a:rPr lang="en-US" altLang="ko-KR" dirty="0"/>
              <a:t>consumption </a:t>
            </a:r>
            <a:r>
              <a:rPr lang="en-US" altLang="ko-KR" dirty="0" smtClean="0"/>
              <a:t>operate in duty cycle mode</a:t>
            </a:r>
          </a:p>
          <a:p>
            <a:pPr lvl="2"/>
            <a:r>
              <a:rPr lang="en-US" altLang="ko-KR" dirty="0" smtClean="0"/>
              <a:t>WUR beacon may be optional </a:t>
            </a:r>
          </a:p>
          <a:p>
            <a:pPr lvl="1"/>
            <a:r>
              <a:rPr lang="en-US" altLang="ko-KR" dirty="0" smtClean="0"/>
              <a:t>Option 2: </a:t>
            </a:r>
            <a:r>
              <a:rPr lang="en-US" altLang="ko-KR" dirty="0"/>
              <a:t>WUR duty cycle </a:t>
            </a:r>
            <a:r>
              <a:rPr lang="en-US" altLang="ko-KR" dirty="0" smtClean="0"/>
              <a:t>mode is </a:t>
            </a:r>
            <a:r>
              <a:rPr lang="en-US" altLang="ko-KR" dirty="0"/>
              <a:t>default mode</a:t>
            </a:r>
          </a:p>
          <a:p>
            <a:pPr lvl="2"/>
            <a:r>
              <a:rPr lang="en-US" altLang="ko-KR" dirty="0" smtClean="0"/>
              <a:t>All WUR STAs have a capability of duty cycle operation</a:t>
            </a:r>
          </a:p>
          <a:p>
            <a:pPr lvl="2"/>
            <a:r>
              <a:rPr lang="en-US" altLang="ko-KR" dirty="0" smtClean="0"/>
              <a:t>WUR beacon may be mandatory</a:t>
            </a:r>
          </a:p>
          <a:p>
            <a:pPr lvl="2"/>
            <a:r>
              <a:rPr lang="en-US" altLang="ko-KR" dirty="0" smtClean="0"/>
              <a:t>If a STA want to operate in WUR normal mode, its ON duration will be set to infinity or its OFF duration will be set to 0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Cooperation with existing power save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operation can be coupled with existing power saving features [1][2][3]</a:t>
            </a:r>
          </a:p>
          <a:p>
            <a:pPr lvl="1"/>
            <a:r>
              <a:rPr lang="en-US" altLang="ko-KR" dirty="0" smtClean="0"/>
              <a:t>A STA can enter to WUR mode instead of PS mode </a:t>
            </a:r>
          </a:p>
          <a:p>
            <a:pPr lvl="1"/>
            <a:r>
              <a:rPr lang="en-US" altLang="ko-KR" dirty="0" smtClean="0"/>
              <a:t>We may need an additional term describing the WUR mode</a:t>
            </a:r>
          </a:p>
          <a:p>
            <a:pPr lvl="2"/>
            <a:r>
              <a:rPr lang="en-US" altLang="ko-KR" dirty="0" smtClean="0"/>
              <a:t>Option 1: WUR normal mode (reuse)</a:t>
            </a:r>
          </a:p>
          <a:p>
            <a:pPr lvl="2"/>
            <a:r>
              <a:rPr lang="en-US" altLang="ko-KR" dirty="0" smtClean="0"/>
              <a:t>Option 2: WUR PS mode (new mode)</a:t>
            </a:r>
          </a:p>
          <a:p>
            <a:pPr lvl="2"/>
            <a:r>
              <a:rPr lang="en-US" altLang="ko-KR" dirty="0" smtClean="0"/>
              <a:t>Option 3: PS mode (don’t define in WUR)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414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75869</TotalTime>
  <Words>946</Words>
  <Application>Microsoft Office PowerPoint</Application>
  <PresentationFormat>화면 슬라이드 쇼(4:3)</PresentationFormat>
  <Paragraphs>142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WUR Mode Discussion</vt:lpstr>
      <vt:lpstr>Introduction</vt:lpstr>
      <vt:lpstr>SFD text </vt:lpstr>
      <vt:lpstr>Terms about WUR mode</vt:lpstr>
      <vt:lpstr>WUR mode</vt:lpstr>
      <vt:lpstr>Active mode</vt:lpstr>
      <vt:lpstr>WUR Duty cycle mode</vt:lpstr>
      <vt:lpstr>Default mode</vt:lpstr>
      <vt:lpstr>Cooperation with existing power save</vt:lpstr>
      <vt:lpstr>WUR Mode element</vt:lpstr>
      <vt:lpstr>Summary</vt:lpstr>
      <vt:lpstr>Straw poll 1</vt:lpstr>
      <vt:lpstr>Straw poll 2</vt:lpstr>
      <vt:lpstr>Straw poll 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1702</cp:revision>
  <cp:lastPrinted>1998-02-10T13:28:06Z</cp:lastPrinted>
  <dcterms:created xsi:type="dcterms:W3CDTF">2007-05-21T21:00:37Z</dcterms:created>
  <dcterms:modified xsi:type="dcterms:W3CDTF">2017-07-05T07:32:57Z</dcterms:modified>
</cp:coreProperties>
</file>