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9" r:id="rId3"/>
    <p:sldId id="279" r:id="rId4"/>
    <p:sldId id="290" r:id="rId5"/>
    <p:sldId id="291" r:id="rId6"/>
    <p:sldId id="297" r:id="rId7"/>
    <p:sldId id="298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802.11-17/0933r0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P802.11ax PAR Modification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2017-07-10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5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continue to discuss as necessary in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The 802.11 WG will vote to approve the PAR modification this week</a:t>
            </a:r>
          </a:p>
          <a:p>
            <a:r>
              <a:rPr lang="en-US" dirty="0" smtClean="0"/>
              <a:t>The actual submittal will take place at the November Plenary</a:t>
            </a:r>
          </a:p>
          <a:p>
            <a:r>
              <a:rPr lang="en-US" dirty="0" smtClean="0"/>
              <a:t>The 802 EC will approve the modification and place it on the December NESCOM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5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dirty="0"/>
              <a:t>This submission </a:t>
            </a:r>
            <a:r>
              <a:rPr lang="en-GB" dirty="0" smtClean="0"/>
              <a:t>proposes </a:t>
            </a:r>
            <a:r>
              <a:rPr lang="en-GB" dirty="0"/>
              <a:t>a modification for the IEEE P802.11ax High Efficiency WLAN </a:t>
            </a:r>
            <a:r>
              <a:rPr lang="en-GB" dirty="0" smtClean="0"/>
              <a:t>PAR, to raise </a:t>
            </a:r>
            <a:r>
              <a:rPr lang="en-GB" dirty="0"/>
              <a:t>the top end of the frequency band from 6 GHz to 7.125 GHz, and </a:t>
            </a:r>
            <a:r>
              <a:rPr lang="en-GB" dirty="0" smtClean="0"/>
              <a:t>indicate </a:t>
            </a:r>
            <a:r>
              <a:rPr lang="en-GB" dirty="0"/>
              <a:t>that new Operating Classes will be required to support the new channels.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Why is a PAR modification needed?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Why now?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do we want to accomplish?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impact will this have on the current </a:t>
            </a:r>
            <a:r>
              <a:rPr lang="en-US" altLang="en-US" dirty="0" err="1" smtClean="0"/>
              <a:t>TGax</a:t>
            </a:r>
            <a:r>
              <a:rPr lang="en-US" altLang="en-US" dirty="0" smtClean="0"/>
              <a:t> schedule?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Questions?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is a PAR modification needed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343400"/>
          </a:xfrm>
        </p:spPr>
        <p:txBody>
          <a:bodyPr/>
          <a:lstStyle/>
          <a:p>
            <a:r>
              <a:rPr lang="en-US" sz="2000" dirty="0"/>
              <a:t>Recent spectrum needs studies indicate that by 2020 the Wi-Fi industry will require an additional 600-800 MHz of spectrum to support the current growth curve; 1.2-1.6 GHz by 2025</a:t>
            </a:r>
          </a:p>
          <a:p>
            <a:r>
              <a:rPr lang="en-US" sz="2000" dirty="0"/>
              <a:t>The U-NII-2b band we expected to </a:t>
            </a:r>
            <a:r>
              <a:rPr lang="en-US" sz="2000" dirty="0" smtClean="0"/>
              <a:t>open is now off the table</a:t>
            </a:r>
          </a:p>
          <a:p>
            <a:pPr lvl="1"/>
            <a:r>
              <a:rPr lang="en-US" dirty="0" smtClean="0"/>
              <a:t>160 </a:t>
            </a:r>
            <a:r>
              <a:rPr lang="en-US" dirty="0"/>
              <a:t>MHz in the middle of the 5 GHz </a:t>
            </a:r>
            <a:r>
              <a:rPr lang="en-US" dirty="0" smtClean="0"/>
              <a:t>band is no longer possible</a:t>
            </a:r>
            <a:endParaRPr lang="en-US" dirty="0"/>
          </a:p>
          <a:p>
            <a:r>
              <a:rPr lang="en-US" sz="2000" dirty="0"/>
              <a:t>Opening the 6 GHz band will provide </a:t>
            </a:r>
            <a:r>
              <a:rPr lang="en-US" sz="2000" dirty="0" smtClean="0"/>
              <a:t>as much as 1.2 GHz of spectrum</a:t>
            </a:r>
            <a:endParaRPr lang="en-US" sz="2000" dirty="0"/>
          </a:p>
          <a:p>
            <a:r>
              <a:rPr lang="en-US" sz="2000" dirty="0" smtClean="0"/>
              <a:t>The current scope of the PAR includes this statement</a:t>
            </a:r>
            <a:r>
              <a:rPr lang="en-US" sz="2000" dirty="0"/>
              <a:t>: “This amendment defines operations in frequency bands between 1 GHz and 6</a:t>
            </a:r>
            <a:r>
              <a:rPr lang="en-US" sz="2000" dirty="0" smtClean="0"/>
              <a:t> GHz.”</a:t>
            </a:r>
          </a:p>
          <a:p>
            <a:pPr lvl="1"/>
            <a:r>
              <a:rPr lang="en-US" dirty="0" smtClean="0"/>
              <a:t>The statement must be changed to include the 6 GHz band (i.e., 1-7.125)</a:t>
            </a:r>
          </a:p>
          <a:p>
            <a:pPr lvl="1"/>
            <a:r>
              <a:rPr lang="en-US" dirty="0" smtClean="0"/>
              <a:t>New Operating Classes will be needed to delineate the channel plan for the 6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8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93565" cy="356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&quot;No&quot; Symbol 7"/>
          <p:cNvSpPr/>
          <p:nvPr/>
        </p:nvSpPr>
        <p:spPr>
          <a:xfrm>
            <a:off x="3352800" y="3581400"/>
            <a:ext cx="914162" cy="914400"/>
          </a:xfrm>
          <a:prstGeom prst="noSmoking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3352800"/>
            <a:ext cx="8254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?</a:t>
            </a:r>
            <a:endParaRPr lang="en-US" sz="8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6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0" y="2667000"/>
            <a:ext cx="9220200" cy="1828800"/>
            <a:chOff x="-76200" y="2667000"/>
            <a:chExt cx="9220200" cy="1828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667000"/>
              <a:ext cx="9144000" cy="16764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auto">
            <a:xfrm>
              <a:off x="9067800" y="2667000"/>
              <a:ext cx="76200" cy="1828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-76200" y="2667000"/>
              <a:ext cx="152400" cy="1676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0" y="48768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 = may required reduced power for incumbent protection</a:t>
            </a:r>
          </a:p>
          <a:p>
            <a:r>
              <a:rPr lang="en-US" dirty="0" smtClean="0"/>
              <a:t>Black = not available in some 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now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/>
              <a:t>The wheels of regulatory change are </a:t>
            </a:r>
            <a:r>
              <a:rPr lang="en-US" sz="2000" dirty="0" smtClean="0"/>
              <a:t>slow, but have already begun moving</a:t>
            </a:r>
          </a:p>
          <a:p>
            <a:pPr lvl="1"/>
            <a:r>
              <a:rPr lang="en-US" sz="1800" dirty="0"/>
              <a:t>The FCC </a:t>
            </a:r>
            <a:r>
              <a:rPr lang="en-US" sz="1800" dirty="0" smtClean="0"/>
              <a:t>is looking at 6GHz for unlicensed designation, process </a:t>
            </a:r>
            <a:r>
              <a:rPr lang="en-US" sz="1800" dirty="0"/>
              <a:t>is expected to take ~2 years once </a:t>
            </a:r>
            <a:r>
              <a:rPr lang="en-US" sz="1800" dirty="0" smtClean="0"/>
              <a:t>started</a:t>
            </a:r>
            <a:endParaRPr lang="en-US" sz="1800" dirty="0"/>
          </a:p>
          <a:p>
            <a:pPr lvl="1"/>
            <a:r>
              <a:rPr lang="en-US" sz="1800" dirty="0"/>
              <a:t>The ETSI process has started, but begins with a study of the band that will officially start in September, and run though December 2018</a:t>
            </a:r>
            <a:endParaRPr lang="en-US" sz="2000" dirty="0"/>
          </a:p>
          <a:p>
            <a:r>
              <a:rPr lang="en-US" sz="2000" dirty="0" smtClean="0"/>
              <a:t>An 802.11 technology capable of operating in the target band in the time period that the spectrum will likely become available demonstrates that market need aligns with technical capability</a:t>
            </a:r>
          </a:p>
          <a:p>
            <a:pPr lvl="1"/>
            <a:r>
              <a:rPr lang="en-US" sz="1800" dirty="0" smtClean="0"/>
              <a:t>the only thing standing in the way of user benefit is the regulatory designation</a:t>
            </a:r>
          </a:p>
          <a:p>
            <a:r>
              <a:rPr lang="en-US" sz="2000" dirty="0"/>
              <a:t>802.11ax positioned to use this spectrum once the channels are defined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do we want to accomplish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This PAR modification effects what </a:t>
            </a:r>
            <a:r>
              <a:rPr lang="en-US" sz="2000" i="1" dirty="0" smtClean="0"/>
              <a:t>can</a:t>
            </a:r>
            <a:r>
              <a:rPr lang="en-US" sz="2000" dirty="0" smtClean="0"/>
              <a:t> be done with 802.11ax; does not force any changes to the current project</a:t>
            </a:r>
          </a:p>
          <a:p>
            <a:r>
              <a:rPr lang="en-US" sz="2000" dirty="0" smtClean="0"/>
              <a:t>Shows the regulators the importance of keeping the regulatory process moving in a timely manner</a:t>
            </a:r>
          </a:p>
          <a:p>
            <a:pPr lvl="1"/>
            <a:r>
              <a:rPr lang="en-US" dirty="0"/>
              <a:t>Actual market impact if process bogs down</a:t>
            </a:r>
          </a:p>
          <a:p>
            <a:r>
              <a:rPr lang="en-US" sz="2000" dirty="0" smtClean="0"/>
              <a:t>Industry has given this effort a head start; we need to be ready with standards and product changes for the late 2019 timeframe</a:t>
            </a:r>
          </a:p>
          <a:p>
            <a:pPr lvl="1"/>
            <a:r>
              <a:rPr lang="en-US" dirty="0" smtClean="0"/>
              <a:t>As this is effectively an extension of the 5 GHz band, the changes are straightforward</a:t>
            </a:r>
          </a:p>
          <a:p>
            <a:r>
              <a:rPr lang="en-US" sz="2000" dirty="0" smtClean="0"/>
              <a:t>This is the future of 802.11ax; more 80 MHz channels and </a:t>
            </a:r>
            <a:r>
              <a:rPr lang="en-US" sz="2000" smtClean="0"/>
              <a:t>support for </a:t>
            </a:r>
            <a:r>
              <a:rPr lang="en-US" sz="2000" dirty="0" smtClean="0"/>
              <a:t>wider bandwidth applications</a:t>
            </a:r>
          </a:p>
          <a:p>
            <a:pPr lvl="1"/>
            <a:r>
              <a:rPr lang="en-US" dirty="0" smtClean="0"/>
              <a:t>Without </a:t>
            </a:r>
            <a:r>
              <a:rPr lang="en-US" dirty="0"/>
              <a:t>the designation we will soon be limited in what we can accomplish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impact will this have on the current </a:t>
            </a:r>
            <a:r>
              <a:rPr lang="en-US" altLang="en-US" dirty="0" err="1"/>
              <a:t>TGax</a:t>
            </a:r>
            <a:r>
              <a:rPr lang="en-US" altLang="en-US" dirty="0"/>
              <a:t> schedule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118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38032</TotalTime>
  <Words>657</Words>
  <Application>Microsoft Office PowerPoint</Application>
  <PresentationFormat>On-screen Show (4:3)</PresentationFormat>
  <Paragraphs>85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P802.11ax PAR Modification</vt:lpstr>
      <vt:lpstr>Overview</vt:lpstr>
      <vt:lpstr>Introduction</vt:lpstr>
      <vt:lpstr>Why is a PAR modification needed?</vt:lpstr>
      <vt:lpstr>The 5 GHz Band</vt:lpstr>
      <vt:lpstr>The Proposed 6 GHz Band</vt:lpstr>
      <vt:lpstr>Why now?</vt:lpstr>
      <vt:lpstr>What do we want to accomplish?</vt:lpstr>
      <vt:lpstr>What impact will this have on the current TGax schedule?</vt:lpstr>
      <vt:lpstr>Next steps</vt:lpstr>
      <vt:lpstr>Questions?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1263</cp:revision>
  <cp:lastPrinted>1998-02-10T13:28:06Z</cp:lastPrinted>
  <dcterms:created xsi:type="dcterms:W3CDTF">2009-04-21T18:18:19Z</dcterms:created>
  <dcterms:modified xsi:type="dcterms:W3CDTF">2017-07-09T16:39:40Z</dcterms:modified>
</cp:coreProperties>
</file>