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530" r:id="rId9"/>
    <p:sldId id="275" r:id="rId10"/>
    <p:sldId id="382" r:id="rId11"/>
    <p:sldId id="529" r:id="rId12"/>
    <p:sldId id="532" r:id="rId13"/>
    <p:sldId id="531" r:id="rId14"/>
    <p:sldId id="459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3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21714"/>
              </p:ext>
            </p:extLst>
          </p:nvPr>
        </p:nvGraphicFramePr>
        <p:xfrm>
          <a:off x="152400" y="856019"/>
          <a:ext cx="8839200" cy="441445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3, 10, 24, 31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 7,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Aug 4, 11, 18, 25 Sept 8,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27, Aug 10, 24, Sept 21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 3, 17, 31, Sept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July 26, Aug 2, 9, 16, 23, 30, Sept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3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28, Aug 4, 11, 18, 25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1,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27, Aug 3, 10, 17, 24, 31, Sept 7</a:t>
                      </a:r>
                      <a:endParaRPr lang="en-GB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Modification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Believing </a:t>
            </a:r>
            <a:r>
              <a:rPr lang="en-GB" dirty="0"/>
              <a:t>that the PAR modification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modification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mentor.ieee.org/802.11/dcn/17/11-17-0913-02-00ax-par-modification-to-support-6-ghz-band.docx</a:t>
            </a:r>
            <a:r>
              <a:rPr lang="en-GB" dirty="0" smtClean="0"/>
              <a:t>  </a:t>
            </a:r>
            <a:r>
              <a:rPr lang="en-GB" dirty="0"/>
              <a:t>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GB" dirty="0"/>
          </a:p>
          <a:p>
            <a:pPr lvl="0"/>
            <a:r>
              <a:rPr lang="en-US" dirty="0"/>
              <a:t>Seconded: </a:t>
            </a:r>
          </a:p>
          <a:p>
            <a:pPr lvl="0"/>
            <a:r>
              <a:rPr lang="en-GB" sz="2000" dirty="0" err="1" smtClean="0"/>
              <a:t>TGax</a:t>
            </a:r>
            <a:r>
              <a:rPr lang="en-GB" sz="2000" dirty="0" smtClean="0"/>
              <a:t> result: Moved</a:t>
            </a:r>
            <a:r>
              <a:rPr lang="en-GB" sz="2000" dirty="0"/>
              <a:t>: Rich Kennedy,  Seconded: Stephen Palm, Result: </a:t>
            </a:r>
            <a:r>
              <a:rPr lang="en-GB" sz="2000" dirty="0" smtClean="0"/>
              <a:t>54-0-0</a:t>
            </a:r>
            <a:endParaRPr lang="en-GB" sz="2000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September 6-8, 2017 in the Bay area, for the purpose of comment resolution</a:t>
            </a:r>
            <a:endParaRPr lang="en-GB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Result:</a:t>
            </a:r>
          </a:p>
          <a:p>
            <a:pPr lvl="0"/>
            <a:endParaRPr lang="en-US" sz="2800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</a:t>
            </a:r>
            <a:r>
              <a:rPr lang="en-US" sz="2000" dirty="0" smtClean="0"/>
              <a:t>result:</a:t>
            </a:r>
            <a:r>
              <a:rPr lang="en-GB" sz="2000" dirty="0"/>
              <a:t>Moved: </a:t>
            </a:r>
            <a:r>
              <a:rPr lang="en-GB" sz="2000" dirty="0" err="1"/>
              <a:t>Hongyuan</a:t>
            </a:r>
            <a:r>
              <a:rPr lang="en-GB" sz="2000" dirty="0"/>
              <a:t> Zhang,  Seconded: VK Jones, Result: </a:t>
            </a:r>
            <a:r>
              <a:rPr lang="en-GB" sz="2000" dirty="0" smtClean="0"/>
              <a:t>45-0-2</a:t>
            </a:r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11-17/1048r4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 Andrew Myles</a:t>
            </a:r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session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having an additional session for </a:t>
            </a:r>
            <a:r>
              <a:rPr lang="en-GB" sz="2800" dirty="0" err="1" smtClean="0"/>
              <a:t>TGay</a:t>
            </a:r>
            <a:r>
              <a:rPr lang="en-GB" sz="2800" dirty="0" smtClean="0"/>
              <a:t> Weds PM1 (6 parallel)?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– nearly unanimous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formation of a Study Group for LC to evaluate and to develop a PAR proposal?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75</a:t>
            </a:r>
          </a:p>
          <a:p>
            <a:pPr lvl="0"/>
            <a:r>
              <a:rPr lang="en-US" sz="2800" dirty="0" smtClean="0"/>
              <a:t>No 31</a:t>
            </a:r>
          </a:p>
          <a:p>
            <a:pPr lvl="0"/>
            <a:r>
              <a:rPr lang="en-US" sz="2800" dirty="0" smtClean="0"/>
              <a:t>Abstain 49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4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123858</TotalTime>
  <Words>916</Words>
  <Application>Microsoft Office PowerPoint</Application>
  <PresentationFormat>On-screen Show (4:3)</PresentationFormat>
  <Paragraphs>236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Additional session straw poll</vt:lpstr>
      <vt:lpstr>LC Straw poll</vt:lpstr>
      <vt:lpstr>Friday</vt:lpstr>
      <vt:lpstr>PowerPoint Presentation</vt:lpstr>
      <vt:lpstr>TGax PAR Modification Motion</vt:lpstr>
      <vt:lpstr>TGax ad-hoc Motion</vt:lpstr>
      <vt:lpstr>LC Study Group Motion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2404</cp:revision>
  <cp:lastPrinted>1998-02-10T13:28:06Z</cp:lastPrinted>
  <dcterms:created xsi:type="dcterms:W3CDTF">1998-02-10T13:07:52Z</dcterms:created>
  <dcterms:modified xsi:type="dcterms:W3CDTF">2017-07-13T20:04:24Z</dcterms:modified>
</cp:coreProperties>
</file>