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360" r:id="rId4"/>
    <p:sldId id="481" r:id="rId5"/>
    <p:sldId id="527" r:id="rId6"/>
    <p:sldId id="525" r:id="rId7"/>
    <p:sldId id="528" r:id="rId8"/>
    <p:sldId id="530" r:id="rId9"/>
    <p:sldId id="275" r:id="rId10"/>
    <p:sldId id="382" r:id="rId11"/>
    <p:sldId id="529" r:id="rId12"/>
    <p:sldId id="532" r:id="rId13"/>
    <p:sldId id="531" r:id="rId14"/>
    <p:sldId id="459" r:id="rId15"/>
    <p:sldId id="301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1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883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0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5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0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9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802.11-17/0875r3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13-02-00ax-par-modification-to-support-6-ghz-band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2017-07-13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21714"/>
              </p:ext>
            </p:extLst>
          </p:nvPr>
        </p:nvGraphicFramePr>
        <p:xfrm>
          <a:off x="152400" y="856019"/>
          <a:ext cx="8839200" cy="441445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3, 10, 24, 31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31, Aug 7,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Aug 4, 11, 18, 25 Sept 8,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27, Aug 10, 24, Sept 21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 3, 17, 31, Sept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July 26, Aug 2, 9, 16, 23, 30, Sept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Aug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4039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Aug 28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28, Aug 4, 11, 18, 25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1, 15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27, Aug 3, 10, 17, 24, 31, Sept 7</a:t>
                      </a:r>
                      <a:endParaRPr lang="en-GB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PAR Modification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Believing </a:t>
            </a:r>
            <a:r>
              <a:rPr lang="en-GB" dirty="0"/>
              <a:t>that the PAR modification contained in the document referenced below meets IEEE-SA guidelines,</a:t>
            </a:r>
            <a:endParaRPr lang="en-US" dirty="0"/>
          </a:p>
          <a:p>
            <a:pPr lvl="0"/>
            <a:r>
              <a:rPr lang="en-GB" dirty="0"/>
              <a:t>Request that the PAR modification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mentor.ieee.org/802.11/dcn/17/11-17-0913-02-00ax-par-modification-to-support-6-ghz-band.docx</a:t>
            </a:r>
            <a:r>
              <a:rPr lang="en-GB" dirty="0" smtClean="0"/>
              <a:t>  </a:t>
            </a:r>
            <a:r>
              <a:rPr lang="en-GB" dirty="0"/>
              <a:t>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GB" dirty="0"/>
          </a:p>
          <a:p>
            <a:pPr lvl="0"/>
            <a:r>
              <a:rPr lang="en-US" dirty="0"/>
              <a:t>Seconded: </a:t>
            </a:r>
          </a:p>
          <a:p>
            <a:pPr lvl="0"/>
            <a:r>
              <a:rPr lang="en-GB" sz="2000" dirty="0" err="1" smtClean="0"/>
              <a:t>TGax</a:t>
            </a:r>
            <a:r>
              <a:rPr lang="en-GB" sz="2000" dirty="0" smtClean="0"/>
              <a:t> result: Moved</a:t>
            </a:r>
            <a:r>
              <a:rPr lang="en-GB" sz="2000" dirty="0"/>
              <a:t>: Rich Kennedy,  Seconded: Stephen Palm, Result: </a:t>
            </a:r>
            <a:r>
              <a:rPr lang="en-GB" sz="2000" dirty="0" smtClean="0"/>
              <a:t>54-0-0</a:t>
            </a:r>
            <a:endParaRPr lang="en-GB" sz="2000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3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ad-hoc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Authorize </a:t>
            </a:r>
            <a:r>
              <a:rPr lang="en-GB" sz="2800" dirty="0" err="1"/>
              <a:t>TGax</a:t>
            </a:r>
            <a:r>
              <a:rPr lang="en-GB" sz="2800" dirty="0"/>
              <a:t> to hold an ad-hoc meeting on September 6-8, 2017 in the Bay area, for the purpose of comment resolution</a:t>
            </a:r>
            <a:endParaRPr lang="en-GB" sz="2800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Moved: Osama </a:t>
            </a:r>
            <a:r>
              <a:rPr lang="en-US" sz="2800" dirty="0" err="1" smtClean="0"/>
              <a:t>Aboul-Magd</a:t>
            </a:r>
            <a:endParaRPr lang="en-GB" sz="2800" dirty="0"/>
          </a:p>
          <a:p>
            <a:pPr lvl="0"/>
            <a:r>
              <a:rPr lang="en-US" sz="2800" dirty="0" smtClean="0"/>
              <a:t>Seconded: </a:t>
            </a:r>
          </a:p>
          <a:p>
            <a:pPr lvl="0"/>
            <a:r>
              <a:rPr lang="en-US" sz="2800" dirty="0" smtClean="0"/>
              <a:t>Result:</a:t>
            </a:r>
          </a:p>
          <a:p>
            <a:pPr lvl="0"/>
            <a:endParaRPr lang="en-US" sz="2800" dirty="0"/>
          </a:p>
          <a:p>
            <a:r>
              <a:rPr lang="en-US" sz="2000" dirty="0" err="1" smtClean="0"/>
              <a:t>TGax</a:t>
            </a:r>
            <a:r>
              <a:rPr lang="en-US" sz="2000" dirty="0" smtClean="0"/>
              <a:t> </a:t>
            </a:r>
            <a:r>
              <a:rPr lang="en-US" sz="2000" dirty="0" smtClean="0"/>
              <a:t>result:</a:t>
            </a:r>
            <a:r>
              <a:rPr lang="en-GB" sz="2000" dirty="0"/>
              <a:t>Moved: </a:t>
            </a:r>
            <a:r>
              <a:rPr lang="en-GB" sz="2000" dirty="0" err="1"/>
              <a:t>Hongyuan</a:t>
            </a:r>
            <a:r>
              <a:rPr lang="en-GB" sz="2000" dirty="0"/>
              <a:t> Zhang,  Seconded: VK Jones, Result: </a:t>
            </a:r>
            <a:r>
              <a:rPr lang="en-GB" sz="2000" dirty="0" smtClean="0"/>
              <a:t>45-0-2</a:t>
            </a:r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/>
              <a:t>Request approval by IEEE 802 LMSC to form an 802.11 Study Group to </a:t>
            </a:r>
            <a:r>
              <a:rPr lang="en-GB" sz="2800" dirty="0" smtClean="0"/>
              <a:t>investigate the requirements and feasibility of light communications as </a:t>
            </a:r>
            <a:r>
              <a:rPr lang="en-GB" sz="2800" dirty="0"/>
              <a:t>described in doc </a:t>
            </a:r>
            <a:r>
              <a:rPr lang="en-GB" sz="2800" dirty="0" smtClean="0"/>
              <a:t>11-17/1048r4 </a:t>
            </a:r>
            <a:r>
              <a:rPr lang="en-GB" sz="2800" dirty="0"/>
              <a:t>with the intent of creating a PAR and CSD</a:t>
            </a:r>
            <a:r>
              <a:rPr lang="en-GB" sz="2800" dirty="0" smtClean="0"/>
              <a:t>.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Moved: Chris Hartman</a:t>
            </a:r>
            <a:endParaRPr lang="en-GB" sz="2800" dirty="0"/>
          </a:p>
          <a:p>
            <a:pPr lvl="0"/>
            <a:r>
              <a:rPr lang="en-US" sz="2800" dirty="0" smtClean="0"/>
              <a:t>Seconded: Andrew Myles</a:t>
            </a:r>
          </a:p>
          <a:p>
            <a:pPr lvl="0"/>
            <a:r>
              <a:rPr lang="en-US" sz="2800" dirty="0" smtClean="0"/>
              <a:t>Result: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at the conclusion of the Monday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/>
              <a:t>R1: </a:t>
            </a:r>
            <a:r>
              <a:rPr lang="en-US" dirty="0" smtClean="0"/>
              <a:t>containing motions for </a:t>
            </a:r>
            <a:r>
              <a:rPr lang="en-US" dirty="0"/>
              <a:t>Wednesday WG11 plenary</a:t>
            </a:r>
          </a:p>
          <a:p>
            <a:pPr lvl="1"/>
            <a:r>
              <a:rPr lang="en-US" b="0" dirty="0" smtClean="0"/>
              <a:t>R2: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R4: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R5: Includes EC motions (Plenary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11-16-1258r1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smtClean="0"/>
              <a:t>Hiroshi Mano</a:t>
            </a:r>
          </a:p>
          <a:p>
            <a:pPr lvl="0"/>
            <a:r>
              <a:rPr lang="en-GB" sz="2800" dirty="0" smtClean="0"/>
              <a:t>Seconded: Marc </a:t>
            </a:r>
            <a:r>
              <a:rPr lang="en-GB" sz="2800" dirty="0" err="1" smtClean="0"/>
              <a:t>Emmelman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11-16-1297r1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err="1" smtClean="0"/>
              <a:t>Yongho</a:t>
            </a:r>
            <a:r>
              <a:rPr lang="en-US" sz="2800" dirty="0" smtClean="0"/>
              <a:t> </a:t>
            </a:r>
            <a:r>
              <a:rPr lang="en-US" sz="2800" dirty="0" err="1" smtClean="0"/>
              <a:t>Seok</a:t>
            </a:r>
            <a:endParaRPr lang="en-US" sz="2800" dirty="0" smtClean="0"/>
          </a:p>
          <a:p>
            <a:pPr lvl="0"/>
            <a:r>
              <a:rPr lang="en-GB" sz="2800" dirty="0" smtClean="0"/>
              <a:t>Seconded: Alfred </a:t>
            </a:r>
            <a:r>
              <a:rPr lang="en-GB" sz="2800" dirty="0" err="1" smtClean="0"/>
              <a:t>Asterjadhi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4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session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having an additional session for </a:t>
            </a:r>
            <a:r>
              <a:rPr lang="en-GB" sz="2800" dirty="0" err="1" smtClean="0"/>
              <a:t>TGay</a:t>
            </a:r>
            <a:r>
              <a:rPr lang="en-GB" sz="2800" dirty="0" smtClean="0"/>
              <a:t> Weds PM1 (6 parallel)?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– nearly unanimous</a:t>
            </a:r>
          </a:p>
          <a:p>
            <a:pPr lvl="0"/>
            <a:r>
              <a:rPr lang="en-US" sz="2800" dirty="0" smtClean="0"/>
              <a:t>No</a:t>
            </a:r>
          </a:p>
          <a:p>
            <a:pPr lvl="0"/>
            <a:r>
              <a:rPr lang="en-US" sz="2800" dirty="0" smtClean="0"/>
              <a:t>Abstain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7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formation of a Study Group for LC to evaluate and to develop a PAR proposal?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75</a:t>
            </a:r>
          </a:p>
          <a:p>
            <a:pPr lvl="0"/>
            <a:r>
              <a:rPr lang="en-US" sz="2800" dirty="0" smtClean="0"/>
              <a:t>No 31</a:t>
            </a:r>
          </a:p>
          <a:p>
            <a:pPr lvl="0"/>
            <a:r>
              <a:rPr lang="en-US" sz="2800" dirty="0" smtClean="0"/>
              <a:t>Abstain 49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4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123858</TotalTime>
  <Words>916</Words>
  <Application>Microsoft Office PowerPoint</Application>
  <PresentationFormat>On-screen Show (4:3)</PresentationFormat>
  <Paragraphs>236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Times New Roman</vt:lpstr>
      <vt:lpstr>Default Design</vt:lpstr>
      <vt:lpstr>Document</vt:lpstr>
      <vt:lpstr>802.11 July 2017 WG Motions</vt:lpstr>
      <vt:lpstr>Abstract</vt:lpstr>
      <vt:lpstr>Monday</vt:lpstr>
      <vt:lpstr>TGai Final Minutes Motion</vt:lpstr>
      <vt:lpstr>TGah Final Minutes Motion</vt:lpstr>
      <vt:lpstr>Wednesday</vt:lpstr>
      <vt:lpstr>Additional session straw poll</vt:lpstr>
      <vt:lpstr>LC Straw poll</vt:lpstr>
      <vt:lpstr>Friday</vt:lpstr>
      <vt:lpstr>PowerPoint Presentation</vt:lpstr>
      <vt:lpstr>TGax PAR Modification Motion</vt:lpstr>
      <vt:lpstr>TGax ad-hoc Motion</vt:lpstr>
      <vt:lpstr>LC Study Group Motion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2404</cp:revision>
  <cp:lastPrinted>1998-02-10T13:28:06Z</cp:lastPrinted>
  <dcterms:created xsi:type="dcterms:W3CDTF">1998-02-10T13:07:52Z</dcterms:created>
  <dcterms:modified xsi:type="dcterms:W3CDTF">2017-07-13T20:04:24Z</dcterms:modified>
</cp:coreProperties>
</file>