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360" r:id="rId4"/>
    <p:sldId id="481" r:id="rId5"/>
    <p:sldId id="527" r:id="rId6"/>
    <p:sldId id="525" r:id="rId7"/>
    <p:sldId id="528" r:id="rId8"/>
    <p:sldId id="530" r:id="rId9"/>
    <p:sldId id="275" r:id="rId10"/>
    <p:sldId id="382" r:id="rId11"/>
    <p:sldId id="529" r:id="rId12"/>
    <p:sldId id="531" r:id="rId13"/>
    <p:sldId id="459" r:id="rId14"/>
    <p:sldId id="301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83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0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9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5" name="Document" r:id="rId5" imgW="8549861" imgH="2056894" progId="Word.Document.8">
                  <p:embed/>
                </p:oleObj>
              </mc:Choice>
              <mc:Fallback>
                <p:oleObj name="Document" r:id="rId5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2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338672">
            <a:off x="2491088" y="3303499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PAR Modification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Approve the PAR modification in &lt;</a:t>
            </a:r>
            <a:r>
              <a:rPr lang="en-GB" sz="2800" dirty="0" err="1" smtClean="0"/>
              <a:t>tbd</a:t>
            </a:r>
            <a:r>
              <a:rPr lang="en-GB" sz="2800" dirty="0" smtClean="0"/>
              <a:t>&gt;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Moved</a:t>
            </a:r>
            <a:r>
              <a:rPr lang="en-US" sz="2800" dirty="0" smtClean="0"/>
              <a:t>: </a:t>
            </a:r>
            <a:r>
              <a:rPr lang="en-US" sz="2800" dirty="0" smtClean="0"/>
              <a:t>Osama </a:t>
            </a:r>
            <a:r>
              <a:rPr lang="en-US" sz="2800" dirty="0" err="1" smtClean="0"/>
              <a:t>Aboul-Magd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err="1" smtClean="0"/>
              <a:t>TGax</a:t>
            </a:r>
            <a:r>
              <a:rPr lang="en-US" sz="2800" dirty="0" smtClean="0"/>
              <a:t> result: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253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/>
              <a:t>Request approval by IEEE 802 LMSC to form an 802.11 Study Group to </a:t>
            </a:r>
            <a:r>
              <a:rPr lang="en-GB" sz="2800" dirty="0" smtClean="0"/>
              <a:t>investigate the requirements and feasibility of light communications as </a:t>
            </a:r>
            <a:r>
              <a:rPr lang="en-GB" sz="2800" dirty="0"/>
              <a:t>described in doc </a:t>
            </a:r>
            <a:r>
              <a:rPr lang="en-GB" sz="2800" dirty="0" smtClean="0"/>
              <a:t>11-17/1048r2 </a:t>
            </a:r>
            <a:r>
              <a:rPr lang="en-GB" sz="2800" dirty="0"/>
              <a:t>with the intent of creating a PAR and CSD</a:t>
            </a:r>
            <a:r>
              <a:rPr lang="en-GB" sz="2800" dirty="0" smtClean="0"/>
              <a:t>.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Moved: Chris Hartman</a:t>
            </a:r>
            <a:endParaRPr lang="en-GB" sz="2800" dirty="0"/>
          </a:p>
          <a:p>
            <a:pPr lvl="0"/>
            <a:r>
              <a:rPr lang="en-US" sz="2800" dirty="0" smtClean="0"/>
              <a:t>Seconded: Andrew Myles</a:t>
            </a:r>
          </a:p>
          <a:p>
            <a:pPr lvl="0"/>
            <a:r>
              <a:rPr lang="en-US" sz="2800" dirty="0" smtClean="0"/>
              <a:t>Result: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6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39" y="1348922"/>
            <a:ext cx="7772400" cy="1500187"/>
          </a:xfrm>
        </p:spPr>
        <p:txBody>
          <a:bodyPr/>
          <a:lstStyle/>
          <a:p>
            <a:r>
              <a:rPr lang="en-GB" dirty="0" smtClean="0"/>
              <a:t>In the sequel, yellow title block =&gt; on the consent agenda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Includes EC motions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11-16-1258r1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</a:p>
          <a:p>
            <a:pPr lvl="0"/>
            <a:r>
              <a:rPr lang="en-GB" sz="2800" dirty="0" smtClean="0"/>
              <a:t>Seconded: 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11-16-1297r1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session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having an additional session for </a:t>
            </a:r>
            <a:r>
              <a:rPr lang="en-GB" sz="2800" dirty="0" err="1" smtClean="0"/>
              <a:t>TGay</a:t>
            </a:r>
            <a:r>
              <a:rPr lang="en-GB" sz="2800" dirty="0" smtClean="0"/>
              <a:t> Weds PM1 (6 parallel)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– nearly unanimous</a:t>
            </a:r>
          </a:p>
          <a:p>
            <a:pPr lvl="0"/>
            <a:r>
              <a:rPr lang="en-US" sz="2800" dirty="0" smtClean="0"/>
              <a:t>No</a:t>
            </a:r>
          </a:p>
          <a:p>
            <a:pPr lvl="0"/>
            <a:r>
              <a:rPr lang="en-US" sz="2800" dirty="0" smtClean="0"/>
              <a:t>Abstain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0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formation of a Study Group for LC to evaluate and to develop a PAR proposal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75</a:t>
            </a:r>
          </a:p>
          <a:p>
            <a:pPr lvl="0"/>
            <a:r>
              <a:rPr lang="en-US" sz="2800" dirty="0" smtClean="0"/>
              <a:t>No 31</a:t>
            </a:r>
          </a:p>
          <a:p>
            <a:pPr lvl="0"/>
            <a:r>
              <a:rPr lang="en-US" sz="2800" dirty="0" smtClean="0"/>
              <a:t>Abstain 49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084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123694</TotalTime>
  <Words>799</Words>
  <Application>Microsoft Office PowerPoint</Application>
  <PresentationFormat>On-screen Show (4:3)</PresentationFormat>
  <Paragraphs>223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Additional session straw poll</vt:lpstr>
      <vt:lpstr>LC Straw poll</vt:lpstr>
      <vt:lpstr>Friday</vt:lpstr>
      <vt:lpstr>PowerPoint Presentation</vt:lpstr>
      <vt:lpstr>TGax PAR Modification Motion</vt:lpstr>
      <vt:lpstr>LC Study Group Motion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2388</cp:revision>
  <cp:lastPrinted>1998-02-10T13:28:06Z</cp:lastPrinted>
  <dcterms:created xsi:type="dcterms:W3CDTF">1998-02-10T13:07:52Z</dcterms:created>
  <dcterms:modified xsi:type="dcterms:W3CDTF">2017-07-12T21:55:38Z</dcterms:modified>
</cp:coreProperties>
</file>