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360" r:id="rId4"/>
    <p:sldId id="481" r:id="rId5"/>
    <p:sldId id="527" r:id="rId6"/>
    <p:sldId id="525" r:id="rId7"/>
    <p:sldId id="528" r:id="rId8"/>
    <p:sldId id="275" r:id="rId9"/>
    <p:sldId id="382" r:id="rId10"/>
    <p:sldId id="459" r:id="rId11"/>
    <p:sldId id="301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>
        <p:scale>
          <a:sx n="66" d="100"/>
          <a:sy n="66" d="100"/>
        </p:scale>
        <p:origin x="112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802.11-17/0875r1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2017-07-12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8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39" y="1348922"/>
            <a:ext cx="7772400" cy="1500187"/>
          </a:xfrm>
        </p:spPr>
        <p:txBody>
          <a:bodyPr/>
          <a:lstStyle/>
          <a:p>
            <a:r>
              <a:rPr lang="en-GB" dirty="0" smtClean="0"/>
              <a:t>In the sequel, yellow title block =&gt; on the consent agenda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at the conclusion of the Monday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/>
              <a:t>R1: </a:t>
            </a:r>
            <a:r>
              <a:rPr lang="en-US" dirty="0" smtClean="0"/>
              <a:t>containing motions for </a:t>
            </a:r>
            <a:r>
              <a:rPr lang="en-US" dirty="0"/>
              <a:t>Wednesday WG11 plenary</a:t>
            </a:r>
          </a:p>
          <a:p>
            <a:pPr lvl="1"/>
            <a:r>
              <a:rPr lang="en-US" b="0" dirty="0" smtClean="0"/>
              <a:t>R2: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R5: Includes EC motions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11-16-1258r1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smtClean="0"/>
              <a:t>Hiroshi Mano</a:t>
            </a:r>
          </a:p>
          <a:p>
            <a:pPr lvl="0"/>
            <a:r>
              <a:rPr lang="en-GB" sz="2800" dirty="0" smtClean="0"/>
              <a:t>Seconded: Marc </a:t>
            </a:r>
            <a:r>
              <a:rPr lang="en-GB" sz="2800" dirty="0" err="1" smtClean="0"/>
              <a:t>Emmelman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11-16-1297r1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err="1" smtClean="0"/>
              <a:t>Yongho</a:t>
            </a:r>
            <a:r>
              <a:rPr lang="en-US" sz="2800" dirty="0" smtClean="0"/>
              <a:t> </a:t>
            </a:r>
            <a:r>
              <a:rPr lang="en-US" sz="2800" dirty="0" err="1" smtClean="0"/>
              <a:t>Seok</a:t>
            </a:r>
            <a:endParaRPr lang="en-US" sz="2800" dirty="0" smtClean="0"/>
          </a:p>
          <a:p>
            <a:pPr lvl="0"/>
            <a:r>
              <a:rPr lang="en-GB" sz="2800" dirty="0" smtClean="0"/>
              <a:t>Seconded: Alfred </a:t>
            </a:r>
            <a:r>
              <a:rPr lang="en-GB" sz="2800" dirty="0" err="1" smtClean="0"/>
              <a:t>Asterjadhi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/>
              <a:t>Request approval by IEEE 802 LMSC to form an 802.11 Study Group to </a:t>
            </a:r>
            <a:r>
              <a:rPr lang="en-GB" sz="2800" dirty="0" smtClean="0"/>
              <a:t>investigate the requirements and feasibility of light communications as </a:t>
            </a:r>
            <a:r>
              <a:rPr lang="en-GB" sz="2800" dirty="0"/>
              <a:t>described in doc </a:t>
            </a:r>
            <a:r>
              <a:rPr lang="en-GB" sz="2800" dirty="0" smtClean="0"/>
              <a:t>11-17/1048r2 </a:t>
            </a:r>
            <a:r>
              <a:rPr lang="en-GB" sz="2800" dirty="0"/>
              <a:t>with the intent of creating a PAR and CSD</a:t>
            </a:r>
            <a:r>
              <a:rPr lang="en-GB" sz="2800" dirty="0" smtClean="0"/>
              <a:t>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Moved: Chris Hartman</a:t>
            </a:r>
            <a:endParaRPr lang="en-GB" sz="2800" dirty="0"/>
          </a:p>
          <a:p>
            <a:pPr lvl="0"/>
            <a:r>
              <a:rPr lang="en-US" sz="2800" dirty="0" smtClean="0"/>
              <a:t>Seconded:</a:t>
            </a:r>
          </a:p>
          <a:p>
            <a:pPr lvl="0"/>
            <a:r>
              <a:rPr lang="en-US" sz="2800" dirty="0" smtClean="0"/>
              <a:t>Result: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0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2171"/>
              </p:ext>
            </p:extLst>
          </p:nvPr>
        </p:nvGraphicFramePr>
        <p:xfrm>
          <a:off x="152400" y="856019"/>
          <a:ext cx="8839200" cy="4935182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8, 15,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6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29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 June 2, 16, 23, 30,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1, 15, Mon June 26, Wed June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8, 22, Tues June 27, Thurs June 29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May 24, 31, June 7, 14,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7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19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May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23, June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30, June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338672">
            <a:off x="2491088" y="3303499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123578</TotalTime>
  <Words>653</Words>
  <Application>Microsoft Office PowerPoint</Application>
  <PresentationFormat>On-screen Show (4:3)</PresentationFormat>
  <Paragraphs>179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Default Design</vt:lpstr>
      <vt:lpstr>Document</vt:lpstr>
      <vt:lpstr>802.11 July 2017 WG Motions</vt:lpstr>
      <vt:lpstr>Abstract</vt:lpstr>
      <vt:lpstr>Monday</vt:lpstr>
      <vt:lpstr>TGai Final Minutes Motion</vt:lpstr>
      <vt:lpstr>TGah Final Minutes Motion</vt:lpstr>
      <vt:lpstr>Wednesday</vt:lpstr>
      <vt:lpstr>LC Study Group Motion</vt:lpstr>
      <vt:lpstr>Friday</vt:lpstr>
      <vt:lpstr>PowerPoint Presentation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2380</cp:revision>
  <cp:lastPrinted>1998-02-10T13:28:06Z</cp:lastPrinted>
  <dcterms:created xsi:type="dcterms:W3CDTF">1998-02-10T13:07:52Z</dcterms:created>
  <dcterms:modified xsi:type="dcterms:W3CDTF">2017-07-12T08:29:34Z</dcterms:modified>
</cp:coreProperties>
</file>