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17" r:id="rId15"/>
    <p:sldId id="613" r:id="rId16"/>
    <p:sldId id="614" r:id="rId17"/>
    <p:sldId id="616" r:id="rId18"/>
    <p:sldId id="390"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0" d="100"/>
          <a:sy n="80" d="100"/>
        </p:scale>
        <p:origin x="-96" y="-3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4616"/>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P802.11-17/0859r1</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x-none" smtClean="0"/>
              <a:t>July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P802.11-17/0859r1</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x-none" smtClean="0"/>
              <a:t>July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P802.11-17/0859r1</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400" smtClean="0"/>
              <a:t>July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P802.11-17/0859r1</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400" smtClean="0"/>
              <a:t>July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P802.11-17/0859r1</a:t>
            </a:r>
            <a:endParaRPr lang="en-US"/>
          </a:p>
        </p:txBody>
      </p:sp>
      <p:sp>
        <p:nvSpPr>
          <p:cNvPr id="5" name="Date Placeholder 4"/>
          <p:cNvSpPr>
            <a:spLocks noGrp="1"/>
          </p:cNvSpPr>
          <p:nvPr>
            <p:ph type="dt" idx="11"/>
          </p:nvPr>
        </p:nvSpPr>
        <p:spPr/>
        <p:txBody>
          <a:bodyPr/>
          <a:lstStyle/>
          <a:p>
            <a:r>
              <a:rPr lang="x-none"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18</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P802.11-17/0859r1</a:t>
            </a:r>
            <a:endParaRPr lang="en-US"/>
          </a:p>
        </p:txBody>
      </p:sp>
      <p:sp>
        <p:nvSpPr>
          <p:cNvPr id="5" name="Date Placeholder 4"/>
          <p:cNvSpPr>
            <a:spLocks noGrp="1"/>
          </p:cNvSpPr>
          <p:nvPr>
            <p:ph type="dt" idx="11"/>
          </p:nvPr>
        </p:nvSpPr>
        <p:spPr/>
        <p:txBody>
          <a:bodyPr/>
          <a:lstStyle/>
          <a:p>
            <a:r>
              <a:rPr lang="x-none"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P802.11-17/0859r1</a:t>
            </a:r>
            <a:endParaRPr lang="en-US"/>
          </a:p>
        </p:txBody>
      </p:sp>
      <p:sp>
        <p:nvSpPr>
          <p:cNvPr id="5" name="Date Placeholder 4"/>
          <p:cNvSpPr>
            <a:spLocks noGrp="1"/>
          </p:cNvSpPr>
          <p:nvPr>
            <p:ph type="dt" idx="11"/>
          </p:nvPr>
        </p:nvSpPr>
        <p:spPr/>
        <p:txBody>
          <a:bodyPr/>
          <a:lstStyle/>
          <a:p>
            <a:r>
              <a:rPr lang="x-none"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P802.11-17/0859r1</a:t>
            </a:r>
            <a:endParaRPr lang="en-US"/>
          </a:p>
        </p:txBody>
      </p:sp>
      <p:sp>
        <p:nvSpPr>
          <p:cNvPr id="5" name="Rectangle 3"/>
          <p:cNvSpPr>
            <a:spLocks noGrp="1" noChangeArrowheads="1"/>
          </p:cNvSpPr>
          <p:nvPr>
            <p:ph type="dt" idx="1"/>
          </p:nvPr>
        </p:nvSpPr>
        <p:spPr>
          <a:ln/>
        </p:spPr>
        <p:txBody>
          <a:bodyPr/>
          <a:lstStyle/>
          <a:p>
            <a:r>
              <a:rPr lang="x-none"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x-none"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x-none"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x-none"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x-none" smtClean="0"/>
              <a:t>July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x-none"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x-none"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x-none"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x-none" smtClean="0"/>
              <a:t>July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x-none" smtClean="0"/>
              <a:t>July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x-none" smtClean="0"/>
              <a:t>July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x-none"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x-none"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x-none"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0859r1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x-none" smtClean="0"/>
              <a:t>July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July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2016-05</a:t>
            </a:r>
            <a:r>
              <a:rPr lang="en-US" sz="1800" b="0" dirty="0" smtClean="0">
                <a:latin typeface="Arial" charset="0"/>
              </a:rPr>
              <a:t>-</a:t>
            </a:r>
            <a:r>
              <a:rPr lang="en-US" sz="1800" b="0" dirty="0" smtClean="0">
                <a:latin typeface="Arial" charset="0"/>
              </a:rPr>
              <a:t>30</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800" smtClean="0"/>
              <a:t>July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800" smtClean="0"/>
              <a:t>July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85800" y="1600200"/>
            <a:ext cx="7772400" cy="4495800"/>
          </a:xfrm>
        </p:spPr>
        <p:txBody>
          <a:bodyPr/>
          <a:lstStyle/>
          <a:p>
            <a:pPr>
              <a:spcBef>
                <a:spcPts val="600"/>
              </a:spcBef>
              <a:buClrTx/>
              <a:buFontTx/>
              <a:buNone/>
            </a:pPr>
            <a:r>
              <a:rPr lang="en-GB" sz="1600" dirty="0">
                <a:cs typeface="MS Gothic" charset="0"/>
              </a:rPr>
              <a:t>All participation in IEEE 802 Working Group meetings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800" smtClean="0"/>
              <a:t>July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11 July 2017</a:t>
            </a:r>
            <a:br>
              <a:rPr lang="en-US" sz="4000" dirty="0" smtClean="0">
                <a:latin typeface="Arial" charset="0"/>
                <a:cs typeface="Arial" charset="0"/>
              </a:rPr>
            </a:br>
            <a:r>
              <a:rPr lang="en-US" dirty="0" smtClean="0">
                <a:latin typeface="Arial" charset="0"/>
                <a:cs typeface="Arial" charset="0"/>
              </a:rPr>
              <a:t>19:30–21:30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16:00 Wednesday</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3911268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smtClean="0">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r>
              <a:rPr lang="en-US" sz="4000" smtClean="0">
                <a:latin typeface="Arial" charset="0"/>
                <a:cs typeface="Arial" charset="0"/>
              </a:rPr>
              <a:t/>
            </a:r>
            <a:br>
              <a:rPr lang="en-US" sz="4000" smtClean="0">
                <a:latin typeface="Arial" charset="0"/>
                <a:cs typeface="Arial" charset="0"/>
              </a:rPr>
            </a:br>
            <a:r>
              <a:rPr lang="en-US">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September 2017 </a:t>
            </a:r>
            <a:r>
              <a:rPr lang="en-US" sz="2400" dirty="0"/>
              <a:t>802.11 meeting on </a:t>
            </a:r>
            <a:r>
              <a:rPr lang="en-US" sz="2400" dirty="0" smtClean="0"/>
              <a:t>Monday </a:t>
            </a:r>
            <a:r>
              <a:rPr lang="en-US" sz="2400" dirty="0" err="1" smtClean="0"/>
              <a:t>tbd</a:t>
            </a:r>
            <a:r>
              <a:rPr lang="en-US" sz="2400" dirty="0" smtClean="0"/>
              <a:t> at </a:t>
            </a:r>
            <a:r>
              <a:rPr lang="en-US" sz="2400" dirty="0"/>
              <a:t>9</a:t>
            </a:r>
            <a:r>
              <a:rPr lang="en-US" sz="2400" dirty="0" smtClean="0"/>
              <a:t>am Eastern </a:t>
            </a:r>
            <a:r>
              <a:rPr lang="en-US" sz="2400" dirty="0"/>
              <a:t>US Time.</a:t>
            </a:r>
          </a:p>
          <a:p>
            <a:pPr lvl="1">
              <a:lnSpc>
                <a:spcPct val="80000"/>
              </a:lnSpc>
            </a:pPr>
            <a:r>
              <a:rPr lang="en-US" dirty="0" smtClean="0"/>
              <a:t>Mover:</a:t>
            </a:r>
          </a:p>
          <a:p>
            <a:pPr lvl="1">
              <a:lnSpc>
                <a:spcPct val="80000"/>
              </a:lnSpc>
            </a:pPr>
            <a:r>
              <a:rPr lang="en-US" dirty="0" smtClean="0"/>
              <a:t>Seconder:</a:t>
            </a:r>
          </a:p>
          <a:p>
            <a:pPr lvl="1">
              <a:lnSpc>
                <a:spcPct val="80000"/>
              </a:lnSpc>
            </a:pPr>
            <a:r>
              <a:rPr lang="en-US" dirty="0" smtClean="0"/>
              <a:t>Yes:    No:    Abstain: </a:t>
            </a:r>
            <a:endParaRPr lang="en-US" dirty="0"/>
          </a:p>
          <a:p>
            <a:pPr lvl="1">
              <a:lnSpc>
                <a:spcPct val="80000"/>
              </a:lnSpc>
            </a:pPr>
            <a:endParaRPr lang="en-US" dirty="0"/>
          </a:p>
          <a:p>
            <a:pPr>
              <a:lnSpc>
                <a:spcPct val="80000"/>
              </a:lnSpc>
            </a:pPr>
            <a:r>
              <a:rPr lang="en-US" dirty="0"/>
              <a:t>Adjourn </a:t>
            </a:r>
            <a:r>
              <a:rPr lang="en-US" dirty="0" err="1"/>
              <a:t>TGak</a:t>
            </a:r>
            <a:endParaRPr lang="en-US" dirty="0"/>
          </a:p>
          <a:p>
            <a:pPr lvl="1">
              <a:lnSpc>
                <a:spcPct val="80000"/>
              </a:lnSpc>
            </a:pPr>
            <a:endParaRPr lang="en-US" dirty="0" smtClean="0"/>
          </a:p>
          <a:p>
            <a:pPr>
              <a:lnSpc>
                <a:spcPct val="80000"/>
              </a:lnSpc>
            </a:pPr>
            <a:endParaRPr lang="en-US" b="0"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18</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Berlin, Germany</a:t>
            </a:r>
            <a:endParaRPr lang="en-US" sz="2800" dirty="0">
              <a:latin typeface="Arial" charset="0"/>
            </a:endParaRPr>
          </a:p>
          <a:p>
            <a:pPr algn="ctr">
              <a:lnSpc>
                <a:spcPct val="90000"/>
              </a:lnSpc>
              <a:buFontTx/>
              <a:buNone/>
            </a:pPr>
            <a:r>
              <a:rPr lang="en-US" sz="2800" dirty="0" smtClean="0">
                <a:latin typeface="Arial" charset="0"/>
              </a:rPr>
              <a:t>10-13 July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x-none" smtClean="0"/>
              <a:t>July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err="1" smtClean="0">
                <a:latin typeface="Arial"/>
                <a:cs typeface="Arial"/>
              </a:rPr>
              <a:t>Estrel</a:t>
            </a:r>
            <a:r>
              <a:rPr lang="en-US" dirty="0" smtClean="0">
                <a:latin typeface="Arial"/>
                <a:cs typeface="Arial"/>
              </a:rPr>
              <a:t> Hotel, Berlin, Germany</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762000" y="685800"/>
            <a:ext cx="7620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a:t>
            </a:r>
            <a:r>
              <a:rPr lang="en-US" sz="2400" dirty="0"/>
              <a:t>Final WG &amp; </a:t>
            </a:r>
            <a:r>
              <a:rPr lang="en-US" sz="2400" dirty="0" err="1"/>
              <a:t>ExecComm</a:t>
            </a:r>
            <a:r>
              <a:rPr lang="en-US" sz="2400" dirty="0"/>
              <a:t> &amp; </a:t>
            </a:r>
            <a:r>
              <a:rPr lang="en-US" sz="2400" dirty="0" err="1"/>
              <a:t>RevCom</a:t>
            </a:r>
            <a:r>
              <a:rPr lang="en-US" sz="2400" dirty="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1045505"/>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EVE</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x-none"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x-none"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r>
              <a:rPr lang="en-US" b="0" dirty="0"/>
              <a:t>.</a:t>
            </a:r>
            <a:r>
              <a:rPr lang="en-US" b="0" dirty="0" smtClean="0"/>
              <a:t>.</a:t>
            </a:r>
          </a:p>
          <a:p>
            <a:pPr>
              <a:lnSpc>
                <a:spcPct val="80000"/>
              </a:lnSpc>
            </a:pPr>
            <a:r>
              <a:rPr lang="en-US" b="0" dirty="0" smtClean="0"/>
              <a:t>Attendance </a:t>
            </a:r>
            <a:r>
              <a:rPr lang="en-US" b="0" dirty="0"/>
              <a:t>Recording Reminder</a:t>
            </a:r>
          </a:p>
          <a:p>
            <a:pPr>
              <a:lnSpc>
                <a:spcPct val="80000"/>
              </a:lnSpc>
            </a:pPr>
            <a:r>
              <a:rPr lang="en-US" b="0" dirty="0" smtClean="0"/>
              <a:t>Approval of Agenda</a:t>
            </a:r>
          </a:p>
          <a:p>
            <a:pPr>
              <a:lnSpc>
                <a:spcPct val="80000"/>
              </a:lnSpc>
            </a:pPr>
            <a:endParaRPr lang="en-US" b="0" dirty="0"/>
          </a:p>
          <a:p>
            <a:pPr>
              <a:lnSpc>
                <a:spcPct val="80000"/>
              </a:lnSpc>
            </a:pPr>
            <a:r>
              <a:rPr lang="en-US" dirty="0"/>
              <a:t>Moved, </a:t>
            </a:r>
            <a:r>
              <a:rPr lang="en-US" b="0" dirty="0"/>
              <a:t>to approve 11-17/0513r0 as the minutes of the </a:t>
            </a:r>
            <a:r>
              <a:rPr lang="en-US" b="0" dirty="0" err="1" smtClean="0"/>
              <a:t>Daejeon</a:t>
            </a:r>
            <a:r>
              <a:rPr lang="en-US" b="0" dirty="0" smtClean="0"/>
              <a:t> </a:t>
            </a:r>
            <a:r>
              <a:rPr lang="en-US" b="0" dirty="0" err="1" smtClean="0"/>
              <a:t>TGak</a:t>
            </a:r>
            <a:r>
              <a:rPr lang="en-US" b="0" dirty="0" smtClean="0"/>
              <a:t> </a:t>
            </a:r>
            <a:r>
              <a:rPr lang="en-US" b="0" dirty="0"/>
              <a:t>meeting in </a:t>
            </a:r>
            <a:r>
              <a:rPr lang="en-US" b="0" dirty="0" smtClean="0"/>
              <a:t>May.</a:t>
            </a:r>
            <a:endParaRPr lang="en-US" b="0" dirty="0"/>
          </a:p>
          <a:p>
            <a:pPr lvl="1">
              <a:lnSpc>
                <a:spcPct val="80000"/>
              </a:lnSpc>
            </a:pPr>
            <a:r>
              <a:rPr lang="en-US" dirty="0"/>
              <a:t>Mover:</a:t>
            </a:r>
          </a:p>
          <a:p>
            <a:pPr lvl="1">
              <a:lnSpc>
                <a:spcPct val="80000"/>
              </a:lnSpc>
            </a:pPr>
            <a:r>
              <a:rPr lang="en-US" dirty="0"/>
              <a:t>Seconder:</a:t>
            </a:r>
          </a:p>
          <a:p>
            <a:pPr lvl="1">
              <a:lnSpc>
                <a:spcPct val="80000"/>
              </a:lnSpc>
            </a:pPr>
            <a:r>
              <a:rPr lang="en-US" dirty="0"/>
              <a:t>Yes:    No:    Abstain: </a:t>
            </a:r>
          </a:p>
          <a:p>
            <a:pPr lvl="1">
              <a:lnSpc>
                <a:spcPct val="80000"/>
              </a:lnSpc>
            </a:pPr>
            <a:endParaRPr lang="en-US" dirty="0"/>
          </a:p>
          <a:p>
            <a:pPr>
              <a:lnSpc>
                <a:spcPct val="80000"/>
              </a:lnSpc>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x-none"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err="1" smtClean="0"/>
              <a:t>MayTGak</a:t>
            </a:r>
            <a:r>
              <a:rPr lang="en-US" b="0" dirty="0" smtClean="0"/>
              <a:t> </a:t>
            </a:r>
            <a:r>
              <a:rPr lang="en-US" b="0" dirty="0"/>
              <a:t>meeting:</a:t>
            </a:r>
          </a:p>
          <a:p>
            <a:pPr lvl="1">
              <a:lnSpc>
                <a:spcPct val="80000"/>
              </a:lnSpc>
            </a:pPr>
            <a:r>
              <a:rPr lang="en-US" dirty="0" smtClean="0"/>
              <a:t>22 May: </a:t>
            </a:r>
            <a:r>
              <a:rPr lang="en-US" dirty="0" err="1" smtClean="0"/>
              <a:t>tbd</a:t>
            </a:r>
            <a:endParaRPr lang="en-US" dirty="0"/>
          </a:p>
          <a:p>
            <a:pPr lvl="1">
              <a:lnSpc>
                <a:spcPct val="80000"/>
              </a:lnSpc>
            </a:pPr>
            <a:r>
              <a:rPr lang="en-US" dirty="0" smtClean="0"/>
              <a:t>12 June: </a:t>
            </a:r>
            <a:r>
              <a:rPr lang="en-US" dirty="0" err="1" smtClean="0"/>
              <a:t>tbd</a:t>
            </a:r>
            <a:endParaRPr lang="en-US" dirty="0"/>
          </a:p>
          <a:p>
            <a:pPr lvl="1">
              <a:lnSpc>
                <a:spcPct val="80000"/>
              </a:lnSpc>
            </a:pPr>
            <a:r>
              <a:rPr lang="en-US" dirty="0" smtClean="0"/>
              <a:t>26 June: </a:t>
            </a:r>
            <a:r>
              <a:rPr lang="en-US" dirty="0" err="1" smtClean="0"/>
              <a:t>tbd</a:t>
            </a:r>
            <a:endParaRPr lang="en-US" dirty="0"/>
          </a:p>
          <a:p>
            <a:pPr lvl="1">
              <a:lnSpc>
                <a:spcPct val="80000"/>
              </a:lnSpc>
            </a:pPr>
            <a:r>
              <a:rPr lang="en-US" dirty="0" smtClean="0"/>
              <a:t>Mover:</a:t>
            </a:r>
          </a:p>
          <a:p>
            <a:pPr lvl="1">
              <a:lnSpc>
                <a:spcPct val="80000"/>
              </a:lnSpc>
            </a:pPr>
            <a:r>
              <a:rPr lang="en-US" dirty="0" smtClean="0"/>
              <a:t>Seconder:</a:t>
            </a:r>
          </a:p>
          <a:p>
            <a:pPr lvl="1">
              <a:lnSpc>
                <a:spcPct val="80000"/>
              </a:lnSpc>
            </a:pPr>
            <a:r>
              <a:rPr lang="en-US" dirty="0" smtClean="0"/>
              <a:t>Yes:    No:    Abstain: </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x-none"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a:t>
            </a:r>
            <a:r>
              <a:rPr lang="en-US" dirty="0">
                <a:latin typeface="Arial" charset="0"/>
                <a:cs typeface="Arial" charset="0"/>
              </a:rPr>
              <a:t>00 – </a:t>
            </a:r>
            <a:r>
              <a:rPr lang="en-US" dirty="0" smtClean="0">
                <a:latin typeface="Arial" charset="0"/>
                <a:cs typeface="Arial" charset="0"/>
              </a:rPr>
              <a:t>18:</a:t>
            </a:r>
            <a:r>
              <a:rPr lang="en-US" dirty="0">
                <a:latin typeface="Arial" charset="0"/>
                <a:cs typeface="Arial" charset="0"/>
              </a:rPr>
              <a:t>00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b="0" dirty="0" smtClean="0"/>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x-none" sz="1800" smtClean="0"/>
              <a:t>July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132255</TotalTime>
  <Words>1779</Words>
  <Application>Microsoft Macintosh PowerPoint</Application>
  <PresentationFormat>On-screen Show (4:3)</PresentationFormat>
  <Paragraphs>288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802-11-Submission</vt:lpstr>
      <vt:lpstr>July 2017 802.11ak Agenda</vt:lpstr>
      <vt:lpstr>IEEE 802.11ak/GLK: Enhancements For Transit Links Within Bridged Networks</vt:lpstr>
      <vt:lpstr>Venue</vt:lpstr>
      <vt:lpstr>TGak Timeline</vt:lpstr>
      <vt:lpstr>Sessions</vt:lpstr>
      <vt:lpstr>Monday, 10 July 2017 16:00 – 18:00</vt:lpstr>
      <vt:lpstr>Monday, 10 July 2017 16:00 – 18:00</vt:lpstr>
      <vt:lpstr>Monday, 10 July 2017 16:00 – 18:00</vt:lpstr>
      <vt:lpstr>Participants, Patents, and Duty to Inform</vt:lpstr>
      <vt:lpstr>Patent Related Links</vt:lpstr>
      <vt:lpstr>Call for Potentially Essential Patents</vt:lpstr>
      <vt:lpstr>Participation in IEEE 802 Meetings</vt:lpstr>
      <vt:lpstr>Other Guidelines for IEEE WG Meetings</vt:lpstr>
      <vt:lpstr>Tuesday, 11 July 2017 19:30–21:30</vt:lpstr>
      <vt:lpstr>Wednesday, 12 July 2017 16:00–18:00</vt:lpstr>
      <vt:lpstr>Thursday, 13 July 2017 08:00–10:00</vt:lpstr>
      <vt:lpstr>Thursday, 13 July 2017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1511</cp:revision>
  <cp:lastPrinted>2016-06-15T02:09:12Z</cp:lastPrinted>
  <dcterms:created xsi:type="dcterms:W3CDTF">2006-12-04T03:46:13Z</dcterms:created>
  <dcterms:modified xsi:type="dcterms:W3CDTF">2017-05-30T15:27:31Z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