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6" r:id="rId2"/>
    <p:sldId id="289" r:id="rId3"/>
    <p:sldId id="288" r:id="rId4"/>
    <p:sldId id="287" r:id="rId5"/>
    <p:sldId id="286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8849" autoAdjust="0"/>
  </p:normalViewPr>
  <p:slideViewPr>
    <p:cSldViewPr>
      <p:cViewPr varScale="1">
        <p:scale>
          <a:sx n="90" d="100"/>
          <a:sy n="90" d="100"/>
        </p:scale>
        <p:origin x="12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00" y="15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802.11-18/yyyyr0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38CC2637-1985-412C-994C-3901D4FC1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224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802.11-18/yyyyr0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C4CDFAE-F895-48F6-BF6B-C54B41AC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68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13337" cy="215444"/>
          </a:xfrm>
          <a:noFill/>
        </p:spPr>
        <p:txBody>
          <a:bodyPr/>
          <a:lstStyle/>
          <a:p>
            <a:r>
              <a:rPr lang="en-US" smtClean="0"/>
              <a:t>May 2017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46863" y="96239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6586" y="9000621"/>
            <a:ext cx="2456122" cy="184666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13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85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FF75A2-6F5B-4D4B-A1CF-EDEEA4E4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EE1C41-13CA-4068-AF87-F2963A44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1EE72-AEBD-4C27-8447-805D14E1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10F9D-9D4C-4E46-A08D-B0355AB7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9CDBFA-76A2-4597-AA38-8543ED035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81101DF-3CCF-4DBE-9F6F-C2C8287AA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B990D-5677-42C3-8409-B86316F6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E0127D-EA26-47D7-BEDD-43594B1CA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8A6EB5-1BF3-4B79-A25A-A80C2579D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3E2874-852B-40F2-A72B-30C3B22A2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3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B4D0AE-50A3-4374-B97B-94DD77DA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5BC343-D255-4229-A3C1-C2A825309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38392" y="6475413"/>
            <a:ext cx="543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F5DBBF94-17B0-4983-A36A-09B6DE6908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802.11-17/0840r0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henry@LOGOUT.COM" TargetMode="External"/><Relationship Id="rId18" Type="http://schemas.openxmlformats.org/officeDocument/2006/relationships/hyperlink" Target="mailto:aasterja@qti.qualcomm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alex.ashley@hotmail.co.uk" TargetMode="External"/><Relationship Id="rId17" Type="http://schemas.openxmlformats.org/officeDocument/2006/relationships/hyperlink" Target="mailto:yongho.seok@gmail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Ping.FANG@huawei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adrian.p.stephens@ieee.org" TargetMode="External"/><Relationship Id="rId10" Type="http://schemas.openxmlformats.org/officeDocument/2006/relationships/hyperlink" Target="mailto:emily.h.qi@intel.com" TargetMode="External"/><Relationship Id="rId19" Type="http://schemas.openxmlformats.org/officeDocument/2006/relationships/hyperlink" Target="mailto:ddrgal@gmail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petere@ieee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(May ‘17)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2017-09-15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178059"/>
              </p:ext>
            </p:extLst>
          </p:nvPr>
        </p:nvGraphicFramePr>
        <p:xfrm>
          <a:off x="530225" y="2506663"/>
          <a:ext cx="7847013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5" imgW="8593900" imgH="2812386" progId="Word.Document.8">
                  <p:embed/>
                </p:oleObj>
              </mc:Choice>
              <mc:Fallback>
                <p:oleObj name="Document" r:id="rId5" imgW="8593900" imgH="28123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06663"/>
                        <a:ext cx="7847013" cy="255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5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sz="2000" dirty="0" smtClean="0"/>
              <a:t>Publication editor creates a marked up PDF with editorial changes highlighted</a:t>
            </a:r>
          </a:p>
          <a:p>
            <a:r>
              <a:rPr lang="en-US" sz="2000" dirty="0" smtClean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 smtClean="0"/>
              <a:t>Each member of the committee should review each change proposed by the publication editor</a:t>
            </a:r>
          </a:p>
          <a:p>
            <a:r>
              <a:rPr lang="en-US" sz="2000" dirty="0" smtClean="0"/>
              <a:t>Pay particular attention to</a:t>
            </a:r>
          </a:p>
          <a:p>
            <a:pPr lvl="1"/>
            <a:r>
              <a:rPr lang="en-US" sz="1800" dirty="0" smtClean="0"/>
              <a:t>Reconstructed sentences</a:t>
            </a:r>
          </a:p>
          <a:p>
            <a:pPr lvl="1"/>
            <a:r>
              <a:rPr lang="en-US" sz="1800" dirty="0" smtClean="0"/>
              <a:t>Tables with number changes</a:t>
            </a:r>
          </a:p>
          <a:p>
            <a:pPr lvl="1"/>
            <a:r>
              <a:rPr lang="en-US" sz="1800" dirty="0" smtClean="0"/>
              <a:t>ANA assignments</a:t>
            </a:r>
          </a:p>
          <a:p>
            <a:r>
              <a:rPr lang="en-US" sz="2000" dirty="0" smtClean="0"/>
              <a:t>The review process is complete when all publication changes have been reviewed</a:t>
            </a:r>
          </a:p>
          <a:p>
            <a:r>
              <a:rPr lang="en-US" sz="2000" dirty="0" smtClean="0"/>
              <a:t>Action: WG editor to update editor’s guide to include publication process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4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 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0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 smtClean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12"/>
              </a:rPr>
              <a:t>alex.ashley@hotmail.co.uk</a:t>
            </a:r>
            <a:endParaRPr lang="en-US" sz="1400" dirty="0"/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7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8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13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14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</a:t>
            </a:r>
            <a:r>
              <a:rPr lang="en-US" sz="1400" b="0" dirty="0"/>
              <a:t>– </a:t>
            </a:r>
            <a:r>
              <a:rPr lang="en-US" sz="1400" b="0" dirty="0">
                <a:hlinkClick r:id="rId15"/>
              </a:rPr>
              <a:t>adrian.p.stephens@ieee.org</a:t>
            </a:r>
            <a:r>
              <a:rPr lang="en-US" sz="1400" b="0" dirty="0"/>
              <a:t> </a:t>
            </a:r>
            <a:r>
              <a:rPr lang="en-US" sz="1400" dirty="0"/>
              <a:t>, Edward Au – </a:t>
            </a:r>
            <a:r>
              <a:rPr lang="en-US" sz="1400" b="0" u="sng" dirty="0">
                <a:hlinkClick r:id="rId11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b="0" dirty="0">
                <a:hlinkClick r:id="rId10"/>
              </a:rPr>
              <a:t>emily.h.qi@intel.com</a:t>
            </a:r>
            <a:r>
              <a:rPr lang="en-US" sz="1400" b="0" dirty="0"/>
              <a:t> </a:t>
            </a:r>
            <a:endParaRPr lang="en-US" sz="1400" dirty="0"/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6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6"/>
              </a:rPr>
              <a:t>Ping.FANG@huawei.com </a:t>
            </a:r>
            <a:endParaRPr lang="en-US" sz="1400" dirty="0"/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</a:t>
            </a:r>
            <a:r>
              <a:rPr lang="en-US" sz="1400" dirty="0" err="1"/>
              <a:t>Seok</a:t>
            </a:r>
            <a:r>
              <a:rPr lang="en-US" sz="1400" dirty="0"/>
              <a:t> </a:t>
            </a:r>
            <a:r>
              <a:rPr lang="en-US" sz="1400" dirty="0">
                <a:hlinkClick r:id="rId17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8"/>
              </a:rPr>
              <a:t>aasterja@qti.qualcomm.com</a:t>
            </a:r>
            <a:r>
              <a:rPr lang="en-US" sz="1400" dirty="0"/>
              <a:t>  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9"/>
              </a:rPr>
              <a:t>ddrgal@gmail.com</a:t>
            </a:r>
            <a:r>
              <a:rPr lang="en-US" sz="140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5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042324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August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321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September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453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July 2016, Editors changed the running order and will revisit in Mar 2017, maintaining this order in the interim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7162800" y="685800"/>
            <a:ext cx="19812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74545"/>
              </p:ext>
            </p:extLst>
          </p:nvPr>
        </p:nvGraphicFramePr>
        <p:xfrm>
          <a:off x="457200" y="16002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May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285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83706</TotalTime>
  <Words>585</Words>
  <Application>Microsoft Office PowerPoint</Application>
  <PresentationFormat>On-screen Show (4:3)</PresentationFormat>
  <Paragraphs>211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Default Design</vt:lpstr>
      <vt:lpstr>Document</vt:lpstr>
      <vt:lpstr>802.11 WG Editor’s Meeting (May ‘17)</vt:lpstr>
      <vt:lpstr>Publication process discussion</vt:lpstr>
      <vt:lpstr>Volunteer Editor Contacts</vt:lpstr>
      <vt:lpstr>Editor Amendment Ordering</vt:lpstr>
      <vt:lpstr>Draft Development Snapshot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 Closing Report</dc:title>
  <dc:creator>dorothy.stanley@hpe.com;Robert Stacey (Intel Corporation)</dc:creator>
  <cp:keywords>September 2016</cp:keywords>
  <cp:lastModifiedBy>Stacey, Robert</cp:lastModifiedBy>
  <cp:revision>1420</cp:revision>
  <cp:lastPrinted>1998-02-10T13:28:06Z</cp:lastPrinted>
  <dcterms:created xsi:type="dcterms:W3CDTF">1998-02-10T13:07:52Z</dcterms:created>
  <dcterms:modified xsi:type="dcterms:W3CDTF">2017-05-11T12:20:29Z</dcterms:modified>
</cp:coreProperties>
</file>