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6" r:id="rId2"/>
    <p:sldId id="289" r:id="rId3"/>
    <p:sldId id="288" r:id="rId4"/>
    <p:sldId id="287" r:id="rId5"/>
    <p:sldId id="286" r:id="rId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8849" autoAdjust="0"/>
  </p:normalViewPr>
  <p:slideViewPr>
    <p:cSldViewPr>
      <p:cViewPr varScale="1">
        <p:scale>
          <a:sx n="90" d="100"/>
          <a:sy n="90" d="100"/>
        </p:scale>
        <p:origin x="123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100" y="15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802.11-18/yyyyr0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38CC2637-1985-412C-994C-3901D4FC1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2248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802.11-18/yyyyr0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97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C4CDFAE-F895-48F6-BF6B-C54B41AC9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9728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729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0681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713337" cy="215444"/>
          </a:xfrm>
          <a:noFill/>
        </p:spPr>
        <p:txBody>
          <a:bodyPr/>
          <a:lstStyle/>
          <a:p>
            <a:r>
              <a:rPr lang="en-US" smtClean="0"/>
              <a:t>May 2017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46863" y="96239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56586" y="9000621"/>
            <a:ext cx="2456122" cy="184666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2A966BB1-2648-428D-89B2-DEE69CF444F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113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617E4734-E93D-4119-AD53-64F2B1E3BF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85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062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FF75A2-6F5B-4D4B-A1CF-EDEEA4E4B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0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EE1C41-13CA-4068-AF87-F2963A445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0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6B1EE72-AEBD-4C27-8447-805D14E1A4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07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C10F9D-9D4C-4E46-A08D-B0355AB77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14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3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19CDBFA-76A2-4597-AA38-8543ED035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28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81101DF-3CCF-4DBE-9F6F-C2C8287AAC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99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DB990D-5677-42C3-8409-B86316F68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92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6E0127D-EA26-47D7-BEDD-43594B1CA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2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C8A6EB5-1BF3-4B79-A25A-A80C2579D0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2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3E2874-852B-40F2-A72B-30C3B22A2F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537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B4D0AE-50A3-4374-B97B-94DD77DA9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0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A5BC343-D255-4229-A3C1-C2A825309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6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38392" y="6475413"/>
            <a:ext cx="5434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F5DBBF94-17B0-4983-A36A-09B6DE6908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802.11-17/0840r0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carlos.cordeiro@intel.com" TargetMode="External"/><Relationship Id="rId13" Type="http://schemas.openxmlformats.org/officeDocument/2006/relationships/hyperlink" Target="mailto:henry@LOGOUT.COM" TargetMode="External"/><Relationship Id="rId18" Type="http://schemas.openxmlformats.org/officeDocument/2006/relationships/hyperlink" Target="mailto:aasterja@qti.qualcomm.com" TargetMode="External"/><Relationship Id="rId3" Type="http://schemas.openxmlformats.org/officeDocument/2006/relationships/hyperlink" Target="mailto:jiamin.chen@mail01.huawei.com" TargetMode="External"/><Relationship Id="rId7" Type="http://schemas.openxmlformats.org/officeDocument/2006/relationships/hyperlink" Target="mailto:robert.stacey@intel.com" TargetMode="External"/><Relationship Id="rId12" Type="http://schemas.openxmlformats.org/officeDocument/2006/relationships/hyperlink" Target="mailto:alex.ashley@hotmail.co.uk" TargetMode="External"/><Relationship Id="rId17" Type="http://schemas.openxmlformats.org/officeDocument/2006/relationships/hyperlink" Target="mailto:yongho.seok@gmail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Ping.FANG@huawei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RA@tiac.net" TargetMode="External"/><Relationship Id="rId11" Type="http://schemas.openxmlformats.org/officeDocument/2006/relationships/hyperlink" Target="mailto:edward.ks.au@huawei.com" TargetMode="External"/><Relationship Id="rId5" Type="http://schemas.openxmlformats.org/officeDocument/2006/relationships/hyperlink" Target="mailto:d3e3e3@gmail.com" TargetMode="External"/><Relationship Id="rId15" Type="http://schemas.openxmlformats.org/officeDocument/2006/relationships/hyperlink" Target="mailto:adrian.p.stephens@ieee.org" TargetMode="External"/><Relationship Id="rId10" Type="http://schemas.openxmlformats.org/officeDocument/2006/relationships/hyperlink" Target="mailto:emily.h.qi@intel.com" TargetMode="External"/><Relationship Id="rId19" Type="http://schemas.openxmlformats.org/officeDocument/2006/relationships/hyperlink" Target="mailto:ddrgal@gmail.com" TargetMode="External"/><Relationship Id="rId4" Type="http://schemas.openxmlformats.org/officeDocument/2006/relationships/hyperlink" Target="mailto:shiwenhe@seu.edu.cn" TargetMode="External"/><Relationship Id="rId9" Type="http://schemas.openxmlformats.org/officeDocument/2006/relationships/hyperlink" Target="mailto:chaochun.wang@mediatek.com" TargetMode="External"/><Relationship Id="rId14" Type="http://schemas.openxmlformats.org/officeDocument/2006/relationships/hyperlink" Target="mailto:petere@ieee.or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(May ‘17)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2017-09-15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9178059"/>
              </p:ext>
            </p:extLst>
          </p:nvPr>
        </p:nvGraphicFramePr>
        <p:xfrm>
          <a:off x="530225" y="2506663"/>
          <a:ext cx="7847013" cy="255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Document" r:id="rId5" imgW="8593900" imgH="2812386" progId="Word.Document.8">
                  <p:embed/>
                </p:oleObj>
              </mc:Choice>
              <mc:Fallback>
                <p:oleObj name="Document" r:id="rId5" imgW="8593900" imgH="28123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506663"/>
                        <a:ext cx="7847013" cy="2557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Robert Stacey, Intel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5795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0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Publication process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722813"/>
          </a:xfrm>
        </p:spPr>
        <p:txBody>
          <a:bodyPr/>
          <a:lstStyle/>
          <a:p>
            <a:r>
              <a:rPr lang="en-US" sz="2000" dirty="0" smtClean="0"/>
              <a:t>Publication editor creates a marked up PDF with editorial changes highlighted</a:t>
            </a:r>
          </a:p>
          <a:p>
            <a:r>
              <a:rPr lang="en-US" sz="2000" dirty="0" smtClean="0"/>
              <a:t>802.11 technical editor forms a review committee, usual the task group editor and one other person associated with 802.11 editing</a:t>
            </a:r>
          </a:p>
          <a:p>
            <a:r>
              <a:rPr lang="en-US" sz="2000" dirty="0" smtClean="0"/>
              <a:t>Each member of the committee should review each change proposed by the publication editor</a:t>
            </a:r>
          </a:p>
          <a:p>
            <a:r>
              <a:rPr lang="en-US" sz="2000" dirty="0" smtClean="0"/>
              <a:t>Pay particular attention to</a:t>
            </a:r>
          </a:p>
          <a:p>
            <a:pPr lvl="1"/>
            <a:r>
              <a:rPr lang="en-US" sz="1800" dirty="0" smtClean="0"/>
              <a:t>Reconstructed sentences</a:t>
            </a:r>
          </a:p>
          <a:p>
            <a:pPr lvl="1"/>
            <a:r>
              <a:rPr lang="en-US" sz="1800" dirty="0" smtClean="0"/>
              <a:t>Tables with number changes</a:t>
            </a:r>
          </a:p>
          <a:p>
            <a:pPr lvl="1"/>
            <a:r>
              <a:rPr lang="en-US" sz="1800" dirty="0" smtClean="0"/>
              <a:t>ANA assignments</a:t>
            </a:r>
          </a:p>
          <a:p>
            <a:r>
              <a:rPr lang="en-US" sz="2000" dirty="0" smtClean="0"/>
              <a:t>The review process is complete when all publication changes have been reviewed</a:t>
            </a:r>
          </a:p>
          <a:p>
            <a:r>
              <a:rPr lang="en-US" sz="2000" dirty="0" smtClean="0"/>
              <a:t>Action: WG editor to update editor’s guide to include publication process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284E455-25C1-4B8F-B461-78E9C8FDBAC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41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AF256CC3-709F-4B73-B483-640656AD6A99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181600"/>
          </a:xfrm>
          <a:noFill/>
        </p:spPr>
        <p:txBody>
          <a:bodyPr/>
          <a:lstStyle/>
          <a:p>
            <a:r>
              <a:rPr lang="en-US" sz="1600" dirty="0" err="1"/>
              <a:t>TGaj</a:t>
            </a:r>
            <a:r>
              <a:rPr lang="en-US" sz="1600" dirty="0"/>
              <a:t> – </a:t>
            </a:r>
            <a:r>
              <a:rPr lang="en-US" sz="1600" dirty="0" err="1"/>
              <a:t>Jiamin</a:t>
            </a:r>
            <a:r>
              <a:rPr lang="en-US" sz="1600" dirty="0"/>
              <a:t> CHEN – </a:t>
            </a:r>
            <a:r>
              <a:rPr lang="en-US" sz="1600" b="0" dirty="0">
                <a:hlinkClick r:id="rId3"/>
              </a:rPr>
              <a:t>jiamin.chen@mail01.huawei.com</a:t>
            </a:r>
            <a:r>
              <a:rPr lang="en-US" sz="1600" b="0" dirty="0"/>
              <a:t> , </a:t>
            </a:r>
            <a:r>
              <a:rPr lang="en-US" sz="1600" dirty="0" err="1"/>
              <a:t>Shiwen</a:t>
            </a:r>
            <a:r>
              <a:rPr lang="en-US" sz="1600" dirty="0"/>
              <a:t> He – </a:t>
            </a:r>
            <a:r>
              <a:rPr lang="en-US" sz="1600" b="0" u="sng" dirty="0">
                <a:hlinkClick r:id="rId4"/>
              </a:rPr>
              <a:t>shiwenhe@seu.edu.cn</a:t>
            </a:r>
            <a:endParaRPr lang="en-US" sz="1600" b="0" dirty="0"/>
          </a:p>
          <a:p>
            <a:r>
              <a:rPr lang="en-US" sz="1600" dirty="0" err="1"/>
              <a:t>TGak</a:t>
            </a:r>
            <a:r>
              <a:rPr lang="en-US" sz="1600" dirty="0"/>
              <a:t> – Donald Eastlake – </a:t>
            </a:r>
            <a:r>
              <a:rPr lang="en-US" sz="1600" b="0" dirty="0">
                <a:hlinkClick r:id="rId5"/>
              </a:rPr>
              <a:t>d3e3e3@gmail.com</a:t>
            </a:r>
            <a:endParaRPr lang="en-US" sz="1600" b="0" dirty="0"/>
          </a:p>
          <a:p>
            <a:r>
              <a:rPr lang="en-US" sz="1600" dirty="0" err="1"/>
              <a:t>TGaq</a:t>
            </a:r>
            <a:r>
              <a:rPr lang="en-US" sz="1600" dirty="0"/>
              <a:t> – Lee Armstrong – </a:t>
            </a:r>
            <a:r>
              <a:rPr lang="en-US" sz="1600" b="0" dirty="0">
                <a:hlinkClick r:id="rId6"/>
              </a:rPr>
              <a:t>LRA@tiac.net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chaochun.wang@mediatek.com</a:t>
            </a:r>
            <a:r>
              <a:rPr lang="en-US" sz="1600" dirty="0"/>
              <a:t> </a:t>
            </a:r>
            <a:endParaRPr lang="en-US" sz="1600" dirty="0" smtClean="0"/>
          </a:p>
          <a:p>
            <a:r>
              <a:rPr lang="en-US" sz="1600" dirty="0" err="1" smtClean="0"/>
              <a:t>REVmd</a:t>
            </a:r>
            <a:r>
              <a:rPr lang="en-US" sz="1600" dirty="0" smtClean="0"/>
              <a:t> – Emily </a:t>
            </a:r>
            <a:r>
              <a:rPr lang="en-US" sz="1600" dirty="0"/>
              <a:t>Qi – </a:t>
            </a:r>
            <a:r>
              <a:rPr lang="en-US" sz="1600" b="0" dirty="0" smtClean="0">
                <a:hlinkClick r:id="rId10"/>
              </a:rPr>
              <a:t>emily.h.qi@intel.com</a:t>
            </a:r>
            <a:r>
              <a:rPr lang="en-US" sz="1600" dirty="0" smtClean="0"/>
              <a:t>, </a:t>
            </a:r>
            <a:r>
              <a:rPr lang="en-US" sz="1600" dirty="0"/>
              <a:t>Edward Au – </a:t>
            </a:r>
            <a:r>
              <a:rPr lang="en-US" sz="1600" b="0" u="sng" dirty="0" smtClean="0">
                <a:hlinkClick r:id="rId11"/>
              </a:rPr>
              <a:t>edward.ks.au@huawei.com</a:t>
            </a:r>
            <a:r>
              <a:rPr lang="en-US" sz="1600" dirty="0"/>
              <a:t>, </a:t>
            </a:r>
          </a:p>
          <a:p>
            <a:pPr marL="342900" lvl="1" indent="-342900">
              <a:buFontTx/>
              <a:buChar char="•"/>
            </a:pPr>
            <a:r>
              <a:rPr lang="en-US" sz="1600" dirty="0" smtClean="0"/>
              <a:t>Editors </a:t>
            </a:r>
            <a:r>
              <a:rPr lang="en-US" sz="1600" dirty="0"/>
              <a:t>Emeritus:</a:t>
            </a:r>
          </a:p>
          <a:p>
            <a:pPr lvl="1"/>
            <a:r>
              <a:rPr lang="en-US" sz="1400" dirty="0" err="1"/>
              <a:t>TGaa</a:t>
            </a:r>
            <a:r>
              <a:rPr lang="en-US" sz="1400" dirty="0"/>
              <a:t> – Alex Ashley – </a:t>
            </a:r>
            <a:r>
              <a:rPr lang="en-US" sz="1400" dirty="0">
                <a:hlinkClick r:id="rId12"/>
              </a:rPr>
              <a:t>alex.ashley@hotmail.co.uk</a:t>
            </a:r>
            <a:endParaRPr lang="en-US" sz="1400" dirty="0"/>
          </a:p>
          <a:p>
            <a:pPr lvl="1"/>
            <a:r>
              <a:rPr lang="en-US" sz="1400" dirty="0" err="1"/>
              <a:t>TGac</a:t>
            </a:r>
            <a:r>
              <a:rPr lang="en-US" sz="1400" dirty="0"/>
              <a:t> – Robert Stacey – </a:t>
            </a:r>
            <a:r>
              <a:rPr lang="en-US" sz="1400" dirty="0">
                <a:hlinkClick r:id="rId7"/>
              </a:rPr>
              <a:t>robert.stacey@intel.com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TGad</a:t>
            </a:r>
            <a:r>
              <a:rPr lang="en-US" sz="1400" dirty="0"/>
              <a:t> – Carlos Cordeiro – </a:t>
            </a:r>
            <a:r>
              <a:rPr lang="en-US" sz="1400" dirty="0">
                <a:hlinkClick r:id="rId8"/>
              </a:rPr>
              <a:t>carlos.cordeiro@intel.com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TGae</a:t>
            </a:r>
            <a:r>
              <a:rPr lang="en-US" sz="1400" dirty="0"/>
              <a:t> – Henry </a:t>
            </a:r>
            <a:r>
              <a:rPr lang="en-US" sz="1400" dirty="0" err="1"/>
              <a:t>Ptasinski</a:t>
            </a:r>
            <a:r>
              <a:rPr lang="en-US" sz="1400" dirty="0"/>
              <a:t> – </a:t>
            </a:r>
            <a:r>
              <a:rPr lang="en-US" sz="1400" dirty="0">
                <a:hlinkClick r:id="rId13"/>
              </a:rPr>
              <a:t>henry@LOGOUT.COM</a:t>
            </a:r>
            <a:r>
              <a:rPr lang="en-US" sz="1400" dirty="0"/>
              <a:t> </a:t>
            </a:r>
          </a:p>
          <a:p>
            <a:pPr lvl="1"/>
            <a:r>
              <a:rPr lang="en-US" sz="1400" dirty="0" err="1"/>
              <a:t>TGaf</a:t>
            </a:r>
            <a:r>
              <a:rPr lang="en-US" sz="1400" dirty="0"/>
              <a:t> – Peter Ecclesine – </a:t>
            </a:r>
            <a:r>
              <a:rPr lang="en-US" sz="1400" dirty="0">
                <a:hlinkClick r:id="rId14"/>
              </a:rPr>
              <a:t>petere@ieee.org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 err="1"/>
              <a:t>REVmc</a:t>
            </a:r>
            <a:r>
              <a:rPr lang="en-US" sz="1400" dirty="0"/>
              <a:t> – Adrian Stephens </a:t>
            </a:r>
            <a:r>
              <a:rPr lang="en-US" sz="1400" b="0" dirty="0"/>
              <a:t>– </a:t>
            </a:r>
            <a:r>
              <a:rPr lang="en-US" sz="1400" b="0" dirty="0">
                <a:hlinkClick r:id="rId15"/>
              </a:rPr>
              <a:t>adrian.p.stephens@ieee.org</a:t>
            </a:r>
            <a:r>
              <a:rPr lang="en-US" sz="1400" b="0" dirty="0"/>
              <a:t> </a:t>
            </a:r>
            <a:r>
              <a:rPr lang="en-US" sz="1400" dirty="0"/>
              <a:t>, Edward Au – </a:t>
            </a:r>
            <a:r>
              <a:rPr lang="en-US" sz="1400" b="0" u="sng" dirty="0">
                <a:hlinkClick r:id="rId11"/>
              </a:rPr>
              <a:t>edward.ks.au@huawei.com</a:t>
            </a:r>
            <a:r>
              <a:rPr lang="en-US" sz="1400" dirty="0"/>
              <a:t>, Emily Qi – </a:t>
            </a:r>
            <a:r>
              <a:rPr lang="en-US" sz="1400" b="0" dirty="0">
                <a:hlinkClick r:id="rId10"/>
              </a:rPr>
              <a:t>emily.h.qi@intel.com</a:t>
            </a:r>
            <a:r>
              <a:rPr lang="en-US" sz="1400" b="0" dirty="0"/>
              <a:t> </a:t>
            </a:r>
            <a:endParaRPr lang="en-US" sz="1400" dirty="0"/>
          </a:p>
          <a:p>
            <a:pPr lvl="1"/>
            <a:r>
              <a:rPr lang="en-US" sz="1400" dirty="0" err="1"/>
              <a:t>TGai</a:t>
            </a:r>
            <a:r>
              <a:rPr lang="en-US" sz="1400" dirty="0"/>
              <a:t> - </a:t>
            </a:r>
            <a:r>
              <a:rPr lang="en-US" sz="1400" dirty="0">
                <a:hlinkClick r:id="rId6"/>
              </a:rPr>
              <a:t>LRA@tiac.net</a:t>
            </a:r>
            <a:r>
              <a:rPr lang="en-US" sz="1400" dirty="0"/>
              <a:t>, Ping FANG </a:t>
            </a:r>
            <a:r>
              <a:rPr lang="en-US" sz="1400" dirty="0">
                <a:hlinkClick r:id="rId16"/>
              </a:rPr>
              <a:t>Ping.FANG@huawei.com </a:t>
            </a:r>
            <a:endParaRPr lang="en-US" sz="1400" dirty="0"/>
          </a:p>
          <a:p>
            <a:pPr lvl="1"/>
            <a:r>
              <a:rPr lang="en-US" sz="1400" dirty="0" err="1"/>
              <a:t>TGah</a:t>
            </a:r>
            <a:r>
              <a:rPr lang="en-US" sz="1400" dirty="0"/>
              <a:t> – </a:t>
            </a:r>
            <a:r>
              <a:rPr lang="en-US" sz="1400" dirty="0" err="1"/>
              <a:t>Yongho</a:t>
            </a:r>
            <a:r>
              <a:rPr lang="en-US" sz="1400" dirty="0"/>
              <a:t> </a:t>
            </a:r>
            <a:r>
              <a:rPr lang="en-US" sz="1400" dirty="0" err="1"/>
              <a:t>Seok</a:t>
            </a:r>
            <a:r>
              <a:rPr lang="en-US" sz="1400" dirty="0"/>
              <a:t> </a:t>
            </a:r>
            <a:r>
              <a:rPr lang="en-US" sz="1400" dirty="0">
                <a:hlinkClick r:id="rId17"/>
              </a:rPr>
              <a:t>yongho.seok@gmail.com</a:t>
            </a:r>
            <a:r>
              <a:rPr lang="en-US" sz="1400" dirty="0"/>
              <a:t>,  Alfred </a:t>
            </a:r>
            <a:r>
              <a:rPr lang="en-US" sz="1400" dirty="0" err="1"/>
              <a:t>Asterjadhi</a:t>
            </a:r>
            <a:r>
              <a:rPr lang="en-US" sz="1400" dirty="0"/>
              <a:t> – </a:t>
            </a:r>
            <a:r>
              <a:rPr lang="en-US" sz="1400" dirty="0">
                <a:hlinkClick r:id="rId18"/>
              </a:rPr>
              <a:t>aasterja@qti.qualcomm.com</a:t>
            </a:r>
            <a:r>
              <a:rPr lang="en-US" sz="1400" dirty="0"/>
              <a:t>   </a:t>
            </a:r>
          </a:p>
          <a:p>
            <a:pPr lvl="1"/>
            <a:r>
              <a:rPr lang="en-US" sz="1400" dirty="0" err="1"/>
              <a:t>TGaq</a:t>
            </a:r>
            <a:r>
              <a:rPr lang="en-US" sz="1400" dirty="0"/>
              <a:t> – Dan Gal –  </a:t>
            </a:r>
            <a:r>
              <a:rPr lang="en-US" sz="1400" dirty="0">
                <a:hlinkClick r:id="rId19"/>
              </a:rPr>
              <a:t>ddrgal@gmail.com</a:t>
            </a:r>
            <a:r>
              <a:rPr lang="en-US" sz="1400" dirty="0"/>
              <a:t> </a:t>
            </a:r>
          </a:p>
          <a:p>
            <a:pPr lvl="1"/>
            <a:endParaRPr lang="en-US" sz="1600" dirty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59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/>
              <a:t>Slide </a:t>
            </a:r>
            <a:fld id="{267CEDAE-0893-43B3-92C5-6D110BF9235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2042324"/>
              </p:ext>
            </p:extLst>
          </p:nvPr>
        </p:nvGraphicFramePr>
        <p:xfrm>
          <a:off x="914400" y="2398816"/>
          <a:ext cx="7772400" cy="3757822"/>
        </p:xfrm>
        <a:graphic>
          <a:graphicData uri="http://schemas.openxmlformats.org/drawingml/2006/table">
            <a:tbl>
              <a:tblPr/>
              <a:tblGrid>
                <a:gridCol w="28940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844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39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3469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TGaq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August 2017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TGaj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321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September 2017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TGak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98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Dec 2017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 –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453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July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8039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193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2019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78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802.11-2016 Amendment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May 2017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endParaRPr lang="en-US" sz="1400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In July 2016, Editors changed the running order and will revisit in Mar 2017, maintaining this order in the interim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7162800" y="685800"/>
            <a:ext cx="19812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48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40075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074545"/>
              </p:ext>
            </p:extLst>
          </p:nvPr>
        </p:nvGraphicFramePr>
        <p:xfrm>
          <a:off x="457200" y="1600200"/>
          <a:ext cx="8262379" cy="4099560"/>
        </p:xfrm>
        <a:graphic>
          <a:graphicData uri="http://schemas.openxmlformats.org/drawingml/2006/table">
            <a:tbl>
              <a:tblPr/>
              <a:tblGrid>
                <a:gridCol w="3256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2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82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1023379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Au, 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12.0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8.1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9-May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7.2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4.0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9-May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11.0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Shiwen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9-May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05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9-May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71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10.0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9.0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1.2</a:t>
                      </a: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0.3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9-May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Chao Chun Wang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17-Jan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16275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587675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 smtClean="0">
                <a:solidFill>
                  <a:srgbClr val="FF0000"/>
                </a:solidFill>
                <a:latin typeface="Arial" charset="0"/>
              </a:rPr>
              <a:t>May </a:t>
            </a:r>
            <a:r>
              <a:rPr lang="en-US" sz="1600" dirty="0">
                <a:solidFill>
                  <a:srgbClr val="FF0000"/>
                </a:solidFill>
                <a:latin typeface="Arial" charset="0"/>
              </a:rPr>
              <a:t>2017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69191"/>
            <a:ext cx="7772400" cy="457200"/>
          </a:xfrm>
        </p:spPr>
        <p:txBody>
          <a:bodyPr/>
          <a:lstStyle/>
          <a:p>
            <a:r>
              <a:rPr lang="en-US" sz="2800" dirty="0"/>
              <a:t>Draft Development Snapshot</a:t>
            </a:r>
            <a:endParaRPr lang="en-GB" sz="2800" dirty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5EAAF8-1103-4F9A-8384-029AC986883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Robert Stacey, Intel</a:t>
            </a:r>
            <a:endParaRPr lang="en-US" dirty="0"/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285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83706</TotalTime>
  <Words>585</Words>
  <Application>Microsoft Office PowerPoint</Application>
  <PresentationFormat>On-screen Show (4:3)</PresentationFormat>
  <Paragraphs>211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Default Design</vt:lpstr>
      <vt:lpstr>Document</vt:lpstr>
      <vt:lpstr>802.11 WG Editor’s Meeting (May ‘17)</vt:lpstr>
      <vt:lpstr>Publication process discussion</vt:lpstr>
      <vt:lpstr>Volunteer Editor Contacts</vt:lpstr>
      <vt:lpstr>Editor Amendment Ordering</vt:lpstr>
      <vt:lpstr>Draft Development Snapshot</vt:lpstr>
    </vt:vector>
  </TitlesOfParts>
  <Company>Aruba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Editor Closing Report</dc:title>
  <dc:creator>dorothy.stanley@hpe.com;Robert Stacey (Intel Corporation)</dc:creator>
  <cp:keywords>September 2016</cp:keywords>
  <cp:lastModifiedBy>Stacey, Robert</cp:lastModifiedBy>
  <cp:revision>1420</cp:revision>
  <cp:lastPrinted>1998-02-10T13:28:06Z</cp:lastPrinted>
  <dcterms:created xsi:type="dcterms:W3CDTF">1998-02-10T13:07:52Z</dcterms:created>
  <dcterms:modified xsi:type="dcterms:W3CDTF">2017-05-11T12:20:29Z</dcterms:modified>
</cp:coreProperties>
</file>