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1" r:id="rId4"/>
    <p:sldId id="260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-37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802.11-17/0838r1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802.11-17/0838r1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802.11-17/0838r1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802.11-17/0838r1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802.11-17/0838r1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802.11-17/0838r1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0838r1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May Closing </a:t>
            </a:r>
            <a:r>
              <a:rPr lang="en-US" sz="3600" dirty="0"/>
              <a:t>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</a:t>
            </a:r>
            <a:r>
              <a:rPr lang="en-GB" sz="2000" b="0" dirty="0" smtClean="0"/>
              <a:t>-</a:t>
            </a:r>
            <a:r>
              <a:rPr lang="en-GB" sz="2000" b="0" dirty="0" smtClean="0"/>
              <a:t>05-11</a:t>
            </a:r>
            <a:endParaRPr lang="en-GB" sz="2000" b="0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 smtClean="0">
                <a:solidFill>
                  <a:schemeClr val="tx1"/>
                </a:solidFill>
              </a:rPr>
              <a:t>TGak</a:t>
            </a:r>
            <a:r>
              <a:rPr lang="en-US" sz="1800" dirty="0" smtClean="0">
                <a:solidFill>
                  <a:schemeClr val="tx1"/>
                </a:solidFill>
              </a:rPr>
              <a:t> meeting </a:t>
            </a:r>
            <a:r>
              <a:rPr lang="en-US" sz="1800" dirty="0" smtClean="0">
                <a:solidFill>
                  <a:schemeClr val="tx1"/>
                </a:solidFill>
              </a:rPr>
              <a:t>May 2017 </a:t>
            </a:r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dirty="0" err="1" smtClean="0">
                <a:solidFill>
                  <a:schemeClr val="tx1"/>
                </a:solidFill>
              </a:rPr>
              <a:t>Daejeon</a:t>
            </a:r>
            <a:r>
              <a:rPr lang="en-US" sz="1800" dirty="0" smtClean="0">
                <a:solidFill>
                  <a:schemeClr val="tx1"/>
                </a:solidFill>
              </a:rPr>
              <a:t>, Korea.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Closing Report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initial Sponsor Ballot on P802.11ak Draft 4.0 ran until 1pm Thursday this week, </a:t>
            </a:r>
            <a:r>
              <a:rPr lang="en-GB" sz="2400" dirty="0" err="1" smtClean="0"/>
              <a:t>Daejeon</a:t>
            </a:r>
            <a:r>
              <a:rPr lang="en-GB" sz="2400" dirty="0" smtClean="0"/>
              <a:t> time.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11ak passed sponsor Ballot and </a:t>
            </a:r>
            <a:r>
              <a:rPr lang="en-GB" sz="2400" dirty="0" err="1" smtClean="0"/>
              <a:t>TGak</a:t>
            </a:r>
            <a:r>
              <a:rPr lang="en-GB" sz="2400" dirty="0" smtClean="0"/>
              <a:t> has been working on draft resolutions for some of the 165 comments received.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/>
              <a:t>annotated agenda is in 11-</a:t>
            </a:r>
            <a:r>
              <a:rPr lang="en-GB" sz="2400" dirty="0" smtClean="0"/>
              <a:t>17/</a:t>
            </a:r>
            <a:r>
              <a:rPr lang="en-GB" sz="2400" dirty="0" smtClean="0"/>
              <a:t>0643r5.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minutes </a:t>
            </a:r>
            <a:r>
              <a:rPr lang="en-GB" sz="2400" dirty="0"/>
              <a:t>will be in 11-</a:t>
            </a:r>
            <a:r>
              <a:rPr lang="en-GB" sz="2400" dirty="0" smtClean="0"/>
              <a:t>17/</a:t>
            </a:r>
            <a:r>
              <a:rPr lang="en-GB" sz="2400" dirty="0" smtClean="0"/>
              <a:t>0810.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/>
              <a:t>Motion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smtClean="0"/>
              <a:t>	Moved</a:t>
            </a:r>
            <a:r>
              <a:rPr lang="en-GB" sz="2800" dirty="0"/>
              <a:t>, to liaise the following draft to ISO/IEC JTC1/SC6 under 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/>
              <a:t>P802.11ak D4.0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 smtClean="0"/>
              <a:t>Moved: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Seconded: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Results: 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 smtClean="0"/>
              <a:t>[In TG  Moved</a:t>
            </a:r>
            <a:r>
              <a:rPr lang="en-GB" sz="2400" dirty="0"/>
              <a:t>: Mark </a:t>
            </a:r>
            <a:r>
              <a:rPr lang="en-GB" sz="2400" dirty="0" smtClean="0"/>
              <a:t>Hamilton   Seconded</a:t>
            </a:r>
            <a:r>
              <a:rPr lang="en-GB" sz="2400" dirty="0"/>
              <a:t>: Jon </a:t>
            </a:r>
            <a:r>
              <a:rPr lang="en-GB" sz="2400" dirty="0" err="1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Yes: 3    No: 1    Abstain: </a:t>
            </a:r>
            <a:r>
              <a:rPr lang="en-GB" sz="2400" dirty="0" smtClean="0"/>
              <a:t>1]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26507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</a:t>
            </a:r>
            <a:r>
              <a:rPr lang="en-GB" sz="2400" dirty="0" smtClean="0"/>
              <a:t>hour teleconferences </a:t>
            </a:r>
            <a:r>
              <a:rPr lang="en-US" sz="2400" dirty="0" smtClean="0"/>
              <a:t>until the </a:t>
            </a:r>
            <a:r>
              <a:rPr lang="en-US" sz="2400" dirty="0" smtClean="0"/>
              <a:t>July 2017 </a:t>
            </a:r>
            <a:r>
              <a:rPr lang="en-US" sz="2400" dirty="0"/>
              <a:t>802.11 meeting on </a:t>
            </a:r>
            <a:r>
              <a:rPr lang="en-US" sz="2400" dirty="0" smtClean="0"/>
              <a:t>Mondays </a:t>
            </a:r>
            <a:r>
              <a:rPr lang="en-US" sz="2400" dirty="0" smtClean="0"/>
              <a:t>May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June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June 26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at 9am </a:t>
            </a:r>
            <a:r>
              <a:rPr lang="en-US" sz="2400" dirty="0"/>
              <a:t>Eastern US Time</a:t>
            </a:r>
            <a:r>
              <a:rPr lang="en-US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July 2017 </a:t>
            </a:r>
            <a:r>
              <a:rPr lang="en-GB" sz="2800" dirty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Sponsor Ballot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If resolutions complete, go to Sponsor Ballot recirculation.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197</TotalTime>
  <Words>252</Words>
  <Application>Microsoft Macintosh PowerPoint</Application>
  <PresentationFormat>On-screen Show (4:3)</PresentationFormat>
  <Paragraphs>57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May Closing Report </vt:lpstr>
      <vt:lpstr>TGak Closing Report</vt:lpstr>
      <vt:lpstr>Motion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21</cp:revision>
  <cp:lastPrinted>1601-01-01T00:00:00Z</cp:lastPrinted>
  <dcterms:created xsi:type="dcterms:W3CDTF">2014-04-14T10:59:07Z</dcterms:created>
  <dcterms:modified xsi:type="dcterms:W3CDTF">2017-05-11T10:32:14Z</dcterms:modified>
</cp:coreProperties>
</file>