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61" r:id="rId4"/>
    <p:sldId id="260" r:id="rId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-376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mr-IN" smtClean="0"/>
              <a:t>doc.: IEEE 802.11-17/0838r0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2017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0838r0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</a:t>
            </a:r>
            <a:r>
              <a:rPr lang="en-US" sz="3600" dirty="0" smtClean="0"/>
              <a:t>May Closing </a:t>
            </a:r>
            <a:r>
              <a:rPr lang="en-US" sz="3600" dirty="0"/>
              <a:t>Report 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</a:t>
            </a:r>
            <a:r>
              <a:rPr lang="en-GB" sz="2000" b="0" dirty="0" smtClean="0"/>
              <a:t>-</a:t>
            </a:r>
            <a:r>
              <a:rPr lang="en-GB" sz="2000" b="0" dirty="0" smtClean="0"/>
              <a:t>05-11</a:t>
            </a:r>
            <a:endParaRPr lang="en-GB" sz="2000" b="0" dirty="0" smtClean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9005863"/>
              </p:ext>
            </p:extLst>
          </p:nvPr>
        </p:nvGraphicFramePr>
        <p:xfrm>
          <a:off x="508000" y="2459038"/>
          <a:ext cx="8156575" cy="213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Document" r:id="rId4" imgW="8255000" imgH="2171700" progId="Word.Document.8">
                  <p:embed/>
                </p:oleObj>
              </mc:Choice>
              <mc:Fallback>
                <p:oleObj name="Document" r:id="rId4" imgW="8255000" imgH="21717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459038"/>
                        <a:ext cx="8156575" cy="2139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79712" y="4725144"/>
            <a:ext cx="5112568" cy="129266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Abstract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Closing Report of the 802.11 </a:t>
            </a:r>
            <a:r>
              <a:rPr lang="en-US" sz="1800" dirty="0" err="1" smtClean="0">
                <a:solidFill>
                  <a:schemeClr val="tx1"/>
                </a:solidFill>
              </a:rPr>
              <a:t>TGak</a:t>
            </a:r>
            <a:r>
              <a:rPr lang="en-US" sz="1800" dirty="0" smtClean="0">
                <a:solidFill>
                  <a:schemeClr val="tx1"/>
                </a:solidFill>
              </a:rPr>
              <a:t> meeting </a:t>
            </a:r>
            <a:r>
              <a:rPr lang="en-US" sz="1800" dirty="0" smtClean="0">
                <a:solidFill>
                  <a:schemeClr val="tx1"/>
                </a:solidFill>
              </a:rPr>
              <a:t>May 2017 </a:t>
            </a:r>
            <a:r>
              <a:rPr lang="en-US" sz="1800" dirty="0" smtClean="0">
                <a:solidFill>
                  <a:schemeClr val="tx1"/>
                </a:solidFill>
              </a:rPr>
              <a:t>in </a:t>
            </a:r>
            <a:r>
              <a:rPr lang="en-US" sz="1800" dirty="0" err="1" smtClean="0">
                <a:solidFill>
                  <a:schemeClr val="tx1"/>
                </a:solidFill>
              </a:rPr>
              <a:t>Daejeon</a:t>
            </a:r>
            <a:r>
              <a:rPr lang="en-US" sz="1800" dirty="0" smtClean="0">
                <a:solidFill>
                  <a:schemeClr val="tx1"/>
                </a:solidFill>
              </a:rPr>
              <a:t>, Korea.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2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err="1"/>
              <a:t>TGak</a:t>
            </a:r>
            <a:r>
              <a:rPr lang="en-US" sz="3600" dirty="0"/>
              <a:t> Closing Report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The initial Sponsor Ballot on P802.11ak Draft 4.0 ran until 1pm Thursday this week, </a:t>
            </a:r>
            <a:r>
              <a:rPr lang="en-GB" sz="2400" dirty="0" err="1" smtClean="0"/>
              <a:t>Daejeon</a:t>
            </a:r>
            <a:r>
              <a:rPr lang="en-GB" sz="2400" dirty="0" smtClean="0"/>
              <a:t> time.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11ak passed sponsor Ballot and </a:t>
            </a:r>
            <a:r>
              <a:rPr lang="en-GB" sz="2400" dirty="0" err="1" smtClean="0"/>
              <a:t>TGak</a:t>
            </a:r>
            <a:r>
              <a:rPr lang="en-GB" sz="2400" dirty="0" smtClean="0"/>
              <a:t> has been working on draft resolutions for some of the 165 comments received.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</a:t>
            </a:r>
            <a:r>
              <a:rPr lang="en-GB" sz="2400" dirty="0"/>
              <a:t>annotated agenda is in 11-</a:t>
            </a:r>
            <a:r>
              <a:rPr lang="en-GB" sz="2400" dirty="0" smtClean="0"/>
              <a:t>17/</a:t>
            </a:r>
            <a:r>
              <a:rPr lang="en-GB" sz="2400" dirty="0" smtClean="0"/>
              <a:t>0643r5.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err="1" smtClean="0"/>
              <a:t>TGak</a:t>
            </a:r>
            <a:r>
              <a:rPr lang="en-GB" sz="2400" dirty="0" smtClean="0"/>
              <a:t> minutes </a:t>
            </a:r>
            <a:r>
              <a:rPr lang="en-GB" sz="2400" dirty="0"/>
              <a:t>will be in 11-</a:t>
            </a:r>
            <a:r>
              <a:rPr lang="en-GB" sz="2400" dirty="0" smtClean="0"/>
              <a:t>17/0513.</a:t>
            </a:r>
            <a:endParaRPr lang="en-GB" sz="2400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3600" dirty="0" smtClean="0"/>
              <a:t>Motion</a:t>
            </a:r>
            <a:endParaRPr lang="en-GB" sz="3600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	Moved</a:t>
            </a:r>
            <a:r>
              <a:rPr lang="en-GB" sz="2800" dirty="0"/>
              <a:t>, to liaise the following draft to ISO/IEC JTC1/SC6 under 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 smtClean="0"/>
              <a:t>Moved: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Seconded: </a:t>
            </a:r>
          </a:p>
          <a:p>
            <a:pPr lvl="1">
              <a:lnSpc>
                <a:spcPct val="80000"/>
              </a:lnSpc>
            </a:pPr>
            <a:r>
              <a:rPr lang="en-GB" sz="2400" dirty="0" smtClean="0"/>
              <a:t>Results: 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 smtClean="0"/>
              <a:t>[In TG  Moved</a:t>
            </a:r>
            <a:r>
              <a:rPr lang="en-GB" sz="2400" dirty="0"/>
              <a:t>: Mark </a:t>
            </a:r>
            <a:r>
              <a:rPr lang="en-GB" sz="2400" dirty="0" smtClean="0"/>
              <a:t>Hamilton   Seconded</a:t>
            </a:r>
            <a:r>
              <a:rPr lang="en-GB" sz="2400" dirty="0"/>
              <a:t>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</a:t>
            </a:r>
            <a:r>
              <a:rPr lang="en-GB" sz="2400" dirty="0" smtClean="0"/>
              <a:t>1]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02650707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500826" y="6475413"/>
            <a:ext cx="2041512" cy="180975"/>
          </a:xfrm>
        </p:spPr>
        <p:txBody>
          <a:bodyPr/>
          <a:lstStyle/>
          <a:p>
            <a:r>
              <a:rPr lang="en-GB" smtClean="0"/>
              <a:t>Donald Eastlake,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err="1"/>
              <a:t>TGak</a:t>
            </a:r>
            <a:r>
              <a:rPr lang="en-US" dirty="0"/>
              <a:t> Closing Report</a:t>
            </a:r>
            <a:endParaRPr lang="en-GB" dirty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</a:t>
            </a:r>
            <a:r>
              <a:rPr lang="en-GB" sz="2400" dirty="0" smtClean="0"/>
              <a:t>hour teleconferences </a:t>
            </a:r>
            <a:r>
              <a:rPr lang="en-US" sz="2400" dirty="0" smtClean="0"/>
              <a:t>until the </a:t>
            </a:r>
            <a:r>
              <a:rPr lang="en-US" sz="2400" dirty="0" smtClean="0"/>
              <a:t>July 2017 </a:t>
            </a:r>
            <a:r>
              <a:rPr lang="en-US" sz="2400" dirty="0"/>
              <a:t>802.11 meeting on </a:t>
            </a:r>
            <a:r>
              <a:rPr lang="en-US" sz="2400" dirty="0" smtClean="0"/>
              <a:t>Mondays </a:t>
            </a:r>
            <a:r>
              <a:rPr lang="en-US" sz="2400" dirty="0" smtClean="0"/>
              <a:t>May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June 12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and June 26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 at 9am </a:t>
            </a:r>
            <a:r>
              <a:rPr lang="en-US" sz="2400" dirty="0"/>
              <a:t>Eastern US Time</a:t>
            </a:r>
            <a:r>
              <a:rPr lang="en-US" sz="2400" dirty="0" smtClean="0"/>
              <a:t>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July 2017 </a:t>
            </a:r>
            <a:r>
              <a:rPr lang="en-GB" sz="2800" dirty="0"/>
              <a:t>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Sponsor Ballot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If resolutions complete, go to Sponsor Ballot recirculation.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endParaRPr lang="en-GB" sz="2400" dirty="0" smtClean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802-11-Submission.potx</Template>
  <TotalTime>196</TotalTime>
  <Words>252</Words>
  <Application>Microsoft Macintosh PowerPoint</Application>
  <PresentationFormat>On-screen Show (4:3)</PresentationFormat>
  <Paragraphs>57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802-11-Submission</vt:lpstr>
      <vt:lpstr>Document</vt:lpstr>
      <vt:lpstr>TGak May Closing Report </vt:lpstr>
      <vt:lpstr>TGak Closing Report</vt:lpstr>
      <vt:lpstr>Motion</vt:lpstr>
      <vt:lpstr>TGak Closing Report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 6</dc:creator>
  <cp:lastModifiedBy>Donald Eastlake</cp:lastModifiedBy>
  <cp:revision>20</cp:revision>
  <cp:lastPrinted>1601-01-01T00:00:00Z</cp:lastPrinted>
  <dcterms:created xsi:type="dcterms:W3CDTF">2014-04-14T10:59:07Z</dcterms:created>
  <dcterms:modified xsi:type="dcterms:W3CDTF">2017-05-11T10:30:31Z</dcterms:modified>
</cp:coreProperties>
</file>