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1" r:id="rId2"/>
    <p:sldId id="406" r:id="rId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08" autoAdjust="0"/>
    <p:restoredTop sz="86450" autoAdjust="0"/>
  </p:normalViewPr>
  <p:slideViewPr>
    <p:cSldViewPr>
      <p:cViewPr varScale="1">
        <p:scale>
          <a:sx n="76" d="100"/>
          <a:sy n="76" d="100"/>
        </p:scale>
        <p:origin x="1157" y="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/>
              <a:t>Nov 2015</a:t>
            </a:r>
            <a:endParaRPr lang="en-GB" dirty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dirty="0"/>
              <a:t>Tim Godfrey (EPRI)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dirty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50" y="334963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802.11-17/0831r0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2068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588316" y="332656"/>
            <a:ext cx="10454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1600" b="1" dirty="0"/>
              <a:t>May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7/24-17-0012-01-0000-may-2017-meeting-presentation.pptx" TargetMode="External"/><Relationship Id="rId2" Type="http://schemas.openxmlformats.org/officeDocument/2006/relationships/hyperlink" Target="https://mentor.ieee.org/802.24/dcn/17/24-17-0011-00-0000-may-2017-agenda.xls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24/dcn/17/24-17-0006-02-sgtg-tsn-utility-applications-white-paper.docx" TargetMode="External"/><Relationship Id="rId5" Type="http://schemas.openxmlformats.org/officeDocument/2006/relationships/hyperlink" Target="https://mentor.ieee.org/802.24/dcn/17/24-17-0004-06-sgtg-wireless-characteristics-matrix-update-2017.xlsx" TargetMode="External"/><Relationship Id="rId4" Type="http://schemas.openxmlformats.org/officeDocument/2006/relationships/hyperlink" Target="https://mentor.ieee.org/802.24/dcn/17/24-17-0013-00-0000-may-2017-meeting-mins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6096"/>
            <a:ext cx="7772400" cy="1066800"/>
          </a:xfrm>
          <a:noFill/>
        </p:spPr>
        <p:txBody>
          <a:bodyPr/>
          <a:lstStyle/>
          <a:p>
            <a:r>
              <a:rPr lang="en-GB" dirty="0"/>
              <a:t>802.24 Vertical Applications </a:t>
            </a:r>
            <a:br>
              <a:rPr lang="en-GB" dirty="0"/>
            </a:br>
            <a:r>
              <a:rPr lang="en-GB" dirty="0"/>
              <a:t>Technical Advisory Group</a:t>
            </a:r>
            <a:br>
              <a:rPr lang="en-GB" dirty="0"/>
            </a:br>
            <a:r>
              <a:rPr lang="en-GB" dirty="0"/>
              <a:t>Liaison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2017-05-11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dirty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Author:</a:t>
            </a:r>
            <a:endParaRPr lang="en-GB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72400" cy="57606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802.24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629711"/>
            <a:ext cx="8134672" cy="3823625"/>
          </a:xfrm>
        </p:spPr>
        <p:txBody>
          <a:bodyPr>
            <a:normAutofit fontScale="92500"/>
          </a:bodyPr>
          <a:lstStyle/>
          <a:p>
            <a:r>
              <a:rPr lang="en-US" dirty="0"/>
              <a:t>802.24.1 Smart Grid Task Group (meeting this week)</a:t>
            </a:r>
          </a:p>
          <a:p>
            <a:pPr lvl="1"/>
            <a:r>
              <a:rPr lang="en-US" dirty="0"/>
              <a:t>Internal / external coordination in matters related application of IEEE 802 standards for Smart Grid </a:t>
            </a:r>
          </a:p>
          <a:p>
            <a:pPr lvl="1"/>
            <a:r>
              <a:rPr lang="en-US" dirty="0"/>
              <a:t>802.24.1 TG meets at Plenaries and Wireless Interims</a:t>
            </a:r>
          </a:p>
          <a:p>
            <a:r>
              <a:rPr lang="en-US" dirty="0"/>
              <a:t>May Agenda		</a:t>
            </a:r>
            <a:r>
              <a:rPr lang="en-US" dirty="0">
                <a:solidFill>
                  <a:srgbClr val="002060"/>
                </a:solidFill>
                <a:hlinkClick r:id="rId2"/>
              </a:rPr>
              <a:t>24-17-0011r0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/>
              <a:t>Meeting Report 		</a:t>
            </a:r>
            <a:r>
              <a:rPr lang="en-US" dirty="0">
                <a:hlinkClick r:id="rId3"/>
              </a:rPr>
              <a:t>24-17-0012r1</a:t>
            </a:r>
            <a:endParaRPr lang="en-US" dirty="0"/>
          </a:p>
          <a:p>
            <a:r>
              <a:rPr lang="en-US" dirty="0"/>
              <a:t>Minutes			</a:t>
            </a:r>
            <a:r>
              <a:rPr lang="en-US" dirty="0">
                <a:hlinkClick r:id="rId4"/>
              </a:rPr>
              <a:t>24-17-0013r0</a:t>
            </a:r>
            <a:endParaRPr lang="en-US" dirty="0"/>
          </a:p>
          <a:p>
            <a:r>
              <a:rPr lang="en-US" dirty="0"/>
              <a:t>Output Documents </a:t>
            </a:r>
          </a:p>
          <a:p>
            <a:pPr lvl="1"/>
            <a:r>
              <a:rPr lang="en-US" dirty="0"/>
              <a:t>Wireless Characteristics Matrix update for NISTIR 7761 </a:t>
            </a:r>
            <a:r>
              <a:rPr lang="en-US" dirty="0">
                <a:hlinkClick r:id="rId5"/>
              </a:rPr>
              <a:t>24-17-0004-r6</a:t>
            </a:r>
            <a:endParaRPr lang="en-US" dirty="0"/>
          </a:p>
          <a:p>
            <a:pPr lvl="1"/>
            <a:r>
              <a:rPr lang="en-US" dirty="0"/>
              <a:t>TSN Utility Applications White Paper </a:t>
            </a:r>
            <a:r>
              <a:rPr lang="en-US" dirty="0">
                <a:hlinkClick r:id="rId6"/>
              </a:rPr>
              <a:t>24-17-0006r2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1835696" y="1412776"/>
            <a:ext cx="5616624" cy="936104"/>
            <a:chOff x="827584" y="1412776"/>
            <a:chExt cx="7704856" cy="1440160"/>
          </a:xfrm>
        </p:grpSpPr>
        <p:sp>
          <p:nvSpPr>
            <p:cNvPr id="4" name="Rectangle 3"/>
            <p:cNvSpPr/>
            <p:nvPr/>
          </p:nvSpPr>
          <p:spPr bwMode="auto">
            <a:xfrm>
              <a:off x="2051720" y="1412776"/>
              <a:ext cx="518457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/>
                <a:t>802.24 Vertical Applications TAG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827584" y="2348880"/>
              <a:ext cx="374441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/>
                <a:t>802.24.1 Smart Grid TG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788024" y="2348880"/>
              <a:ext cx="374441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>
                  <a:solidFill>
                    <a:schemeClr val="bg1">
                      <a:lumMod val="65000"/>
                    </a:schemeClr>
                  </a:solidFill>
                </a:rPr>
                <a:t>802.24.2 IoT TG</a:t>
              </a:r>
            </a:p>
          </p:txBody>
        </p:sp>
        <p:cxnSp>
          <p:nvCxnSpPr>
            <p:cNvPr id="10" name="Elbow Connector 9"/>
            <p:cNvCxnSpPr>
              <a:stCxn id="4" idx="2"/>
              <a:endCxn id="7" idx="0"/>
            </p:cNvCxnSpPr>
            <p:nvPr/>
          </p:nvCxnSpPr>
          <p:spPr bwMode="auto">
            <a:xfrm rot="5400000">
              <a:off x="3455876" y="1160748"/>
              <a:ext cx="432048" cy="1944216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" name="Elbow Connector 11"/>
            <p:cNvCxnSpPr>
              <a:stCxn id="4" idx="2"/>
              <a:endCxn id="8" idx="0"/>
            </p:cNvCxnSpPr>
            <p:nvPr/>
          </p:nvCxnSpPr>
          <p:spPr bwMode="auto">
            <a:xfrm rot="16200000" flipH="1">
              <a:off x="5436096" y="1124744"/>
              <a:ext cx="432048" cy="2016224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16769</TotalTime>
  <Words>77</Words>
  <Application>Microsoft Office PowerPoint</Application>
  <PresentationFormat>On-screen Show (4:3)</PresentationFormat>
  <Paragraphs>23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802-11-Submission</vt:lpstr>
      <vt:lpstr>Document</vt:lpstr>
      <vt:lpstr>802.24 Vertical Applications  Technical Advisory Group Liaison Report</vt:lpstr>
      <vt:lpstr>802.24 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846</cp:revision>
  <cp:lastPrinted>1998-02-10T13:28:06Z</cp:lastPrinted>
  <dcterms:created xsi:type="dcterms:W3CDTF">2004-12-02T14:01:45Z</dcterms:created>
  <dcterms:modified xsi:type="dcterms:W3CDTF">2017-05-11T06:24:06Z</dcterms:modified>
</cp:coreProperties>
</file>