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79" r:id="rId4"/>
    <p:sldId id="290" r:id="rId5"/>
    <p:sldId id="291" r:id="rId6"/>
    <p:sldId id="28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802.11-17/0828r0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Liaison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2017-03-17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1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presents an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liaison to the 802.11 WG.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Approve Vancouver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LS from </a:t>
            </a:r>
            <a:r>
              <a:rPr lang="en-GB" dirty="0"/>
              <a:t>IEEE 802 to the ITU-R on light communications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2000" dirty="0" smtClean="0"/>
              <a:t>Provided regulatory updates for the </a:t>
            </a:r>
            <a:r>
              <a:rPr lang="en-US" sz="2000" smtClean="0"/>
              <a:t>US and EU</a:t>
            </a:r>
            <a:endParaRPr lang="en-US" sz="2000" dirty="0" smtClean="0"/>
          </a:p>
          <a:p>
            <a:r>
              <a:rPr lang="en-US" sz="2000" dirty="0" smtClean="0"/>
              <a:t>Developed a contribution to ITU-R </a:t>
            </a:r>
            <a:r>
              <a:rPr lang="en-US" sz="2000" dirty="0" smtClean="0"/>
              <a:t>to cover IEEE 802 </a:t>
            </a:r>
            <a:r>
              <a:rPr lang="en-US" sz="2000" dirty="0" smtClean="0"/>
              <a:t>light communications standards and projects, and to indicate that no radio regulations are needed, and that they should be classified as license exempt</a:t>
            </a:r>
          </a:p>
          <a:p>
            <a:r>
              <a:rPr lang="en-US" sz="2000" dirty="0" smtClean="0"/>
              <a:t>Completed work on </a:t>
            </a:r>
            <a:r>
              <a:rPr lang="en-US" sz="2000" dirty="0">
                <a:cs typeface="Arial" panose="020B0604020202020204" pitchFamily="34" charset="0"/>
              </a:rPr>
              <a:t>Draft Perspectives on WRC-19 Agenda </a:t>
            </a:r>
            <a:r>
              <a:rPr lang="en-US" sz="2000" dirty="0" smtClean="0">
                <a:cs typeface="Arial" panose="020B0604020202020204" pitchFamily="34" charset="0"/>
              </a:rPr>
              <a:t>Items, to be forwarded to Glenn Parsons for his comments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2000" dirty="0" smtClean="0"/>
              <a:t>18-17-0075-00-0000-proposed-contribution-to-itu-r-wp-1a-comment-on-working-document-towards-a-preliminary-draft-new-report-itu-r-sm-visible-light</a:t>
            </a:r>
          </a:p>
          <a:p>
            <a:r>
              <a:rPr lang="en-US" sz="2000" dirty="0"/>
              <a:t>18-17-0076-02-0000-proposed-revision-of-itu-r-wp-1a-comment-on-working-document-towards-a-preliminary-draft-new-report-itu-r-sm-visible-light (1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18-17-0073-00-0000-ieee802-positions-on-wrc19-agenda-items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37827</TotalTime>
  <Words>199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Liaison</vt:lpstr>
      <vt:lpstr>Overview</vt:lpstr>
      <vt:lpstr>Agenda</vt:lpstr>
      <vt:lpstr>Actions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1247</cp:revision>
  <cp:lastPrinted>1998-02-10T13:28:06Z</cp:lastPrinted>
  <dcterms:created xsi:type="dcterms:W3CDTF">2009-04-21T18:18:19Z</dcterms:created>
  <dcterms:modified xsi:type="dcterms:W3CDTF">2017-05-11T05:08:55Z</dcterms:modified>
</cp:coreProperties>
</file>