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8"/>
  </p:notesMasterIdLst>
  <p:handoutMasterIdLst>
    <p:handoutMasterId r:id="rId9"/>
  </p:handoutMasterIdLst>
  <p:sldIdLst>
    <p:sldId id="269" r:id="rId3"/>
    <p:sldId id="279" r:id="rId4"/>
    <p:sldId id="290" r:id="rId5"/>
    <p:sldId id="291" r:id="rId6"/>
    <p:sldId id="289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9E7A96D-6A3B-074F-8AD3-5F2A15B3B9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866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75051E7-749F-5342-A121-8D9C9907C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17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7B547E0-ABC6-0142-8C0C-BBB2D05AE544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083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58FBAD-0FF9-7749-A295-8327C64868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93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2644858-2B43-4A4E-B336-075084507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296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31398C-935E-DE47-9A4E-61F34772D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874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4FBD9-3090-9642-98AF-5246C71185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538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E26C0-A3C6-9644-8B16-56C3BA45C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1251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1B114-4EA9-1142-9C7E-0BD0DBE26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68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46548-DEDC-E244-9906-994F214008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9021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57A6E-8B19-DE4F-A46E-A569DAEB4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329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EBB5E-1289-5B45-BAA8-041C752FE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881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22C9E-78D7-4B43-8386-25751D74C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3336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B1CE5-FCF8-D743-8A2C-4144CEA053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44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7EAB99-7448-5041-9D18-454FF4C5CB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362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5BCA9-99B4-9E4D-94BA-566BD60BD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2956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FFB28-A011-9749-BD57-E3BF1A252A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791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55CB1-7CA8-A64E-A16F-D228A5F489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299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588B0D-2023-134A-A557-DB3B553AB8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80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C83C974-AB0F-D140-A1B4-4CC1183A5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31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7C55B7-F4F2-7148-AD7F-AF000F061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993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6971E3-F592-FA43-A194-EC87FC0F5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51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FDC80D-AA58-2140-A9A7-C3D80159C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27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119A57-610D-2E4B-A0AC-9028C8664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814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4697625-D01C-ED41-A8AB-476C5A3ECC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293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BC3CE68-761C-454E-A940-B47C26548D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802.11-17/0828r0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6326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 smtClean="0">
                <a:ea typeface="+mn-ea"/>
              </a:rPr>
              <a:t>Liaison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46105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EE5F1F2D-3D75-C943-A036-670DF5D9E7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 dirty="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4086E2E2-9AC9-FB47-8CDA-7FC00B1E705C}" type="slidenum">
              <a:rPr lang="en-US"/>
              <a:pPr/>
              <a:t>1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 dirty="0">
                <a:latin typeface="Times New Roman" charset="0"/>
              </a:rPr>
              <a:t>RR-TAG (802.18) </a:t>
            </a:r>
            <a:r>
              <a:rPr lang="en-US" sz="2800" dirty="0" smtClean="0">
                <a:latin typeface="Times New Roman" charset="0"/>
              </a:rPr>
              <a:t>Liaison</a:t>
            </a:r>
            <a:endParaRPr lang="en-US" sz="2800" dirty="0">
              <a:latin typeface="Times New Roman" charset="0"/>
            </a:endParaRPr>
          </a:p>
        </p:txBody>
      </p:sp>
      <p:sp>
        <p:nvSpPr>
          <p:cNvPr id="276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2017-03-17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7464555"/>
              </p:ext>
            </p:extLst>
          </p:nvPr>
        </p:nvGraphicFramePr>
        <p:xfrm>
          <a:off x="495300" y="3136900"/>
          <a:ext cx="7912100" cy="237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1" name="Document" r:id="rId4" imgW="8360368" imgH="2521810" progId="Word.Document.8">
                  <p:embed/>
                </p:oleObj>
              </mc:Choice>
              <mc:Fallback>
                <p:oleObj name="Document" r:id="rId4" imgW="8360368" imgH="252181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3136900"/>
                        <a:ext cx="7912100" cy="237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>
                <a:latin typeface="Times New Roman" charset="0"/>
              </a:rPr>
              <a:t>Overview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b="0" dirty="0">
                <a:latin typeface="Times New Roman" charset="0"/>
              </a:rPr>
              <a:t>This document </a:t>
            </a:r>
            <a:r>
              <a:rPr lang="en-US" b="0" dirty="0" smtClean="0">
                <a:latin typeface="Times New Roman" charset="0"/>
              </a:rPr>
              <a:t>presents an IEEE </a:t>
            </a:r>
            <a:r>
              <a:rPr lang="en-US" b="0" dirty="0">
                <a:latin typeface="Times New Roman" charset="0"/>
              </a:rPr>
              <a:t>802.18 Radio Regulatory Technical Advisory Group (RR-TAG) </a:t>
            </a:r>
            <a:r>
              <a:rPr lang="en-US" b="0" dirty="0" smtClean="0">
                <a:latin typeface="Times New Roman" charset="0"/>
              </a:rPr>
              <a:t>liaison to the 802.11 WG.</a:t>
            </a:r>
            <a:endParaRPr lang="en-US" b="0" dirty="0">
              <a:latin typeface="Times New Roman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9134C468-29D4-5F4D-9F48-17557DAD461D}" type="slidenum">
              <a:rPr lang="en-US"/>
              <a:pPr/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414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Approve Vancouver minutes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Discussion 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Regulatory work in progress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Status of completed 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Actions required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LS from </a:t>
            </a:r>
            <a:r>
              <a:rPr lang="en-GB" dirty="0"/>
              <a:t>IEEE 802 to the ITU-R on light communications</a:t>
            </a:r>
            <a:endParaRPr lang="en-US" alt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Advancing the 6 GHz effort in the US and EU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AOB and Adjourn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505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799"/>
            <a:ext cx="7772400" cy="4646613"/>
          </a:xfrm>
        </p:spPr>
        <p:txBody>
          <a:bodyPr/>
          <a:lstStyle/>
          <a:p>
            <a:r>
              <a:rPr lang="en-US" sz="2000" dirty="0" smtClean="0"/>
              <a:t>Provided regulatory updates for the </a:t>
            </a:r>
            <a:r>
              <a:rPr lang="en-US" sz="2000" smtClean="0"/>
              <a:t>US and EU</a:t>
            </a:r>
            <a:endParaRPr lang="en-US" sz="2000" dirty="0" smtClean="0"/>
          </a:p>
          <a:p>
            <a:r>
              <a:rPr lang="en-US" sz="2000" dirty="0" smtClean="0"/>
              <a:t>Developed a contribution to ITU-R </a:t>
            </a:r>
            <a:r>
              <a:rPr lang="en-US" sz="2000" dirty="0" smtClean="0"/>
              <a:t>to cover IEEE 802 </a:t>
            </a:r>
            <a:r>
              <a:rPr lang="en-US" sz="2000" dirty="0" smtClean="0"/>
              <a:t>light communications standards and projects, and to indicate that no radio regulations are needed, and that they should be classified as license exempt</a:t>
            </a:r>
          </a:p>
          <a:p>
            <a:r>
              <a:rPr lang="en-US" sz="2000" dirty="0" smtClean="0"/>
              <a:t>Completed work on </a:t>
            </a:r>
            <a:r>
              <a:rPr lang="en-US" sz="2000" dirty="0">
                <a:cs typeface="Arial" panose="020B0604020202020204" pitchFamily="34" charset="0"/>
              </a:rPr>
              <a:t>Draft Perspectives on WRC-19 Agenda </a:t>
            </a:r>
            <a:r>
              <a:rPr lang="en-US" sz="2000" dirty="0" smtClean="0">
                <a:cs typeface="Arial" panose="020B0604020202020204" pitchFamily="34" charset="0"/>
              </a:rPr>
              <a:t>Items, to be forwarded to Glenn Parsons for his comments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525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 Links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4875213"/>
          </a:xfrm>
        </p:spPr>
        <p:txBody>
          <a:bodyPr/>
          <a:lstStyle/>
          <a:p>
            <a:r>
              <a:rPr lang="en-US" sz="2000" dirty="0" smtClean="0"/>
              <a:t>18-17-0075-00-0000-proposed-contribution-to-itu-r-wp-1a-comment-on-working-document-towards-a-preliminary-draft-new-report-itu-r-sm-visible-light</a:t>
            </a:r>
          </a:p>
          <a:p>
            <a:r>
              <a:rPr lang="en-US" sz="2000" dirty="0"/>
              <a:t>18-17-0076-02-0000-proposed-revision-of-itu-r-wp-1a-comment-on-working-document-towards-a-preliminary-draft-new-report-itu-r-sm-visible-light (1</a:t>
            </a:r>
            <a:r>
              <a:rPr lang="en-US" sz="2000" dirty="0" smtClean="0"/>
              <a:t>)</a:t>
            </a:r>
          </a:p>
          <a:p>
            <a:r>
              <a:rPr lang="en-US" sz="2000" dirty="0"/>
              <a:t>18-17-0073-00-0000-ieee802-positions-on-wrc19-agenda-items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76745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37827</TotalTime>
  <Words>199</Words>
  <Application>Microsoft Office PowerPoint</Application>
  <PresentationFormat>On-screen Show (4:3)</PresentationFormat>
  <Paragraphs>41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ＭＳ Ｐゴシック</vt:lpstr>
      <vt:lpstr>Arial</vt:lpstr>
      <vt:lpstr>Calibri</vt:lpstr>
      <vt:lpstr>Times New Roman</vt:lpstr>
      <vt:lpstr>802-11-Submission</vt:lpstr>
      <vt:lpstr>Custom Design</vt:lpstr>
      <vt:lpstr>Document</vt:lpstr>
      <vt:lpstr>RR-TAG (802.18) Liaison</vt:lpstr>
      <vt:lpstr>Overview</vt:lpstr>
      <vt:lpstr>Agenda</vt:lpstr>
      <vt:lpstr>Actions</vt:lpstr>
      <vt:lpstr>Document Links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Kennedy, Rich</cp:lastModifiedBy>
  <cp:revision>1247</cp:revision>
  <cp:lastPrinted>1998-02-10T13:28:06Z</cp:lastPrinted>
  <dcterms:created xsi:type="dcterms:W3CDTF">2009-04-21T18:18:19Z</dcterms:created>
  <dcterms:modified xsi:type="dcterms:W3CDTF">2017-05-11T05:08:55Z</dcterms:modified>
</cp:coreProperties>
</file>