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3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>
        <p:scale>
          <a:sx n="60" d="100"/>
          <a:sy n="60" d="100"/>
        </p:scale>
        <p:origin x="1752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802.11-17/0822r0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802.11-17/0822r0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74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802.11-17/0822r0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559-04-000m-may-2017-tgmd-agenda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2017 </a:t>
            </a:r>
            <a:r>
              <a:rPr lang="en-US" altLang="en-US" dirty="0" smtClean="0"/>
              <a:t>Closing Report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closing report </a:t>
            </a:r>
            <a:r>
              <a:rPr lang="en-US" altLang="en-US" dirty="0" smtClean="0"/>
              <a:t>for the May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- 1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Approved Comment collection on P802.11REVmd D0.1</a:t>
            </a:r>
          </a:p>
          <a:p>
            <a:pPr lvl="1">
              <a:defRPr/>
            </a:pPr>
            <a:r>
              <a:rPr lang="en-US" altLang="ja-JP" dirty="0" smtClean="0"/>
              <a:t>D0.1 includes 802.11ai roll-in</a:t>
            </a:r>
          </a:p>
          <a:p>
            <a:pPr lvl="1">
              <a:defRPr/>
            </a:pPr>
            <a:r>
              <a:rPr lang="en-US" altLang="ja-JP" dirty="0" smtClean="0"/>
              <a:t>Open now, closes 2017-06-14</a:t>
            </a:r>
            <a:endParaRPr lang="en-US" altLang="ja-JP" dirty="0" smtClean="0"/>
          </a:p>
          <a:p>
            <a:r>
              <a:rPr lang="en-US" dirty="0" smtClean="0"/>
              <a:t>Approved Call for contributions </a:t>
            </a:r>
            <a:r>
              <a:rPr lang="en-US" altLang="en-US" dirty="0" smtClean="0"/>
              <a:t>response to 3GPP Liaison 11-17-0315 </a:t>
            </a:r>
          </a:p>
          <a:p>
            <a:pPr lvl="1"/>
            <a:r>
              <a:rPr lang="en-US" dirty="0" smtClean="0"/>
              <a:t>Call will be open through November 2017</a:t>
            </a:r>
          </a:p>
          <a:p>
            <a:pPr lvl="1"/>
            <a:r>
              <a:rPr lang="en-US" altLang="en-US" dirty="0" smtClean="0"/>
              <a:t>Approved </a:t>
            </a:r>
            <a:r>
              <a:rPr lang="en-US" altLang="en-US" dirty="0"/>
              <a:t>contribution criteria in 11-17-806r1</a:t>
            </a:r>
            <a:endParaRPr lang="en-US" dirty="0" smtClean="0"/>
          </a:p>
          <a:p>
            <a:r>
              <a:rPr lang="en-US" dirty="0" smtClean="0"/>
              <a:t>Heard presentations</a:t>
            </a:r>
          </a:p>
          <a:p>
            <a:r>
              <a:rPr lang="en-US" dirty="0" smtClean="0"/>
              <a:t>Began schedule discussion</a:t>
            </a:r>
          </a:p>
          <a:p>
            <a:pPr lvl="1"/>
            <a:r>
              <a:rPr lang="en-US" dirty="0" smtClean="0"/>
              <a:t>One option: </a:t>
            </a:r>
            <a:r>
              <a:rPr lang="en-US" dirty="0" smtClean="0"/>
              <a:t> include 11ai, 11ah, 11ak, 11aq, 11aj (not 11ax, 11ay…)</a:t>
            </a:r>
          </a:p>
          <a:p>
            <a:pPr lvl="1"/>
            <a:r>
              <a:rPr lang="en-US" dirty="0" smtClean="0"/>
              <a:t>Currently an 18 month window between 11aj and 11ax completion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completed </a:t>
            </a:r>
            <a:r>
              <a:rPr lang="en-US" dirty="0"/>
              <a:t>this </a:t>
            </a:r>
            <a:r>
              <a:rPr lang="en-US" dirty="0" smtClean="0"/>
              <a:t>week -2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572500" cy="4953000"/>
          </a:xfrm>
        </p:spPr>
        <p:txBody>
          <a:bodyPr/>
          <a:lstStyle/>
          <a:p>
            <a:r>
              <a:rPr lang="en-US" dirty="0"/>
              <a:t>Completed officer elections, appointments and confirmations</a:t>
            </a:r>
          </a:p>
          <a:p>
            <a:pPr lvl="1"/>
            <a:r>
              <a:rPr lang="en-US" dirty="0"/>
              <a:t>Chair: Dorothy Stanley </a:t>
            </a:r>
          </a:p>
          <a:p>
            <a:pPr lvl="1"/>
            <a:r>
              <a:rPr lang="en-US" dirty="0"/>
              <a:t>Vice Chair: Mark Hamilton, Michael </a:t>
            </a:r>
            <a:r>
              <a:rPr lang="en-US" dirty="0" err="1"/>
              <a:t>Montemurro</a:t>
            </a:r>
            <a:endParaRPr lang="en-US" dirty="0"/>
          </a:p>
          <a:p>
            <a:pPr lvl="1"/>
            <a:r>
              <a:rPr lang="en-US" dirty="0"/>
              <a:t>Secretary: Jon </a:t>
            </a:r>
            <a:r>
              <a:rPr lang="en-US" dirty="0" err="1"/>
              <a:t>Rosdahl</a:t>
            </a:r>
            <a:endParaRPr lang="en-US" dirty="0"/>
          </a:p>
          <a:p>
            <a:pPr lvl="1"/>
            <a:r>
              <a:rPr lang="en-US" dirty="0"/>
              <a:t>Editor: Emily Qi, Sub-editor: Edward Au</a:t>
            </a:r>
          </a:p>
          <a:p>
            <a:r>
              <a:rPr lang="en-US" altLang="en-US" dirty="0" smtClean="0"/>
              <a:t>Approved Conference </a:t>
            </a:r>
            <a:r>
              <a:rPr lang="en-US" altLang="en-US" dirty="0"/>
              <a:t>calls </a:t>
            </a:r>
          </a:p>
          <a:p>
            <a:pPr lvl="1"/>
            <a:r>
              <a:rPr lang="en-US" altLang="en-US" sz="1800" dirty="0"/>
              <a:t>Tuesday May 30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11am Eastern to hear presentations, including  </a:t>
            </a:r>
            <a:r>
              <a:rPr lang="en-GB" sz="1800" dirty="0">
                <a:hlinkClick r:id="rId3"/>
              </a:rPr>
              <a:t>https://www.ietf.org/proceedings/98/slides/slides-98-intarea-80211-multicast-testbed-and-results-00.pdf</a:t>
            </a:r>
            <a:r>
              <a:rPr lang="en-GB" sz="1800" dirty="0"/>
              <a:t> </a:t>
            </a:r>
          </a:p>
          <a:p>
            <a:pPr lvl="1"/>
            <a:r>
              <a:rPr lang="en-US" sz="1800" dirty="0"/>
              <a:t>Friday June 23, 30 10am Eastern 1 </a:t>
            </a:r>
            <a:r>
              <a:rPr lang="en-US" sz="1800" dirty="0" smtClean="0"/>
              <a:t>hour to begin processing comment collection comments</a:t>
            </a:r>
            <a:endParaRPr lang="en-GB" sz="1800" dirty="0"/>
          </a:p>
          <a:p>
            <a:r>
              <a:rPr lang="en-US" dirty="0" smtClean="0"/>
              <a:t>Agenda</a:t>
            </a:r>
            <a:r>
              <a:rPr lang="en-US" dirty="0" smtClean="0"/>
              <a:t>, includes motions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mentor.ieee.org/802.11/dcn/17/11-17-0559-04-000m-may-2017-tgmd-agenda.pptx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May - July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572500" cy="4953000"/>
          </a:xfrm>
        </p:spPr>
        <p:txBody>
          <a:bodyPr/>
          <a:lstStyle/>
          <a:p>
            <a:r>
              <a:rPr lang="en-US" dirty="0" smtClean="0"/>
              <a:t>Issue call </a:t>
            </a:r>
            <a:r>
              <a:rPr lang="en-US" dirty="0"/>
              <a:t>for contributions </a:t>
            </a:r>
            <a:r>
              <a:rPr lang="en-US" dirty="0" smtClean="0"/>
              <a:t>in </a:t>
            </a:r>
            <a:r>
              <a:rPr lang="en-US" altLang="en-US" dirty="0" smtClean="0"/>
              <a:t>response </a:t>
            </a:r>
            <a:r>
              <a:rPr lang="en-US" altLang="en-US" dirty="0"/>
              <a:t>to 3GPP Liaison 11-17-0315 </a:t>
            </a:r>
          </a:p>
          <a:p>
            <a:r>
              <a:rPr lang="en-US" altLang="en-US" dirty="0" smtClean="0"/>
              <a:t>Complete comment collection</a:t>
            </a:r>
          </a:p>
          <a:p>
            <a:r>
              <a:rPr lang="en-US" altLang="en-US" dirty="0" smtClean="0"/>
              <a:t>Begin resolution of comments received in comment collection </a:t>
            </a:r>
          </a:p>
          <a:p>
            <a:pPr lvl="1"/>
            <a:r>
              <a:rPr lang="en-US" altLang="en-US" dirty="0" smtClean="0"/>
              <a:t>Teleconferences</a:t>
            </a:r>
          </a:p>
          <a:p>
            <a:r>
              <a:rPr lang="en-US" altLang="en-US" dirty="0" smtClean="0"/>
              <a:t>Begin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roll-in,  target completion prior to September 2017 meeting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462497</TotalTime>
  <Words>340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May 2017 Closing Report</vt:lpstr>
      <vt:lpstr>Abstract</vt:lpstr>
      <vt:lpstr>Work completed this week - 1 </vt:lpstr>
      <vt:lpstr>Work completed this week -2 </vt:lpstr>
      <vt:lpstr>Plans for May - July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May 2017</cp:keywords>
  <cp:lastModifiedBy>Stanley, Dorothy</cp:lastModifiedBy>
  <cp:revision>2795</cp:revision>
  <cp:lastPrinted>1998-02-10T13:28:06Z</cp:lastPrinted>
  <dcterms:created xsi:type="dcterms:W3CDTF">2005-01-04T21:26:55Z</dcterms:created>
  <dcterms:modified xsi:type="dcterms:W3CDTF">2017-05-10T07:16:00Z</dcterms:modified>
</cp:coreProperties>
</file>