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495" r:id="rId3"/>
    <p:sldId id="501" r:id="rId4"/>
    <p:sldId id="50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87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802.11-17/0816r0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738-02-0000-proposed-ls-to-3gpp-ran4-on-sir-for-below-ed-test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738-02-0000-proposed-ls-to-3gpp-ran4-on-sir-for-below-ed-test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6"/>
                </a:solidFill>
              </a:rPr>
              <a:t>Motion for LS to 3GPP RAN4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from </a:t>
            </a:r>
            <a:r>
              <a:rPr lang="en-US" i="1" dirty="0" smtClean="0">
                <a:solidFill>
                  <a:schemeClr val="accent6"/>
                </a:solidFill>
              </a:rPr>
              <a:t>IEEE </a:t>
            </a:r>
            <a:r>
              <a:rPr lang="en-US" i="1" dirty="0" smtClean="0">
                <a:solidFill>
                  <a:schemeClr val="accent6"/>
                </a:solidFill>
              </a:rPr>
              <a:t>802.11 PDED ad hoc </a:t>
            </a:r>
            <a:r>
              <a:rPr lang="en-US" dirty="0" smtClean="0">
                <a:solidFill>
                  <a:schemeClr val="accent6"/>
                </a:solidFill>
              </a:rPr>
              <a:t>meeting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in </a:t>
            </a:r>
            <a:r>
              <a:rPr lang="en-AU" dirty="0">
                <a:solidFill>
                  <a:schemeClr val="accent6"/>
                </a:solidFill>
              </a:rPr>
              <a:t>Daejeon </a:t>
            </a:r>
            <a:r>
              <a:rPr lang="en-US" dirty="0" smtClean="0">
                <a:solidFill>
                  <a:schemeClr val="accent6"/>
                </a:solidFill>
              </a:rPr>
              <a:t>in May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has recommended a LS to RAN4 that summarises a position on testing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RAN4 is undertaking important work to validate the 3GPP RAN1 </a:t>
            </a:r>
            <a:r>
              <a:rPr lang="en-AU" dirty="0" smtClean="0"/>
              <a:t>claims about </a:t>
            </a:r>
            <a:r>
              <a:rPr lang="en-AU" dirty="0" smtClean="0"/>
              <a:t>LAA coexistence with </a:t>
            </a:r>
            <a:r>
              <a:rPr lang="en-AU" dirty="0" smtClean="0"/>
              <a:t>802.11</a:t>
            </a:r>
          </a:p>
          <a:p>
            <a:pPr lvl="1"/>
            <a:r>
              <a:rPr lang="en-US" dirty="0"/>
              <a:t>The purpose of these tests </a:t>
            </a:r>
            <a:r>
              <a:rPr lang="en-US" dirty="0" smtClean="0"/>
              <a:t>according to RAN4 are </a:t>
            </a:r>
            <a:r>
              <a:rPr lang="en-US" dirty="0"/>
              <a:t>“</a:t>
            </a:r>
            <a:r>
              <a:rPr lang="en-US" i="1" dirty="0"/>
              <a:t>to verify that the two systems can coexist when operating in the same unlicensed spectrum</a:t>
            </a:r>
            <a:r>
              <a:rPr lang="en-US" dirty="0"/>
              <a:t>.”</a:t>
            </a:r>
          </a:p>
          <a:p>
            <a:pPr lvl="1"/>
            <a:r>
              <a:rPr lang="en-AU" dirty="0" smtClean="0"/>
              <a:t>It is therefore vital that the perspective of 802.11 stakeholders is properly represented in the RAN4 discussions about the tests</a:t>
            </a:r>
          </a:p>
          <a:p>
            <a:pPr lvl="1"/>
            <a:r>
              <a:rPr lang="en-AU" dirty="0" smtClean="0"/>
              <a:t>Unfortunately, only a few 802.11 stakeholders attend RAN4 meetings</a:t>
            </a:r>
          </a:p>
          <a:p>
            <a:pPr lvl="1"/>
            <a:r>
              <a:rPr lang="en-AU" dirty="0" smtClean="0"/>
              <a:t>It was suggested that one way of ensuring the perspective of 802.11 stakeholders is properly represented is for IEEE 802.11 WG to send a LS to RAN4</a:t>
            </a:r>
          </a:p>
          <a:p>
            <a:pPr lvl="1"/>
            <a:r>
              <a:rPr lang="en-AU" dirty="0" smtClean="0"/>
              <a:t>The following recommendation represents the consensus of </a:t>
            </a:r>
            <a:r>
              <a:rPr lang="en-AU" i="1" dirty="0" smtClean="0"/>
              <a:t>PDED ad hoc</a:t>
            </a:r>
            <a:r>
              <a:rPr lang="en-AU" dirty="0" smtClean="0"/>
              <a:t> related to various RAN4 testing issues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</a:t>
            </a:r>
            <a:r>
              <a:rPr lang="en-AU" dirty="0" smtClean="0"/>
              <a:t>approved a proposed </a:t>
            </a:r>
            <a:r>
              <a:rPr lang="en-AU" dirty="0" smtClean="0"/>
              <a:t>LS to 3GPP RAN4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 hoc m</a:t>
            </a:r>
            <a:r>
              <a:rPr lang="en-AU" dirty="0" smtClean="0"/>
              <a:t>otion</a:t>
            </a:r>
            <a:endParaRPr lang="en-AU" dirty="0" smtClean="0"/>
          </a:p>
          <a:p>
            <a:pPr lvl="1"/>
            <a:r>
              <a:rPr lang="en-AU" i="1" dirty="0" smtClean="0"/>
              <a:t>The IEEE 802.11 PDED ad hoc recommends that a LS using the text contained in </a:t>
            </a:r>
            <a:r>
              <a:rPr lang="en-US" i="1" u="sng" dirty="0" smtClean="0">
                <a:hlinkClick r:id="rId2"/>
              </a:rPr>
              <a:t>11-17-0738-02</a:t>
            </a:r>
            <a:r>
              <a:rPr lang="en-US" i="1" u="sng" dirty="0" smtClean="0"/>
              <a:t> </a:t>
            </a:r>
            <a:r>
              <a:rPr lang="en-AU" i="1" dirty="0" smtClean="0"/>
              <a:t>relating </a:t>
            </a:r>
            <a:r>
              <a:rPr lang="en-AU" i="1" dirty="0" smtClean="0"/>
              <a:t>to discussions about Wi-Fi /LAA coexistence testing be sent to 3GPP RAN4</a:t>
            </a:r>
          </a:p>
          <a:p>
            <a:pPr lvl="1"/>
            <a:r>
              <a:rPr lang="en-AU" dirty="0" smtClean="0"/>
              <a:t>Moved: Stephen McCann</a:t>
            </a:r>
            <a:endParaRPr lang="en-AU" dirty="0" smtClean="0"/>
          </a:p>
          <a:p>
            <a:pPr lvl="1"/>
            <a:r>
              <a:rPr lang="en-AU" dirty="0" smtClean="0"/>
              <a:t>Seconded: Vink</a:t>
            </a:r>
            <a:r>
              <a:rPr lang="en-AU" dirty="0" smtClean="0"/>
              <a:t>o Erceg</a:t>
            </a:r>
            <a:endParaRPr lang="en-AU" dirty="0" smtClean="0"/>
          </a:p>
          <a:p>
            <a:pPr lvl="1"/>
            <a:r>
              <a:rPr lang="en-AU" dirty="0" smtClean="0"/>
              <a:t>Result: 15/0/7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2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WG will consider </a:t>
            </a:r>
            <a:r>
              <a:rPr lang="en-AU" dirty="0" smtClean="0"/>
              <a:t>the recommended </a:t>
            </a:r>
            <a:r>
              <a:rPr lang="en-AU" dirty="0" smtClean="0"/>
              <a:t>LS </a:t>
            </a:r>
            <a:r>
              <a:rPr lang="en-AU" dirty="0" smtClean="0"/>
              <a:t>to 3GPP RAN4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 hoc m</a:t>
            </a:r>
            <a:r>
              <a:rPr lang="en-AU" dirty="0" smtClean="0"/>
              <a:t>otion</a:t>
            </a:r>
            <a:endParaRPr lang="en-AU" dirty="0" smtClean="0"/>
          </a:p>
          <a:p>
            <a:pPr lvl="1"/>
            <a:r>
              <a:rPr lang="en-AU" i="1" dirty="0" smtClean="0"/>
              <a:t>The IEEE 802.11 </a:t>
            </a:r>
            <a:r>
              <a:rPr lang="en-AU" i="1" dirty="0" smtClean="0"/>
              <a:t>WG</a:t>
            </a:r>
            <a:r>
              <a:rPr lang="en-AU" i="1" dirty="0" smtClean="0"/>
              <a:t> approved </a:t>
            </a:r>
            <a:r>
              <a:rPr lang="en-AU" i="1" dirty="0" smtClean="0"/>
              <a:t>a LS using the text contained in </a:t>
            </a:r>
            <a:r>
              <a:rPr lang="en-US" i="1" u="sng" dirty="0" smtClean="0">
                <a:hlinkClick r:id="rId2"/>
              </a:rPr>
              <a:t>11-17-0738-02</a:t>
            </a:r>
            <a:r>
              <a:rPr lang="en-US" i="1" u="sng" dirty="0" smtClean="0"/>
              <a:t> </a:t>
            </a:r>
            <a:r>
              <a:rPr lang="en-AU" i="1" dirty="0" smtClean="0"/>
              <a:t>relating </a:t>
            </a:r>
            <a:r>
              <a:rPr lang="en-AU" i="1" dirty="0" smtClean="0"/>
              <a:t>to discussions about Wi-Fi /LAA coexistence testing be sent to 3GPP RAN4</a:t>
            </a:r>
          </a:p>
          <a:p>
            <a:pPr lvl="1"/>
            <a:r>
              <a:rPr lang="en-AU" dirty="0" smtClean="0"/>
              <a:t>Moved: Andrew Myles</a:t>
            </a:r>
            <a:endParaRPr lang="en-AU" dirty="0" smtClean="0"/>
          </a:p>
          <a:p>
            <a:pPr lvl="1"/>
            <a:r>
              <a:rPr lang="en-AU" dirty="0" smtClean="0"/>
              <a:t>Seconded: </a:t>
            </a:r>
            <a:endParaRPr lang="en-AU" dirty="0" smtClean="0"/>
          </a:p>
          <a:p>
            <a:pPr lvl="1"/>
            <a:r>
              <a:rPr lang="en-AU" dirty="0" smtClean="0"/>
              <a:t>Result: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155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295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Motion for LS to 3GPP RAN4 from IEEE 802.11 PDED ad hoc meeting in Daejeon in May 2017</vt:lpstr>
      <vt:lpstr>The PDED ad hoc has recommended a LS to RAN4 that summarises a position on testing issues</vt:lpstr>
      <vt:lpstr>The PDED ad hoc approved a proposed LS to 3GPP RAN4</vt:lpstr>
      <vt:lpstr>The WG will consider the recommended LS to 3GPP RAN4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2017-05-09T23:42:02Z</dcterms:modified>
</cp:coreProperties>
</file>