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69" r:id="rId5"/>
    <p:sldId id="270" r:id="rId6"/>
    <p:sldId id="282" r:id="rId7"/>
  </p:sldIdLst>
  <p:sldSz cx="9144000" cy="6858000" type="screen4x3"/>
  <p:notesSz cx="7099300" cy="10234613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4" clrIdx="0"/>
  <p:cmAuthor id="1" name="mtk30123" initials="m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575" autoAdjust="0"/>
  </p:normalViewPr>
  <p:slideViewPr>
    <p:cSldViewPr>
      <p:cViewPr varScale="1">
        <p:scale>
          <a:sx n="70" d="100"/>
          <a:sy n="70" d="100"/>
        </p:scale>
        <p:origin x="-4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472" y="-114"/>
      </p:cViewPr>
      <p:guideLst>
        <p:guide orient="horz" pos="3223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6840" y="199841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7592" y="990548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r>
              <a:rPr lang="en-CA"/>
              <a:t>Page </a:t>
            </a:r>
            <a:fld id="{AB7C97AC-AEAF-4E2E-8E67-E6E35D24FC2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/>
            <a:r>
              <a:rPr lang="en-CA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4275975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0723" y="11230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486" y="9908983"/>
            <a:ext cx="2144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Page </a:t>
            </a:r>
            <a:fld id="{D7BBE521-9050-4CCC-AD4E-E8F28ADB7B9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1074021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3B0B417B-7E77-4527-A78A-722D3B0A809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77396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2017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950E1B80-1137-4CD8-B711-9BD30C9C028B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09715" y="6475413"/>
            <a:ext cx="20342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Chao-Chun Wang	(</a:t>
            </a:r>
            <a:r>
              <a:rPr lang="en-CA" dirty="0" err="1" smtClean="0"/>
              <a:t>MediaTek</a:t>
            </a:r>
            <a:r>
              <a:rPr lang="en-CA" dirty="0" smtClean="0"/>
              <a:t> Inc.</a:t>
            </a:r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2017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2FDE5AF-557C-4D9E-9BE3-8A50977121B0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0977" y="6475413"/>
            <a:ext cx="21029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Chao-Chun Wang	(</a:t>
            </a:r>
            <a:r>
              <a:rPr lang="en-CA" dirty="0" err="1" smtClean="0"/>
              <a:t>MediaTek</a:t>
            </a:r>
            <a:r>
              <a:rPr lang="en-CA" dirty="0" smtClean="0"/>
              <a:t> Inc.)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2017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D17D1661-6B3F-4764-B842-0D10F53BE4C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09715" y="6475413"/>
            <a:ext cx="20342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Chao-Chun Wang	(</a:t>
            </a:r>
            <a:r>
              <a:rPr lang="en-CA" dirty="0" err="1" smtClean="0"/>
              <a:t>MediaTek</a:t>
            </a:r>
            <a:r>
              <a:rPr lang="en-CA" dirty="0" smtClean="0"/>
              <a:t> Inc.</a:t>
            </a:r>
            <a:endParaRPr lang="en-C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CA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May 2017</a:t>
            </a:r>
            <a:endParaRPr lang="en-CA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0977" y="6475413"/>
            <a:ext cx="21029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Chao-Chun Wang	(</a:t>
            </a:r>
            <a:r>
              <a:rPr lang="en-CA" dirty="0" err="1" smtClean="0"/>
              <a:t>MediaTek</a:t>
            </a:r>
            <a:r>
              <a:rPr lang="en-CA" dirty="0" smtClean="0"/>
              <a:t> Inc.)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D6883C6F-FA36-47F5-88FE-969F9408B6F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802.11-17/</a:t>
            </a:r>
            <a:r>
              <a:rPr lang="en-US" sz="1800" b="1" dirty="0" smtClean="0"/>
              <a:t>0805</a:t>
            </a:r>
            <a:r>
              <a:rPr lang="en-CA" sz="1800" b="1" dirty="0" smtClean="0"/>
              <a:t>r1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hao-chun.wang@mediatek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ames.yee@mediatek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2017</a:t>
            </a:r>
            <a:endParaRPr lang="en-C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dirty="0"/>
              <a:t>Slide </a:t>
            </a:r>
            <a:fld id="{48A76A33-492B-4794-AA09-478639124AC1}" type="slidenum">
              <a:rPr lang="en-CA"/>
              <a:pPr/>
              <a:t>1</a:t>
            </a:fld>
            <a:endParaRPr lang="en-CA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922040"/>
            <a:ext cx="8568952" cy="1066800"/>
          </a:xfrm>
          <a:noFill/>
          <a:ln/>
        </p:spPr>
        <p:txBody>
          <a:bodyPr/>
          <a:lstStyle/>
          <a:p>
            <a:r>
              <a:rPr lang="en-US" sz="2800" dirty="0" smtClean="0"/>
              <a:t>Resource Negotiation for Unassociated STAs in SU Operation</a:t>
            </a:r>
            <a:r>
              <a:rPr lang="en-CA" dirty="0" smtClean="0"/>
              <a:t/>
            </a:r>
            <a:br>
              <a:rPr lang="en-CA" dirty="0" smtClean="0"/>
            </a:b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386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 smtClean="0"/>
              <a:t>Date</a:t>
            </a:r>
            <a:r>
              <a:rPr lang="en-CA" sz="2000" dirty="0"/>
              <a:t>:</a:t>
            </a:r>
            <a:r>
              <a:rPr lang="en-CA" sz="2000" b="0" dirty="0"/>
              <a:t> </a:t>
            </a:r>
            <a:r>
              <a:rPr lang="en-CA" sz="2000" b="0" dirty="0" smtClean="0"/>
              <a:t>2017-05-08</a:t>
            </a:r>
            <a:endParaRPr lang="en-CA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95048" y="221450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85907138"/>
              </p:ext>
            </p:extLst>
          </p:nvPr>
        </p:nvGraphicFramePr>
        <p:xfrm>
          <a:off x="683568" y="2636912"/>
          <a:ext cx="8081410" cy="2437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6282"/>
                <a:gridCol w="1616282"/>
                <a:gridCol w="1616282"/>
                <a:gridCol w="1616282"/>
                <a:gridCol w="161628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Affiliation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Address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Phone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Email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Chao-Chun </a:t>
                      </a:r>
                      <a:r>
                        <a:rPr lang="en-US" sz="1400" dirty="0" smtClean="0"/>
                        <a:t>Wang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MediaTek</a:t>
                      </a:r>
                      <a:r>
                        <a:rPr lang="en-US" sz="1400" dirty="0" smtClean="0"/>
                        <a:t> Inc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 </a:t>
                      </a:r>
                      <a:endParaRPr lang="en-US" sz="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hlinkClick r:id="rId3"/>
                        </a:rPr>
                        <a:t>Chao-chun.wang@mediatek.com</a:t>
                      </a:r>
                      <a:endParaRPr lang="en-US" sz="1200" dirty="0" smtClean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</a:tr>
              <a:tr h="697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James Yee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MediaTek</a:t>
                      </a:r>
                      <a:r>
                        <a:rPr lang="en-US" sz="1400" dirty="0" smtClean="0"/>
                        <a:t> Inc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 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hlinkClick r:id="rId4"/>
                        </a:rPr>
                        <a:t>James.yee@mediatek.com</a:t>
                      </a:r>
                      <a:endParaRPr lang="en-GB" sz="1200" dirty="0" smtClean="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97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0" name="Footer Placeholder 4"/>
          <p:cNvSpPr txBox="1">
            <a:spLocks/>
          </p:cNvSpPr>
          <p:nvPr/>
        </p:nvSpPr>
        <p:spPr bwMode="auto">
          <a:xfrm>
            <a:off x="6444208" y="6628710"/>
            <a:ext cx="21029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Chao-Chun Wang (</a:t>
            </a:r>
            <a:r>
              <a:rPr kumimoji="0" lang="en-CA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MediaTek</a:t>
            </a:r>
            <a:r>
              <a:rPr kumimoji="0" lang="en-CA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Inc)</a:t>
            </a:r>
            <a:endParaRPr kumimoji="0" lang="en-CA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26976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340768"/>
            <a:ext cx="7772400" cy="5112568"/>
          </a:xfrm>
        </p:spPr>
        <p:txBody>
          <a:bodyPr/>
          <a:lstStyle/>
          <a:p>
            <a:pPr marL="0" indent="0"/>
            <a:r>
              <a:rPr lang="en-US" b="0" dirty="0" smtClean="0"/>
              <a:t>  Recap</a:t>
            </a:r>
          </a:p>
          <a:p>
            <a:pPr marL="400050" lvl="1" indent="0"/>
            <a:r>
              <a:rPr lang="en-US" b="0" dirty="0" smtClean="0"/>
              <a:t> 17/0463r1 discussed all possible mode of resource negation for unassociated STAs  </a:t>
            </a:r>
          </a:p>
          <a:p>
            <a:pPr marL="742950" lvl="2" indent="0"/>
            <a:r>
              <a:rPr lang="en-US" dirty="0" smtClean="0"/>
              <a:t> SU – MU </a:t>
            </a:r>
          </a:p>
          <a:p>
            <a:pPr marL="1085850" lvl="3" indent="0"/>
            <a:r>
              <a:rPr lang="en-US" dirty="0" smtClean="0"/>
              <a:t> Y: 	6 N:	0 A: 16</a:t>
            </a:r>
          </a:p>
          <a:p>
            <a:pPr marL="742950" lvl="2" indent="0"/>
            <a:r>
              <a:rPr lang="en-US" dirty="0" smtClean="0"/>
              <a:t> MU – MU (mode 1)</a:t>
            </a:r>
          </a:p>
          <a:p>
            <a:pPr marL="1085850" lvl="3" indent="0"/>
            <a:r>
              <a:rPr lang="en-US" dirty="0" smtClean="0"/>
              <a:t>  Y:  5	N:	1 A: 18 </a:t>
            </a:r>
          </a:p>
          <a:p>
            <a:pPr marL="742950" lvl="2" indent="0"/>
            <a:r>
              <a:rPr lang="en-US" dirty="0" smtClean="0"/>
              <a:t> MU – MU (mode 2)</a:t>
            </a:r>
          </a:p>
          <a:p>
            <a:pPr marL="1085850" lvl="3" indent="0"/>
            <a:r>
              <a:rPr lang="en-US" dirty="0" smtClean="0"/>
              <a:t> Y: 	6 N:	0 A: 16</a:t>
            </a:r>
          </a:p>
          <a:p>
            <a:pPr marL="742950" lvl="2" indent="0"/>
            <a:r>
              <a:rPr lang="en-US" sz="1800" dirty="0" smtClean="0"/>
              <a:t> MU - MU</a:t>
            </a:r>
            <a:r>
              <a:rPr lang="en-US" dirty="0" smtClean="0"/>
              <a:t> (mode 2)</a:t>
            </a:r>
            <a:r>
              <a:rPr lang="en-US" sz="1800" dirty="0" smtClean="0"/>
              <a:t> </a:t>
            </a:r>
          </a:p>
          <a:p>
            <a:pPr marL="1085850" lvl="3" indent="0"/>
            <a:r>
              <a:rPr lang="en-US" dirty="0" smtClean="0"/>
              <a:t> Note: AP do explicitly ACK the FTM request frames</a:t>
            </a:r>
            <a:r>
              <a:rPr lang="en-US" dirty="0" smtClean="0">
                <a:solidFill>
                  <a:srgbClr val="FF0000"/>
                </a:solidFill>
              </a:rPr>
              <a:t>. The ACK frame will carry ranging ID assignment for multiple requesters</a:t>
            </a:r>
            <a:r>
              <a:rPr lang="en-US" dirty="0" smtClean="0"/>
              <a:t>. </a:t>
            </a:r>
          </a:p>
          <a:p>
            <a:pPr marL="1085850" lvl="3" indent="0"/>
            <a:r>
              <a:rPr lang="en-US" dirty="0" smtClean="0"/>
              <a:t> Y: 	1  N: 5	A: 17</a:t>
            </a:r>
          </a:p>
          <a:p>
            <a:pPr marL="0" indent="0"/>
            <a:r>
              <a:rPr lang="en-US" dirty="0" smtClean="0"/>
              <a:t> </a:t>
            </a:r>
            <a:r>
              <a:rPr lang="en-US" b="0" dirty="0" smtClean="0"/>
              <a:t>The presentation is to clarify the SU-SU mode requirement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40977" y="6475413"/>
            <a:ext cx="2102948" cy="184666"/>
          </a:xfrm>
        </p:spPr>
        <p:txBody>
          <a:bodyPr/>
          <a:lstStyle/>
          <a:p>
            <a:r>
              <a:rPr lang="en-CA" dirty="0" smtClean="0"/>
              <a:t>Chao-Chun Wang (</a:t>
            </a:r>
            <a:r>
              <a:rPr lang="en-CA" dirty="0" err="1" smtClean="0"/>
              <a:t>MediaTek</a:t>
            </a:r>
            <a:r>
              <a:rPr lang="en-CA" dirty="0" smtClean="0"/>
              <a:t> Inc)</a:t>
            </a:r>
            <a:endParaRPr lang="en-CA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/>
              <a:t>Slide </a:t>
            </a:r>
            <a:fld id="{48A76A33-492B-4794-AA09-478639124AC1}" type="slidenum">
              <a:rPr lang="en-CA"/>
              <a:pPr/>
              <a:t>2</a:t>
            </a:fld>
            <a:endParaRPr lang="en-CA" dirty="0"/>
          </a:p>
        </p:txBody>
      </p:sp>
      <p:sp>
        <p:nvSpPr>
          <p:cNvPr id="11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2017</a:t>
            </a:r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173423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34008"/>
            <a:ext cx="7772400" cy="1066800"/>
          </a:xfrm>
        </p:spPr>
        <p:txBody>
          <a:bodyPr/>
          <a:lstStyle/>
          <a:p>
            <a:r>
              <a:rPr lang="en-US" dirty="0" smtClean="0"/>
              <a:t>Mode of Operations - SU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8032" y="1484784"/>
            <a:ext cx="7772400" cy="4824536"/>
          </a:xfrm>
        </p:spPr>
        <p:txBody>
          <a:bodyPr/>
          <a:lstStyle/>
          <a:p>
            <a:r>
              <a:rPr lang="en-US" sz="2800" dirty="0" smtClean="0"/>
              <a:t>Motion</a:t>
            </a:r>
            <a:endParaRPr lang="en-US" sz="2800" dirty="0" smtClean="0"/>
          </a:p>
          <a:p>
            <a:pPr lvl="1"/>
            <a:r>
              <a:rPr lang="en-US" sz="2400" dirty="0" smtClean="0"/>
              <a:t>Move to adopt the foll</a:t>
            </a:r>
            <a:r>
              <a:rPr lang="en-US" sz="2400" dirty="0" smtClean="0"/>
              <a:t>owing </a:t>
            </a:r>
            <a:r>
              <a:rPr lang="en-US" sz="2400" dirty="0" smtClean="0"/>
              <a:t>text to the SFD under the section 3.2 and grant the editorial license </a:t>
            </a:r>
            <a:r>
              <a:rPr lang="en-US" sz="2400" dirty="0" smtClean="0"/>
              <a:t>to </a:t>
            </a:r>
            <a:r>
              <a:rPr lang="en-US" sz="2400" dirty="0" smtClean="0"/>
              <a:t>the SFD editor.  </a:t>
            </a:r>
            <a:endParaRPr lang="en-US" sz="2400" dirty="0" smtClean="0"/>
          </a:p>
          <a:p>
            <a:pPr lvl="1"/>
            <a:r>
              <a:rPr lang="en-US" sz="2400" dirty="0" smtClean="0"/>
              <a:t>The </a:t>
            </a:r>
            <a:r>
              <a:rPr lang="en-US" sz="2400" dirty="0" smtClean="0"/>
              <a:t>SU – SU negotiation procedure in </a:t>
            </a:r>
            <a:r>
              <a:rPr lang="en-US" sz="2400" dirty="0" smtClean="0"/>
              <a:t>11az shall have the following </a:t>
            </a:r>
            <a:r>
              <a:rPr lang="en-US" sz="2400" dirty="0" err="1" smtClean="0"/>
              <a:t>properities</a:t>
            </a:r>
            <a:endParaRPr lang="en-US" sz="2400" dirty="0" smtClean="0"/>
          </a:p>
          <a:p>
            <a:pPr lvl="2"/>
            <a:r>
              <a:rPr lang="en-US" sz="2000" dirty="0" smtClean="0"/>
              <a:t>Frame exchange sequence is the same as </a:t>
            </a:r>
            <a:r>
              <a:rPr lang="en-US" sz="2000" dirty="0" err="1" smtClean="0"/>
              <a:t>REVmc</a:t>
            </a:r>
            <a:r>
              <a:rPr lang="en-US" sz="2000" dirty="0" smtClean="0"/>
              <a:t>:</a:t>
            </a:r>
          </a:p>
          <a:p>
            <a:pPr lvl="2"/>
            <a:r>
              <a:rPr lang="en-US" sz="2000" dirty="0" smtClean="0"/>
              <a:t>FTM Request and Response frame </a:t>
            </a:r>
            <a:r>
              <a:rPr lang="en-US" sz="2000" dirty="0" smtClean="0"/>
              <a:t>types and formats </a:t>
            </a:r>
            <a:r>
              <a:rPr lang="en-US" sz="2000" dirty="0" smtClean="0"/>
              <a:t>needs to be updated, for example the response frame for unassociated STAs carry an ID (Ranging, Pre) and the NGP IE.</a:t>
            </a:r>
          </a:p>
          <a:p>
            <a:pPr lvl="1"/>
            <a:r>
              <a:rPr lang="en-US" sz="2400" dirty="0" smtClean="0"/>
              <a:t>Mover : Chao-Chun</a:t>
            </a:r>
            <a:endParaRPr lang="en-US" sz="2400" dirty="0" smtClean="0"/>
          </a:p>
          <a:p>
            <a:pPr lvl="1"/>
            <a:r>
              <a:rPr lang="en-US" sz="2400" dirty="0" err="1" smtClean="0"/>
              <a:t>Seconder</a:t>
            </a:r>
            <a:r>
              <a:rPr lang="en-US" sz="2400" dirty="0" smtClean="0"/>
              <a:t> : Edward AU</a:t>
            </a:r>
            <a:endParaRPr lang="en-US" sz="2400" dirty="0" smtClean="0"/>
          </a:p>
          <a:p>
            <a:pPr lvl="1"/>
            <a:r>
              <a:rPr lang="en-US" sz="2400" dirty="0" smtClean="0"/>
              <a:t>Results</a:t>
            </a:r>
            <a:r>
              <a:rPr lang="en-US" sz="2400" dirty="0" smtClean="0"/>
              <a:t>: Y 16 N 0 Abs 0 </a:t>
            </a:r>
            <a:endParaRPr lang="en-US" sz="24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</p:txBody>
      </p:sp>
      <p:sp>
        <p:nvSpPr>
          <p:cNvPr id="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/>
              <a:t>Slide </a:t>
            </a:r>
            <a:fld id="{48A76A33-492B-4794-AA09-478639124AC1}" type="slidenum">
              <a:rPr lang="en-CA"/>
              <a:pPr/>
              <a:t>3</a:t>
            </a:fld>
            <a:endParaRPr lang="en-CA" dirty="0"/>
          </a:p>
        </p:txBody>
      </p:sp>
      <p:sp>
        <p:nvSpPr>
          <p:cNvPr id="7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40977" y="6475413"/>
            <a:ext cx="2102948" cy="184666"/>
          </a:xfrm>
        </p:spPr>
        <p:txBody>
          <a:bodyPr/>
          <a:lstStyle/>
          <a:p>
            <a:r>
              <a:rPr lang="en-CA" dirty="0" smtClean="0"/>
              <a:t>Chao-Chun Wang (</a:t>
            </a:r>
            <a:r>
              <a:rPr lang="en-CA" dirty="0" err="1" smtClean="0"/>
              <a:t>MediaTek</a:t>
            </a:r>
            <a:r>
              <a:rPr lang="en-CA" dirty="0" smtClean="0"/>
              <a:t> Inc)</a:t>
            </a:r>
            <a:endParaRPr lang="en-CA" dirty="0"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176222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>
        <DisplayName/>
        <AccountId xsi:nil="true"/>
        <AccountType/>
      </UserInfo>
    </SCEncryptBy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4A6532D8EFC04BAE1B45E68A1C7708" ma:contentTypeVersion="2" ma:contentTypeDescription="Create a new document." ma:contentTypeScope="" ma:versionID="a760520e3580f23fb2e16ef1aded3f44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59AC9DA-9D82-48CF-B50F-54B18938746C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sharepoint/v3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C992D68-1B72-4FE0-B74F-01FA6B2BE2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DD99E1A7-8408-4725-844F-1FA6041366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20571</TotalTime>
  <Words>195</Words>
  <Application>Microsoft Office PowerPoint</Application>
  <PresentationFormat>On-screen Show (4:3)</PresentationFormat>
  <Paragraphs>51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802-11-Submission</vt:lpstr>
      <vt:lpstr>Resource Negotiation for Unassociated STAs in SU Operation </vt:lpstr>
      <vt:lpstr>Background</vt:lpstr>
      <vt:lpstr>Mode of Operations - SU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az</dc:title>
  <dc:creator>Chao-Chun Wang</dc:creator>
  <cp:lastModifiedBy>Mediatek</cp:lastModifiedBy>
  <cp:revision>377</cp:revision>
  <cp:lastPrinted>1998-02-10T13:28:06Z</cp:lastPrinted>
  <dcterms:created xsi:type="dcterms:W3CDTF">2013-01-06T12:40:29Z</dcterms:created>
  <dcterms:modified xsi:type="dcterms:W3CDTF">2017-05-11T07:22:57Z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(2)BSfH+S5WC3H1heJwMcWfGKJnX/NjH0AeZYwuDZi5K3haM3A0/0YlH9v5wdf9IOuqJDAlRV8L_x000d_
eYAIN2P7tgPs/XZRCpRPit7Z2UHGM2asABsMNoloVvEpIt7Ez0TVeG+YZ3gic7Mt6rE0jBpj_x000d_
bxftRYRqOMti1FDI/Wy3SB3GbqjETuS/Wkt/LEAi76Bs9v03Jl5PY2B9q+G6H1qtZID/XtGy_x000d_
Hu5UVOnRAaA+3LjbfA</vt:lpwstr>
  </property>
  <property fmtid="{D5CDD505-2E9C-101B-9397-08002B2CF9AE}" pid="3" name="_ms_pID_7253431">
    <vt:lpwstr>4SRBaKRc3srCDjd0BKYmpigSHEXmAOTFztjbchk3Br9H3Ah8ll+gqa_x000d_
iy+GdRhjURr3xxW5qIKnSLo8IMouZc3kueA3AaIX24oJq0XQwOq3B6Cqjm9asniNVLHLcU7S_x000d_
NO8=</vt:lpwstr>
  </property>
  <property fmtid="{D5CDD505-2E9C-101B-9397-08002B2CF9AE}" pid="4" name="_NewReviewCycle">
    <vt:lpwstr/>
  </property>
  <property fmtid="{D5CDD505-2E9C-101B-9397-08002B2CF9AE}" pid="5" name="ContentTypeId">
    <vt:lpwstr>0x010100A74A6532D8EFC04BAE1B45E68A1C7708</vt:lpwstr>
  </property>
  <property fmtid="{D5CDD505-2E9C-101B-9397-08002B2CF9AE}" pid="6" name="sflag">
    <vt:lpwstr>1368405942</vt:lpwstr>
  </property>
</Properties>
</file>