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9" r:id="rId5"/>
    <p:sldId id="270" r:id="rId6"/>
    <p:sldId id="282" r:id="rId7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75" autoAdjust="0"/>
  </p:normalViewPr>
  <p:slideViewPr>
    <p:cSldViewPr>
      <p:cViewPr varScale="1">
        <p:scale>
          <a:sx n="68" d="100"/>
          <a:sy n="68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472" y="-114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739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0977" y="6475413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0977" y="6475413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5542" y="332601"/>
            <a:ext cx="33599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802.11-17/</a:t>
            </a:r>
            <a:r>
              <a:rPr lang="en-US" sz="1800" b="1" dirty="0" smtClean="0"/>
              <a:t>0805</a:t>
            </a:r>
            <a:r>
              <a:rPr lang="en-CA" sz="1800" b="1" dirty="0" smtClean="0"/>
              <a:t>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o-chun.wang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ames.yee@mediatek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2017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22040"/>
            <a:ext cx="8568952" cy="1066800"/>
          </a:xfrm>
          <a:noFill/>
          <a:ln/>
        </p:spPr>
        <p:txBody>
          <a:bodyPr/>
          <a:lstStyle/>
          <a:p>
            <a:r>
              <a:rPr lang="en-US" sz="2800" dirty="0" smtClean="0"/>
              <a:t>Resource Negotiation for Unassociated STAs in SU Operation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 smtClean="0"/>
              <a:t>Date</a:t>
            </a:r>
            <a:r>
              <a:rPr lang="en-CA" sz="2000" dirty="0"/>
              <a:t>:</a:t>
            </a:r>
            <a:r>
              <a:rPr lang="en-CA" sz="2000" b="0" dirty="0"/>
              <a:t> </a:t>
            </a:r>
            <a:r>
              <a:rPr lang="en-CA" sz="2000" b="0" dirty="0" smtClean="0"/>
              <a:t>2017-05-08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95048" y="221450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5907138"/>
              </p:ext>
            </p:extLst>
          </p:nvPr>
        </p:nvGraphicFramePr>
        <p:xfrm>
          <a:off x="683568" y="2636912"/>
          <a:ext cx="8081410" cy="243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282"/>
                <a:gridCol w="1616282"/>
                <a:gridCol w="1616282"/>
                <a:gridCol w="1616282"/>
                <a:gridCol w="16162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Chao-</a:t>
                      </a:r>
                      <a:r>
                        <a:rPr lang="en-US" sz="1400" dirty="0" err="1" smtClean="0"/>
                        <a:t>Chn</a:t>
                      </a:r>
                      <a:r>
                        <a:rPr lang="en-US" sz="1400" dirty="0" smtClean="0"/>
                        <a:t> Wang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hlinkClick r:id="rId3"/>
                        </a:rPr>
                        <a:t>Chao-chun.wang@mediatek.com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69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Yee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hlinkClick r:id="rId4"/>
                        </a:rPr>
                        <a:t>James.yee@mediatek.com</a:t>
                      </a:r>
                      <a:endParaRPr lang="en-GB" sz="1200" dirty="0" smtClean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 txBox="1">
            <a:spLocks/>
          </p:cNvSpPr>
          <p:nvPr/>
        </p:nvSpPr>
        <p:spPr bwMode="auto">
          <a:xfrm>
            <a:off x="6444208" y="6628710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Chao-Chun Wang (</a:t>
            </a:r>
            <a:r>
              <a:rPr kumimoji="0" lang="en-CA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Inc)</a:t>
            </a: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5112568"/>
          </a:xfrm>
        </p:spPr>
        <p:txBody>
          <a:bodyPr/>
          <a:lstStyle/>
          <a:p>
            <a:pPr marL="0" indent="0"/>
            <a:r>
              <a:rPr lang="en-US" b="0" dirty="0" smtClean="0"/>
              <a:t>  Recap</a:t>
            </a:r>
          </a:p>
          <a:p>
            <a:pPr marL="400050" lvl="1" indent="0"/>
            <a:r>
              <a:rPr lang="en-US" b="0" dirty="0" smtClean="0"/>
              <a:t> 17/0463r1 discussed all possible mode of resource negation for unassociated STAs  </a:t>
            </a:r>
          </a:p>
          <a:p>
            <a:pPr marL="742950" lvl="2" indent="0"/>
            <a:r>
              <a:rPr lang="en-US" dirty="0" smtClean="0"/>
              <a:t> SU – MU </a:t>
            </a:r>
          </a:p>
          <a:p>
            <a:pPr marL="1085850" lvl="3" indent="0"/>
            <a:r>
              <a:rPr lang="en-US" dirty="0" smtClean="0"/>
              <a:t> Y: 	6 N:	0 A: 16</a:t>
            </a:r>
          </a:p>
          <a:p>
            <a:pPr marL="742950" lvl="2" indent="0"/>
            <a:r>
              <a:rPr lang="en-US" dirty="0" smtClean="0"/>
              <a:t> MU – MU (mode 1)</a:t>
            </a:r>
          </a:p>
          <a:p>
            <a:pPr marL="1085850" lvl="3" indent="0"/>
            <a:r>
              <a:rPr lang="en-US" dirty="0" smtClean="0"/>
              <a:t>  Y:  5	N:	1 A: 18 </a:t>
            </a:r>
          </a:p>
          <a:p>
            <a:pPr marL="742950" lvl="2" indent="0"/>
            <a:r>
              <a:rPr lang="en-US" dirty="0" smtClean="0"/>
              <a:t> MU – MU (mode 2)</a:t>
            </a:r>
          </a:p>
          <a:p>
            <a:pPr marL="1085850" lvl="3" indent="0"/>
            <a:r>
              <a:rPr lang="en-US" dirty="0" smtClean="0"/>
              <a:t> Y: 	6 N:	0 A: 16</a:t>
            </a:r>
          </a:p>
          <a:p>
            <a:pPr marL="742950" lvl="2" indent="0"/>
            <a:r>
              <a:rPr lang="en-US" sz="1800" dirty="0" smtClean="0"/>
              <a:t> MU - MU</a:t>
            </a:r>
            <a:r>
              <a:rPr lang="en-US" dirty="0" smtClean="0"/>
              <a:t> (mode 2)</a:t>
            </a:r>
            <a:r>
              <a:rPr lang="en-US" sz="1800" dirty="0" smtClean="0"/>
              <a:t> </a:t>
            </a:r>
          </a:p>
          <a:p>
            <a:pPr marL="1085850" lvl="3" indent="0"/>
            <a:r>
              <a:rPr lang="en-US" dirty="0" smtClean="0"/>
              <a:t> Note: AP do explicitly ACK the FTM request frames</a:t>
            </a:r>
            <a:r>
              <a:rPr lang="en-US" dirty="0" smtClean="0">
                <a:solidFill>
                  <a:srgbClr val="FF0000"/>
                </a:solidFill>
              </a:rPr>
              <a:t>. The ACK frame will carry ranging ID assignment for multiple requesters</a:t>
            </a:r>
            <a:r>
              <a:rPr lang="en-US" dirty="0" smtClean="0"/>
              <a:t>. </a:t>
            </a:r>
          </a:p>
          <a:p>
            <a:pPr marL="1085850" lvl="3" indent="0"/>
            <a:r>
              <a:rPr lang="en-US" dirty="0" smtClean="0"/>
              <a:t> Y: 	1  N: 5	A: 17</a:t>
            </a:r>
          </a:p>
          <a:p>
            <a:pPr marL="0" indent="0"/>
            <a:r>
              <a:rPr lang="en-US" dirty="0" smtClean="0"/>
              <a:t> </a:t>
            </a:r>
            <a:r>
              <a:rPr lang="en-US" b="0" dirty="0" smtClean="0"/>
              <a:t>The presentation is to clarify the SU-SU mode requirement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2</a:t>
            </a:fld>
            <a:endParaRPr lang="en-CA" dirty="0"/>
          </a:p>
        </p:txBody>
      </p: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7342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Mode of Operations - SU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484784"/>
            <a:ext cx="7772400" cy="4824536"/>
          </a:xfrm>
        </p:spPr>
        <p:txBody>
          <a:bodyPr/>
          <a:lstStyle/>
          <a:p>
            <a:r>
              <a:rPr lang="en-US" sz="2800" dirty="0" smtClean="0"/>
              <a:t>Straw Poll</a:t>
            </a:r>
          </a:p>
          <a:p>
            <a:pPr lvl="1"/>
            <a:r>
              <a:rPr lang="en-US" sz="2400" dirty="0" smtClean="0"/>
              <a:t>Do you agree to include the SU – SU negotiation procedure in the SFD: </a:t>
            </a:r>
          </a:p>
          <a:p>
            <a:pPr lvl="2"/>
            <a:r>
              <a:rPr lang="en-US" sz="2000" dirty="0" smtClean="0"/>
              <a:t>Frame exchange sequence is the same as </a:t>
            </a:r>
            <a:r>
              <a:rPr lang="en-US" sz="2000" dirty="0" err="1" smtClean="0"/>
              <a:t>REVmc</a:t>
            </a:r>
            <a:r>
              <a:rPr lang="en-US" sz="2000" dirty="0" smtClean="0"/>
              <a:t>:</a:t>
            </a:r>
          </a:p>
          <a:p>
            <a:pPr lvl="2"/>
            <a:r>
              <a:rPr lang="en-US" sz="2000" dirty="0" smtClean="0"/>
              <a:t>FTM Request and Response frame formats needs to be updated, for example the response frame for unassociated STAs carry an ID (Ranging, Pre) and the NGP IE.</a:t>
            </a:r>
          </a:p>
          <a:p>
            <a:pPr lvl="1"/>
            <a:r>
              <a:rPr lang="en-US" sz="2400" dirty="0" smtClean="0"/>
              <a:t>Mover</a:t>
            </a:r>
          </a:p>
          <a:p>
            <a:pPr lvl="1"/>
            <a:r>
              <a:rPr lang="en-US" sz="2400" dirty="0" err="1" smtClean="0"/>
              <a:t>Seconder</a:t>
            </a:r>
            <a:endParaRPr lang="en-US" sz="2400" dirty="0" smtClean="0"/>
          </a:p>
          <a:p>
            <a:pPr lvl="1"/>
            <a:r>
              <a:rPr lang="en-US" sz="2400" dirty="0" smtClean="0"/>
              <a:t>Results: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3</a:t>
            </a:fld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20549</TotalTime>
  <Words>162</Words>
  <Application>Microsoft Office PowerPoint</Application>
  <PresentationFormat>On-screen Show (4:3)</PresentationFormat>
  <Paragraphs>50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Resource Negotiation for Unassociated STAs in SU Operation </vt:lpstr>
      <vt:lpstr>Background</vt:lpstr>
      <vt:lpstr>Mode of Operations - SU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az</dc:title>
  <dc:creator>Chao-Chun Wang</dc:creator>
  <cp:lastModifiedBy>Mediatek</cp:lastModifiedBy>
  <cp:revision>373</cp:revision>
  <cp:lastPrinted>1998-02-10T13:28:06Z</cp:lastPrinted>
  <dcterms:created xsi:type="dcterms:W3CDTF">2013-01-06T12:40:29Z</dcterms:created>
  <dcterms:modified xsi:type="dcterms:W3CDTF">2017-05-09T05:06:19Z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sflag">
    <vt:lpwstr>1368405942</vt:lpwstr>
  </property>
</Properties>
</file>