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76" d="100"/>
          <a:sy n="76" d="100"/>
        </p:scale>
        <p:origin x="1296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2017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802.11-17/0798r0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554-03-0wng-agenda-for-wng-2017-05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800-00-0wng-wireless-next-generation-wng-standing-committee-meeting-minutes-for-may-2017-daejeon-meeting.docx" TargetMode="External"/><Relationship Id="rId5" Type="http://schemas.openxmlformats.org/officeDocument/2006/relationships/hyperlink" Target="https://mentor.ieee.org/802.11/dcn/17/11-17-0767-00-0wng-concurrent-multi-band-transmission-in-wlan.pptx" TargetMode="External"/><Relationship Id="rId4" Type="http://schemas.openxmlformats.org/officeDocument/2006/relationships/hyperlink" Target="https://mentor.ieee.org/802.11/dcn/17/11-17-0784-00-0wng-wi-fi-enhancement-for-full-coverage-at-smart-home-part-i-coverage-investig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2017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2017-05-11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761041"/>
              </p:ext>
            </p:extLst>
          </p:nvPr>
        </p:nvGraphicFramePr>
        <p:xfrm>
          <a:off x="711200" y="24511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4511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2017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May 2017 in Daejeon (S. Korea)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2017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669379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    </a:t>
            </a:r>
            <a:r>
              <a:rPr lang="en-US" altLang="en-US" sz="1400" b="0" dirty="0">
                <a:hlinkClick r:id="rId3"/>
              </a:rPr>
              <a:t>https://mentor.ieee.org/802.11/dcn/17/11-17-0554-03-0wng-agenda-for-wng-2017-05.ppt</a:t>
            </a:r>
            <a:r>
              <a:rPr lang="en-US" altLang="en-US" sz="1400" b="0" dirty="0"/>
              <a:t>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Presentations at May 2017 meeting</a:t>
            </a:r>
            <a:endParaRPr lang="en-GB" altLang="en-US" sz="2000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dirty="0"/>
              <a:t>“Wi-Fi enhancement for full Coverage at smart home : part-I (coverage investigation)” - </a:t>
            </a:r>
            <a:r>
              <a:rPr lang="en-US" altLang="ko-KR" dirty="0" err="1">
                <a:solidFill>
                  <a:srgbClr val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Jinsoo</a:t>
            </a:r>
            <a:r>
              <a:rPr lang="en-US" altLang="ko-KR" dirty="0">
                <a:solidFill>
                  <a:srgbClr val="000000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 Choi</a:t>
            </a:r>
            <a:r>
              <a:rPr lang="en-US" dirty="0"/>
              <a:t> (LG Electronics)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400" dirty="0">
                <a:hlinkClick r:id="rId4"/>
              </a:rPr>
              <a:t>https://mentor.ieee.org/802.11/dcn/17/11-17-0784-00-0wng-wi-fi-enhancement-for-full-coverage-at-smart-home-part-i-coverage-investigation.pptx</a:t>
            </a:r>
            <a:r>
              <a:rPr lang="en-US" sz="1400" dirty="0"/>
              <a:t> 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400" dirty="0"/>
              <a:t>No straw polls or motions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dirty="0"/>
              <a:t>"Concurrent multi-band transmission in WLAN“ - Julian Webber (Advanced Telecommunications Research Institute International - ATR)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ja-JP" sz="1400" dirty="0">
                <a:cs typeface="Times New Roman" pitchFamily="18" charset="0"/>
                <a:hlinkClick r:id="rId5"/>
              </a:rPr>
              <a:t>https://mentor.ieee.org/802.11/dcn/17/11-17-0767-00-0wng-concurrent-multi-band-transmission-in-wlan.pptx</a:t>
            </a:r>
            <a:r>
              <a:rPr lang="en-US" altLang="ja-JP" sz="1400" dirty="0">
                <a:cs typeface="Times New Roman" pitchFamily="18" charset="0"/>
              </a:rPr>
              <a:t> 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ja-JP" sz="1400" dirty="0">
                <a:cs typeface="Times New Roman" pitchFamily="18" charset="0"/>
              </a:rPr>
              <a:t>Two straw polls, no motions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</a:t>
            </a:r>
            <a:r>
              <a:rPr lang="en-GB" altLang="en-US" sz="1800" dirty="0">
                <a:hlinkClick r:id="rId6"/>
              </a:rPr>
              <a:t>https://mentor.ieee.org/802.11/dcn/17/11-17-0800-00-0wng-wireless-next-generation-wng-standing-committee-meeting-minutes-for-may-2017-daejeon-meeting.docx</a:t>
            </a:r>
            <a:r>
              <a:rPr lang="en-GB" altLang="en-US" sz="1800" dirty="0"/>
              <a:t> </a:t>
            </a:r>
            <a:endParaRPr lang="en-GB" altLang="en-US" sz="1800" dirty="0"/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 2017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motions, no conference calls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13436</TotalTime>
  <Words>106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굴림</vt:lpstr>
      <vt:lpstr>굴림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775</cp:revision>
  <cp:lastPrinted>1998-02-10T13:28:06Z</cp:lastPrinted>
  <dcterms:created xsi:type="dcterms:W3CDTF">2004-12-02T14:01:45Z</dcterms:created>
  <dcterms:modified xsi:type="dcterms:W3CDTF">2017-05-10T00:45:03Z</dcterms:modified>
</cp:coreProperties>
</file>