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58" r:id="rId2"/>
    <p:sldId id="372" r:id="rId3"/>
    <p:sldId id="373" r:id="rId4"/>
    <p:sldId id="374" r:id="rId5"/>
    <p:sldId id="375" r:id="rId6"/>
    <p:sldId id="376" r:id="rId7"/>
    <p:sldId id="377" r:id="rId8"/>
    <p:sldId id="378" r:id="rId9"/>
    <p:sldId id="379" r:id="rId10"/>
  </p:sldIdLst>
  <p:sldSz cx="9144000" cy="6858000" type="screen4x3"/>
  <p:notesSz cx="7023100" cy="93091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ian Hart (brianh)2" initials="BDH2" lastIdx="1" clrIdx="0"/>
  <p:cmAuthor id="1" name="Segev, Jonathan" initials="SJ" lastIdx="16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FF9999"/>
    <a:srgbClr val="0000FF"/>
    <a:srgbClr val="FF9966"/>
    <a:srgbClr val="CCFF99"/>
    <a:srgbClr val="FF0000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07" autoAdjust="0"/>
    <p:restoredTop sz="84983" autoAdjust="0"/>
  </p:normalViewPr>
  <p:slideViewPr>
    <p:cSldViewPr>
      <p:cViewPr varScale="1">
        <p:scale>
          <a:sx n="96" d="100"/>
          <a:sy n="96" d="100"/>
        </p:scale>
        <p:origin x="1565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2442" y="-90"/>
      </p:cViewPr>
      <p:guideLst>
        <p:guide orient="horz" pos="2932"/>
        <p:guide pos="221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23002" y="176284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0171">
              <a:defRPr sz="14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4239" y="176284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0171">
              <a:defRPr sz="14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67951" y="9009731"/>
            <a:ext cx="1331302" cy="18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0171">
              <a:defRPr/>
            </a:lvl1pPr>
          </a:lstStyle>
          <a:p>
            <a:pPr>
              <a:defRPr/>
            </a:pPr>
            <a:r>
              <a:rPr lang="en-GB" smtClean="0"/>
              <a:t>Santosh Pandey, Cisco</a:t>
            </a:r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73901" y="9009732"/>
            <a:ext cx="519337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0171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50DA7F37-5871-4D08-9AD8-0EC62C9596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702633" y="388543"/>
            <a:ext cx="56178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702632" y="9009732"/>
            <a:ext cx="720318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40171"/>
            <a:r>
              <a:rPr lang="en-GB"/>
              <a:t>Submission</a:t>
            </a: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702632" y="8998585"/>
            <a:ext cx="577379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851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66415" y="96665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0171">
              <a:defRPr sz="14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2435" y="96665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0171">
              <a:defRPr sz="14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2213" y="703263"/>
            <a:ext cx="4638675" cy="3479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770" y="4422062"/>
            <a:ext cx="5151560" cy="4189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36" tIns="46369" rIns="94336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563086" y="9012916"/>
            <a:ext cx="1799188" cy="18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0492" lvl="4" algn="r" defTabSz="940171">
              <a:defRPr/>
            </a:lvl5pPr>
          </a:lstStyle>
          <a:p>
            <a:pPr lvl="4">
              <a:defRPr/>
            </a:pPr>
            <a:r>
              <a:rPr lang="en-GB" smtClean="0"/>
              <a:t>Santosh Pandey, Cisco</a:t>
            </a:r>
            <a:endParaRPr lang="en-GB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63941" y="9012916"/>
            <a:ext cx="519337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0171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D2D11A6C-B4D3-4B35-9488-F1E9620A25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33181" y="9012916"/>
            <a:ext cx="720318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33181" y="9011324"/>
            <a:ext cx="55567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56004" y="297777"/>
            <a:ext cx="571109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087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802.11-yy/xxxxr0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Month Year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dirty="0" smtClean="0"/>
              <a:t>Jonathan Segev, Intel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84EAE0F3-2EDE-462F-B412-67CDAA37783B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38541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BB4356B-64A4-49A3-9180-D406025940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1354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8260193" y="6475413"/>
            <a:ext cx="28373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Intel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91230A6-1ED8-40C7-B3D0-82B1B9814F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May 2017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802.11-17/0758r0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557852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204758" y="6475413"/>
            <a:ext cx="233916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 smtClean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F117D05D-D0C9-4B34-B1ED-C9E95193EB2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0590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62869" y="6475413"/>
            <a:ext cx="128105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smtClean="0"/>
              <a:t>Assaf Kasher, (Intel)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C229C781-9868-4EAE-9E92-FD9A8F450C8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872034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baseline="0" dirty="0" smtClean="0"/>
              <a:t> Submission   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Slide </a:t>
            </a:r>
            <a:fld id="{09260846-F612-4166-AE8A-DF99C3DBA102}" type="slidenum">
              <a:rPr lang="en-GB" smtClean="0"/>
              <a:pPr/>
              <a:t>1</a:t>
            </a:fld>
            <a:endParaRPr lang="en-GB" dirty="0" smtClean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764704"/>
            <a:ext cx="8856984" cy="1066800"/>
          </a:xfrm>
          <a:noFill/>
        </p:spPr>
        <p:txBody>
          <a:bodyPr/>
          <a:lstStyle/>
          <a:p>
            <a:r>
              <a:rPr lang="en-GB" dirty="0" smtClean="0"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Trigger Frame Format for 802.11az</a:t>
            </a:r>
            <a:endParaRPr lang="en-GB" dirty="0" smtClean="0"/>
          </a:p>
        </p:txBody>
      </p:sp>
      <p:sp>
        <p:nvSpPr>
          <p:cNvPr id="3077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44824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</a:t>
            </a:r>
            <a:r>
              <a:rPr lang="en-GB" sz="2000" b="0" dirty="0" smtClean="0"/>
              <a:t>2017-05-09</a:t>
            </a:r>
            <a:endParaRPr lang="en-GB" sz="2000" b="0" dirty="0" smtClean="0"/>
          </a:p>
        </p:txBody>
      </p:sp>
      <p:graphicFrame>
        <p:nvGraphicFramePr>
          <p:cNvPr id="3078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2613548"/>
              </p:ext>
            </p:extLst>
          </p:nvPr>
        </p:nvGraphicFramePr>
        <p:xfrm>
          <a:off x="1043608" y="2946400"/>
          <a:ext cx="6271592" cy="14163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7" name="Document" r:id="rId4" imgW="9148762" imgH="2076212" progId="Word.Document.8">
                  <p:embed/>
                </p:oleObj>
              </mc:Choice>
              <mc:Fallback>
                <p:oleObj name="Document" r:id="rId4" imgW="9148762" imgH="207621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2946400"/>
                        <a:ext cx="6271592" cy="1416369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9" name="Rectangle 12"/>
          <p:cNvSpPr>
            <a:spLocks noChangeArrowheads="1"/>
          </p:cNvSpPr>
          <p:nvPr/>
        </p:nvSpPr>
        <p:spPr bwMode="auto">
          <a:xfrm>
            <a:off x="533400" y="2300288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 dirty="0"/>
              <a:t>Authors:</a:t>
            </a:r>
            <a:endParaRPr lang="en-GB" sz="2000" dirty="0"/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 bwMode="auto">
          <a:xfrm>
            <a:off x="7515335" y="6513927"/>
            <a:ext cx="1126912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dirty="0" smtClean="0"/>
              <a:t>Chittabrata Ghosh</a:t>
            </a:r>
          </a:p>
        </p:txBody>
      </p:sp>
    </p:spTree>
    <p:extLst>
      <p:ext uri="{BB962C8B-B14F-4D97-AF65-F5344CB8AC3E}">
        <p14:creationId xmlns:p14="http://schemas.microsoft.com/office/powerpoint/2010/main" val="228840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918648" cy="4114800"/>
          </a:xfrm>
        </p:spPr>
        <p:txBody>
          <a:bodyPr/>
          <a:lstStyle/>
          <a:p>
            <a:r>
              <a:rPr lang="en-US" dirty="0" smtClean="0"/>
              <a:t>In this presentation, we propose the Trigger frame format for various Trigger frame variants required for 11az-based measurement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F117D05D-D0C9-4B34-B1ED-C9E95193EB2E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 bwMode="auto">
          <a:xfrm>
            <a:off x="7515335" y="6513927"/>
            <a:ext cx="1126912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smtClean="0"/>
              <a:t>Chittabrata Ghosh</a:t>
            </a:r>
          </a:p>
        </p:txBody>
      </p:sp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May 2017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802.11-17/0758r0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48121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796" y="502744"/>
            <a:ext cx="7772400" cy="10668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-72516" y="1621989"/>
            <a:ext cx="8712968" cy="1879184"/>
          </a:xfrm>
        </p:spPr>
        <p:txBody>
          <a:bodyPr/>
          <a:lstStyle/>
          <a:p>
            <a:pPr lvl="2"/>
            <a:r>
              <a:rPr lang="en-US" sz="1600" dirty="0" smtClean="0"/>
              <a:t>802.11az</a:t>
            </a:r>
            <a:r>
              <a:rPr lang="en-US" sz="1600" dirty="0" smtClean="0"/>
              <a:t> </a:t>
            </a:r>
            <a:r>
              <a:rPr lang="en-US" sz="1600" dirty="0" smtClean="0"/>
              <a:t>has agreed </a:t>
            </a:r>
            <a:r>
              <a:rPr lang="en-US" sz="1600" dirty="0"/>
              <a:t>on using </a:t>
            </a:r>
            <a:r>
              <a:rPr lang="en-US" sz="1600" dirty="0" smtClean="0"/>
              <a:t>NDP-based sounding mechanism for measurement in the measurement phase</a:t>
            </a:r>
            <a:endParaRPr lang="en-US" sz="1600" dirty="0"/>
          </a:p>
          <a:p>
            <a:pPr lvl="3"/>
            <a:r>
              <a:rPr lang="en-US" sz="1600" dirty="0" smtClean="0"/>
              <a:t>Within a single TXOP, the UL sounding is followed by the DL sounding</a:t>
            </a:r>
          </a:p>
          <a:p>
            <a:pPr lvl="3"/>
            <a:r>
              <a:rPr lang="en-US" sz="1600" dirty="0" smtClean="0"/>
              <a:t>In UL sounding, UL NDPs are solicited from STAs assigned resources identified in the Trigger frame </a:t>
            </a:r>
            <a:endParaRPr lang="en-US" sz="1600" dirty="0"/>
          </a:p>
          <a:p>
            <a:pPr lvl="2"/>
            <a:r>
              <a:rPr lang="en-US" sz="1600" dirty="0" smtClean="0"/>
              <a:t>However, for efficient resource allocation, the AP needs to identify the STAs that intend to perform measurements</a:t>
            </a:r>
          </a:p>
          <a:p>
            <a:pPr lvl="2"/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283968" y="6453336"/>
            <a:ext cx="2133600" cy="273844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Slide </a:t>
            </a:r>
            <a:fld id="{EE2556C5-CE8C-6547-B838-EA80C61A4AF7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3553618"/>
            <a:ext cx="4392488" cy="2677970"/>
          </a:xfrm>
          <a:prstGeom prst="rect">
            <a:avLst/>
          </a:prstGeom>
        </p:spPr>
      </p:pic>
      <p:sp>
        <p:nvSpPr>
          <p:cNvPr id="6" name="Slide Number Placeholder 4"/>
          <p:cNvSpPr txBox="1">
            <a:spLocks/>
          </p:cNvSpPr>
          <p:nvPr/>
        </p:nvSpPr>
        <p:spPr bwMode="auto">
          <a:xfrm>
            <a:off x="7515335" y="6513927"/>
            <a:ext cx="1126912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smtClean="0"/>
              <a:t>Chittabrata Ghosh</a:t>
            </a:r>
          </a:p>
        </p:txBody>
      </p:sp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May 2017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802.11-17/0758r0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88719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Trigger Frames for 11az Functionalities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sz="2400" dirty="0" smtClean="0"/>
              <a:t>4 different Trigger frame variants have been identified for 11ax-based MU ranging</a:t>
            </a:r>
          </a:p>
          <a:p>
            <a:pPr lvl="1"/>
            <a:r>
              <a:rPr lang="en-US" sz="2000" dirty="0" smtClean="0"/>
              <a:t>Trigger frame for 11az-based MU ranging negotiation</a:t>
            </a:r>
          </a:p>
          <a:p>
            <a:pPr lvl="1"/>
            <a:r>
              <a:rPr lang="en-US" sz="2000" dirty="0" smtClean="0"/>
              <a:t>Trigger frame for 11az-based MU measurement phase</a:t>
            </a:r>
          </a:p>
          <a:p>
            <a:pPr lvl="2"/>
            <a:r>
              <a:rPr lang="en-US" dirty="0" smtClean="0"/>
              <a:t>Triggering the UL NDP from multiple STAs</a:t>
            </a:r>
          </a:p>
          <a:p>
            <a:pPr lvl="1"/>
            <a:r>
              <a:rPr lang="en-US" sz="2000" dirty="0" smtClean="0"/>
              <a:t>Trigger frame for LMR report from multiple STAs simultaneously</a:t>
            </a:r>
          </a:p>
          <a:p>
            <a:pPr lvl="1"/>
            <a:r>
              <a:rPr lang="en-US" sz="2000" dirty="0" smtClean="0"/>
              <a:t>Trigger frame for the polling phase preceding the MU measurement phase </a:t>
            </a:r>
          </a:p>
          <a:p>
            <a:r>
              <a:rPr lang="en-US" sz="2400" dirty="0" smtClean="0"/>
              <a:t>Additional Trigger frame variants might be defined within the 11az amendment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F117D05D-D0C9-4B34-B1ED-C9E95193EB2E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  <p:sp>
        <p:nvSpPr>
          <p:cNvPr id="6" name="Date Placeholder 3"/>
          <p:cNvSpPr txBox="1">
            <a:spLocks/>
          </p:cNvSpPr>
          <p:nvPr/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May 2017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802.11-17/0758r0</a:t>
            </a:r>
            <a:endParaRPr lang="en-US" sz="1800" b="1" dirty="0"/>
          </a:p>
        </p:txBody>
      </p:sp>
      <p:sp>
        <p:nvSpPr>
          <p:cNvPr id="8" name="Slide Number Placeholder 4"/>
          <p:cNvSpPr txBox="1">
            <a:spLocks/>
          </p:cNvSpPr>
          <p:nvPr/>
        </p:nvSpPr>
        <p:spPr bwMode="auto">
          <a:xfrm>
            <a:off x="7515335" y="6513927"/>
            <a:ext cx="1126912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smtClean="0"/>
              <a:t>Chittabrata Ghosh</a:t>
            </a:r>
          </a:p>
        </p:txBody>
      </p:sp>
    </p:spTree>
    <p:extLst>
      <p:ext uri="{BB962C8B-B14F-4D97-AF65-F5344CB8AC3E}">
        <p14:creationId xmlns:p14="http://schemas.microsoft.com/office/powerpoint/2010/main" val="221390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Trigger Frame Format in 802.11ax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F117D05D-D0C9-4B34-B1ED-C9E95193EB2E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2276872"/>
            <a:ext cx="8178219" cy="109766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608" y="3721917"/>
            <a:ext cx="7287701" cy="2659411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 bwMode="auto">
          <a:xfrm flipH="1">
            <a:off x="1042492" y="2924944"/>
            <a:ext cx="2737420" cy="100811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Connector 10"/>
          <p:cNvCxnSpPr/>
          <p:nvPr/>
        </p:nvCxnSpPr>
        <p:spPr bwMode="auto">
          <a:xfrm>
            <a:off x="4687458" y="2924944"/>
            <a:ext cx="3643851" cy="97386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Left Brace 12"/>
          <p:cNvSpPr/>
          <p:nvPr/>
        </p:nvSpPr>
        <p:spPr bwMode="auto">
          <a:xfrm>
            <a:off x="827584" y="3933056"/>
            <a:ext cx="429816" cy="2448272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ight Brace 14"/>
          <p:cNvSpPr/>
          <p:nvPr/>
        </p:nvSpPr>
        <p:spPr bwMode="auto">
          <a:xfrm>
            <a:off x="8281681" y="3927552"/>
            <a:ext cx="242446" cy="2448272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1403648" y="3898804"/>
            <a:ext cx="936104" cy="682324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sysDash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Date Placeholder 3"/>
          <p:cNvSpPr txBox="1">
            <a:spLocks/>
          </p:cNvSpPr>
          <p:nvPr/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May 2017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802.11-17/0758r0</a:t>
            </a:r>
            <a:endParaRPr lang="en-US" sz="1800" b="1" dirty="0"/>
          </a:p>
        </p:txBody>
      </p:sp>
      <p:sp>
        <p:nvSpPr>
          <p:cNvPr id="16" name="Oval 15"/>
          <p:cNvSpPr/>
          <p:nvPr/>
        </p:nvSpPr>
        <p:spPr bwMode="auto">
          <a:xfrm>
            <a:off x="7124530" y="5391052"/>
            <a:ext cx="936104" cy="682324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sysDash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Slide Number Placeholder 4"/>
          <p:cNvSpPr txBox="1">
            <a:spLocks/>
          </p:cNvSpPr>
          <p:nvPr/>
        </p:nvSpPr>
        <p:spPr bwMode="auto">
          <a:xfrm>
            <a:off x="7515335" y="6513927"/>
            <a:ext cx="1126912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smtClean="0"/>
              <a:t>Chittabrata Ghosh</a:t>
            </a:r>
          </a:p>
        </p:txBody>
      </p:sp>
    </p:spTree>
    <p:extLst>
      <p:ext uri="{BB962C8B-B14F-4D97-AF65-F5344CB8AC3E}">
        <p14:creationId xmlns:p14="http://schemas.microsoft.com/office/powerpoint/2010/main" val="3448104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Trigger Type Subfield in Common Info Field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F117D05D-D0C9-4B34-B1ED-C9E95193EB2E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9832" y="1916832"/>
            <a:ext cx="3600400" cy="2758858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 bwMode="auto">
          <a:xfrm>
            <a:off x="2987824" y="4221088"/>
            <a:ext cx="3600400" cy="360040"/>
          </a:xfrm>
          <a:prstGeom prst="ellipse">
            <a:avLst/>
          </a:prstGeom>
          <a:noFill/>
          <a:ln w="28575" cap="flat" cmpd="sng" algn="ctr">
            <a:solidFill>
              <a:srgbClr val="00B050"/>
            </a:solidFill>
            <a:prstDash val="sysDash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9897" y="4653136"/>
            <a:ext cx="724651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There are 7 Trigger frame variants already defined in 802.11ax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Only 11 variants remaining to be defined for future amendments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We propose to use 1 value in the Trigger Type subfield to represent all Trigger variants for 11az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600" b="1" dirty="0" smtClean="0"/>
              <a:t>Trigger Type field value = </a:t>
            </a:r>
            <a:r>
              <a:rPr lang="en-US" sz="1600" b="1" dirty="0" smtClean="0"/>
              <a:t>8; </a:t>
            </a:r>
            <a:r>
              <a:rPr lang="en-US" sz="1600" b="1" dirty="0" smtClean="0"/>
              <a:t>description: 11az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We also propose to </a:t>
            </a:r>
            <a:r>
              <a:rPr lang="en-US" sz="1600" dirty="0" smtClean="0"/>
              <a:t>define a </a:t>
            </a:r>
            <a:r>
              <a:rPr lang="en-US" sz="1600" b="1" dirty="0" smtClean="0"/>
              <a:t>Trigger </a:t>
            </a:r>
            <a:r>
              <a:rPr lang="en-US" sz="1600" b="1" dirty="0"/>
              <a:t>Sub-type </a:t>
            </a:r>
            <a:r>
              <a:rPr lang="en-US" sz="1600" dirty="0" smtClean="0"/>
              <a:t>subfield</a:t>
            </a:r>
            <a:r>
              <a:rPr lang="en-US" sz="1600" b="1" dirty="0" smtClean="0"/>
              <a:t> </a:t>
            </a:r>
            <a:r>
              <a:rPr lang="en-US" sz="1600" dirty="0" smtClean="0"/>
              <a:t>in the Trigger Dependent Common </a:t>
            </a:r>
            <a:r>
              <a:rPr lang="en-US" sz="1600" dirty="0" smtClean="0"/>
              <a:t>Info field </a:t>
            </a:r>
            <a:r>
              <a:rPr lang="en-US" sz="1600" dirty="0" smtClean="0"/>
              <a:t>for </a:t>
            </a:r>
            <a:r>
              <a:rPr lang="en-US" sz="1600" dirty="0"/>
              <a:t>Trigger frame variants </a:t>
            </a:r>
            <a:r>
              <a:rPr lang="en-US" sz="1600" dirty="0" smtClean="0"/>
              <a:t>for 11az MU ranging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9" name="Date Placeholder 3"/>
          <p:cNvSpPr txBox="1">
            <a:spLocks/>
          </p:cNvSpPr>
          <p:nvPr/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May 2017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802.11-17/0758r0</a:t>
            </a:r>
            <a:endParaRPr lang="en-US" sz="1800" b="1" dirty="0"/>
          </a:p>
        </p:txBody>
      </p:sp>
      <p:sp>
        <p:nvSpPr>
          <p:cNvPr id="11" name="Slide Number Placeholder 4"/>
          <p:cNvSpPr txBox="1">
            <a:spLocks/>
          </p:cNvSpPr>
          <p:nvPr/>
        </p:nvSpPr>
        <p:spPr bwMode="auto">
          <a:xfrm>
            <a:off x="7515335" y="6513927"/>
            <a:ext cx="1126912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smtClean="0"/>
              <a:t>Chittabrata Ghosh</a:t>
            </a:r>
          </a:p>
        </p:txBody>
      </p:sp>
    </p:spTree>
    <p:extLst>
      <p:ext uri="{BB962C8B-B14F-4D97-AF65-F5344CB8AC3E}">
        <p14:creationId xmlns:p14="http://schemas.microsoft.com/office/powerpoint/2010/main" val="279615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Trigger Frames for 11az Functionalities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16832"/>
            <a:ext cx="7918648" cy="4114800"/>
          </a:xfrm>
        </p:spPr>
        <p:txBody>
          <a:bodyPr/>
          <a:lstStyle/>
          <a:p>
            <a:r>
              <a:rPr lang="en-US" sz="1800" dirty="0" smtClean="0"/>
              <a:t>For illustration, the four different </a:t>
            </a:r>
            <a:r>
              <a:rPr lang="en-US" sz="1800" dirty="0" smtClean="0"/>
              <a:t>Trigger frame variants have been identified for 11ax-based MU ranging with Trigger Type = 7</a:t>
            </a:r>
          </a:p>
          <a:p>
            <a:pPr lvl="1"/>
            <a:r>
              <a:rPr lang="en-US" sz="1800" b="1" dirty="0" smtClean="0"/>
              <a:t>Trigger Sub-type </a:t>
            </a:r>
            <a:r>
              <a:rPr lang="en-US" sz="1800" b="1" dirty="0" smtClean="0"/>
              <a:t>00</a:t>
            </a:r>
            <a:r>
              <a:rPr lang="en-US" sz="1800" dirty="0" smtClean="0"/>
              <a:t>: Trigger frame for 11az-based MU ranging negotiation</a:t>
            </a:r>
          </a:p>
          <a:p>
            <a:pPr lvl="1"/>
            <a:r>
              <a:rPr lang="en-US" sz="1800" b="1" dirty="0" smtClean="0"/>
              <a:t>Trigger Sub-type </a:t>
            </a:r>
            <a:r>
              <a:rPr lang="en-US" sz="1800" b="1" dirty="0" smtClean="0"/>
              <a:t>01: </a:t>
            </a:r>
            <a:r>
              <a:rPr lang="en-US" sz="1800" dirty="0" smtClean="0"/>
              <a:t>Trigger frame for 11az-based MU measurement phase</a:t>
            </a:r>
          </a:p>
          <a:p>
            <a:pPr lvl="2"/>
            <a:r>
              <a:rPr lang="en-US" sz="1800" dirty="0" smtClean="0"/>
              <a:t>Triggering the UL NDP from multiple STAs</a:t>
            </a:r>
          </a:p>
          <a:p>
            <a:pPr lvl="1"/>
            <a:r>
              <a:rPr lang="en-US" sz="1800" b="1" dirty="0" smtClean="0"/>
              <a:t>Trigger Sub-type </a:t>
            </a:r>
            <a:r>
              <a:rPr lang="en-US" sz="1800" b="1" dirty="0" smtClean="0"/>
              <a:t>10: </a:t>
            </a:r>
            <a:r>
              <a:rPr lang="en-US" sz="1800" dirty="0" smtClean="0"/>
              <a:t>Trigger frame for LMR report from multiple STAs simultaneously</a:t>
            </a:r>
          </a:p>
          <a:p>
            <a:pPr lvl="1"/>
            <a:r>
              <a:rPr lang="en-US" sz="1800" b="1" dirty="0" smtClean="0"/>
              <a:t>Trigger Sub-type </a:t>
            </a:r>
            <a:r>
              <a:rPr lang="en-US" sz="1800" b="1" dirty="0" smtClean="0"/>
              <a:t>11: </a:t>
            </a:r>
            <a:r>
              <a:rPr lang="en-US" sz="1800" dirty="0" smtClean="0"/>
              <a:t>Trigger frame for the polling phase preceding the MU measurement phase</a:t>
            </a:r>
          </a:p>
          <a:p>
            <a:r>
              <a:rPr lang="en-US" sz="1800" dirty="0" smtClean="0"/>
              <a:t>Support for additional variants of Trigger frame need to be defined; for example, defining 3 bits for the Trigger </a:t>
            </a:r>
            <a:r>
              <a:rPr lang="en-US" sz="1800" dirty="0" smtClean="0"/>
              <a:t>Sub-type subfield </a:t>
            </a:r>
            <a:endParaRPr 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F117D05D-D0C9-4B34-B1ED-C9E95193EB2E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  <p:sp>
        <p:nvSpPr>
          <p:cNvPr id="6" name="Date Placeholder 3"/>
          <p:cNvSpPr txBox="1">
            <a:spLocks/>
          </p:cNvSpPr>
          <p:nvPr/>
        </p:nvSpPr>
        <p:spPr bwMode="auto">
          <a:xfrm>
            <a:off x="696913" y="332656"/>
            <a:ext cx="96821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May 2017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162485" y="332656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802.11-17/0758r0</a:t>
            </a:r>
            <a:endParaRPr lang="en-US" sz="1800" b="1" dirty="0"/>
          </a:p>
        </p:txBody>
      </p:sp>
      <p:sp>
        <p:nvSpPr>
          <p:cNvPr id="8" name="Slide Number Placeholder 4"/>
          <p:cNvSpPr txBox="1">
            <a:spLocks/>
          </p:cNvSpPr>
          <p:nvPr/>
        </p:nvSpPr>
        <p:spPr bwMode="auto">
          <a:xfrm>
            <a:off x="7515335" y="6513927"/>
            <a:ext cx="1126912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smtClean="0"/>
              <a:t>Chittabrata Ghosh</a:t>
            </a:r>
          </a:p>
        </p:txBody>
      </p:sp>
    </p:spTree>
    <p:extLst>
      <p:ext uri="{BB962C8B-B14F-4D97-AF65-F5344CB8AC3E}">
        <p14:creationId xmlns:p14="http://schemas.microsoft.com/office/powerpoint/2010/main" val="4263042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dirty="0" smtClean="0"/>
              <a:t>We reviewed the Trigger frame format defined in 802.11ax</a:t>
            </a:r>
          </a:p>
          <a:p>
            <a:r>
              <a:rPr lang="en-US" dirty="0" smtClean="0"/>
              <a:t>We have proposed a Trigger frame format for MU ranging</a:t>
            </a:r>
          </a:p>
          <a:p>
            <a:pPr lvl="1"/>
            <a:r>
              <a:rPr lang="en-US" dirty="0" smtClean="0"/>
              <a:t>A special Trigger Type </a:t>
            </a:r>
            <a:r>
              <a:rPr lang="en-US" dirty="0" smtClean="0"/>
              <a:t>field value for </a:t>
            </a:r>
            <a:r>
              <a:rPr lang="en-US" dirty="0" smtClean="0"/>
              <a:t>MU ranging</a:t>
            </a:r>
          </a:p>
          <a:p>
            <a:pPr lvl="1"/>
            <a:r>
              <a:rPr lang="en-US" dirty="0" smtClean="0"/>
              <a:t>A newly defined Trigger </a:t>
            </a:r>
            <a:r>
              <a:rPr lang="en-US" dirty="0" smtClean="0"/>
              <a:t>S</a:t>
            </a:r>
            <a:r>
              <a:rPr lang="en-US" dirty="0" smtClean="0"/>
              <a:t>ub-type subfield to </a:t>
            </a:r>
            <a:r>
              <a:rPr lang="en-US" dirty="0" smtClean="0"/>
              <a:t>define the variants of Trigger frame defined in 11az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F117D05D-D0C9-4B34-B1ED-C9E95193EB2E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  <p:sp>
        <p:nvSpPr>
          <p:cNvPr id="6" name="Date Placeholder 3"/>
          <p:cNvSpPr txBox="1">
            <a:spLocks/>
          </p:cNvSpPr>
          <p:nvPr/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May 2017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802.11-17/0758r0</a:t>
            </a:r>
            <a:endParaRPr lang="en-US" sz="1800" b="1" dirty="0"/>
          </a:p>
        </p:txBody>
      </p:sp>
      <p:sp>
        <p:nvSpPr>
          <p:cNvPr id="8" name="Slide Number Placeholder 4"/>
          <p:cNvSpPr txBox="1">
            <a:spLocks/>
          </p:cNvSpPr>
          <p:nvPr/>
        </p:nvSpPr>
        <p:spPr bwMode="auto">
          <a:xfrm>
            <a:off x="7515335" y="6513927"/>
            <a:ext cx="1126912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smtClean="0"/>
              <a:t>Chittabrata Ghosh</a:t>
            </a:r>
          </a:p>
        </p:txBody>
      </p:sp>
    </p:spTree>
    <p:extLst>
      <p:ext uri="{BB962C8B-B14F-4D97-AF65-F5344CB8AC3E}">
        <p14:creationId xmlns:p14="http://schemas.microsoft.com/office/powerpoint/2010/main" val="2900143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F117D05D-D0C9-4B34-B1ED-C9E95193EB2E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846640" cy="4114800"/>
          </a:xfrm>
        </p:spPr>
        <p:txBody>
          <a:bodyPr/>
          <a:lstStyle/>
          <a:p>
            <a:r>
              <a:rPr lang="en-US" dirty="0" smtClean="0"/>
              <a:t>Do you support defining </a:t>
            </a:r>
            <a:r>
              <a:rPr lang="en-US" dirty="0" smtClean="0"/>
              <a:t>a single Trigger </a:t>
            </a:r>
            <a:r>
              <a:rPr lang="en-US" dirty="0" smtClean="0"/>
              <a:t>Type field </a:t>
            </a:r>
            <a:r>
              <a:rPr lang="en-US" dirty="0" smtClean="0"/>
              <a:t>value </a:t>
            </a:r>
            <a:r>
              <a:rPr lang="en-US" dirty="0" smtClean="0"/>
              <a:t>for </a:t>
            </a:r>
            <a:r>
              <a:rPr lang="en-US" dirty="0" smtClean="0"/>
              <a:t>the 11az amendment</a:t>
            </a:r>
            <a:r>
              <a:rPr lang="en-US" dirty="0" smtClean="0"/>
              <a:t> and a Trigger Sub-type subfield in Trigger Dependent Common Info field? </a:t>
            </a:r>
            <a:endParaRPr lang="en-US" dirty="0" smtClean="0"/>
          </a:p>
        </p:txBody>
      </p:sp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May 2017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802.11-17/0758r0</a:t>
            </a:r>
            <a:endParaRPr lang="en-US" sz="1800" b="1" dirty="0"/>
          </a:p>
        </p:txBody>
      </p:sp>
      <p:sp>
        <p:nvSpPr>
          <p:cNvPr id="9" name="Slide Number Placeholder 4"/>
          <p:cNvSpPr txBox="1">
            <a:spLocks/>
          </p:cNvSpPr>
          <p:nvPr/>
        </p:nvSpPr>
        <p:spPr bwMode="auto">
          <a:xfrm>
            <a:off x="7515335" y="6513927"/>
            <a:ext cx="1126912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smtClean="0"/>
              <a:t>Chittabrata Ghosh</a:t>
            </a:r>
          </a:p>
        </p:txBody>
      </p:sp>
    </p:spTree>
    <p:extLst>
      <p:ext uri="{BB962C8B-B14F-4D97-AF65-F5344CB8AC3E}">
        <p14:creationId xmlns:p14="http://schemas.microsoft.com/office/powerpoint/2010/main" val="2767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81290</TotalTime>
  <Words>524</Words>
  <Application>Microsoft Office PowerPoint</Application>
  <PresentationFormat>On-screen Show (4:3)</PresentationFormat>
  <Paragraphs>78</Paragraphs>
  <Slides>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Intel Clear</vt:lpstr>
      <vt:lpstr>Times New Roman</vt:lpstr>
      <vt:lpstr>ACcord-Submission</vt:lpstr>
      <vt:lpstr>Microsoft Word 97 - 2003 Document</vt:lpstr>
      <vt:lpstr>Trigger Frame Format for 802.11az</vt:lpstr>
      <vt:lpstr>Abstract</vt:lpstr>
      <vt:lpstr>Introduction</vt:lpstr>
      <vt:lpstr>Trigger Frames for 11az Functionalities</vt:lpstr>
      <vt:lpstr>Trigger Frame Format in 802.11ax</vt:lpstr>
      <vt:lpstr>Trigger Type Subfield in Common Info Field</vt:lpstr>
      <vt:lpstr>Trigger Frames for 11az Functionalities</vt:lpstr>
      <vt:lpstr>Summary</vt:lpstr>
      <vt:lpstr>Straw Poll 1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NGP Use Case Template</dc:title>
  <dc:creator>caldana@qca.qualcomm.com</dc:creator>
  <cp:keywords>CTPClassification=CTP_PUBLIC:VisualMarkings=</cp:keywords>
  <cp:lastModifiedBy>Ghosh, Chittabrata</cp:lastModifiedBy>
  <cp:revision>201</cp:revision>
  <cp:lastPrinted>2013-07-10T22:27:23Z</cp:lastPrinted>
  <dcterms:created xsi:type="dcterms:W3CDTF">2009-11-13T19:11:16Z</dcterms:created>
  <dcterms:modified xsi:type="dcterms:W3CDTF">2017-05-07T13:36:42Z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a4ac761e-5ac4-4ab6-8c6e-a074f521daf7</vt:lpwstr>
  </property>
  <property fmtid="{D5CDD505-2E9C-101B-9397-08002B2CF9AE}" pid="4" name="CTP_TimeStamp">
    <vt:lpwstr>2016-07-26 02:56:02Z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CTP_PUBLIC</vt:lpwstr>
  </property>
</Properties>
</file>