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362" r:id="rId3"/>
    <p:sldId id="364" r:id="rId4"/>
    <p:sldId id="366" r:id="rId5"/>
    <p:sldId id="367" r:id="rId6"/>
    <p:sldId id="376" r:id="rId7"/>
    <p:sldId id="372" r:id="rId8"/>
    <p:sldId id="369" r:id="rId9"/>
    <p:sldId id="312" r:id="rId10"/>
    <p:sldId id="355" r:id="rId11"/>
    <p:sldId id="375" r:id="rId12"/>
    <p:sldId id="377" r:id="rId13"/>
    <p:sldId id="37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3807" autoAdjust="0"/>
  </p:normalViewPr>
  <p:slideViewPr>
    <p:cSldViewPr>
      <p:cViewPr varScale="1">
        <p:scale>
          <a:sx n="82" d="100"/>
          <a:sy n="82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027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718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802.11-17/0717r1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WUR retransmission procedure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2017-05-08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2277"/>
              </p:ext>
            </p:extLst>
          </p:nvPr>
        </p:nvGraphicFramePr>
        <p:xfrm>
          <a:off x="714375" y="2965450"/>
          <a:ext cx="7715250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" name="Document" r:id="rId4" imgW="8260281" imgH="3711245" progId="Word.Document.8">
                  <p:embed/>
                </p:oleObj>
              </mc:Choice>
              <mc:Fallback>
                <p:oleObj name="Document" r:id="rId4" imgW="8260281" imgH="3711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965450"/>
                        <a:ext cx="7715250" cy="346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802.11-17/0575r0 “Spec framework”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802.11 </a:t>
            </a:r>
            <a:r>
              <a:rPr lang="en-US" altLang="ko-KR" dirty="0" err="1"/>
              <a:t>ba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When a response frame to a wake-up </a:t>
            </a:r>
            <a:r>
              <a:rPr lang="en-US" altLang="ko-KR" dirty="0"/>
              <a:t>packet by the unicast transmission </a:t>
            </a:r>
            <a:r>
              <a:rPr lang="en-US" altLang="ko-KR" dirty="0" smtClean="0"/>
              <a:t>is not required, 802.11ba AP may check the STAs’ status using the primary connectivity radio before the retransmission of wake-up frame. </a:t>
            </a:r>
          </a:p>
        </p:txBody>
      </p:sp>
    </p:spTree>
    <p:extLst>
      <p:ext uri="{BB962C8B-B14F-4D97-AF65-F5344CB8AC3E}">
        <p14:creationId xmlns:p14="http://schemas.microsoft.com/office/powerpoint/2010/main" val="42206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Do you agree to add the followings to 802.11 </a:t>
            </a:r>
            <a:r>
              <a:rPr lang="en-US" altLang="ko-KR" dirty="0" err="1"/>
              <a:t>ba</a:t>
            </a:r>
            <a:r>
              <a:rPr lang="en-US" altLang="ko-KR" dirty="0"/>
              <a:t>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When a response frame to a wake-up </a:t>
            </a:r>
            <a:r>
              <a:rPr lang="en-US" altLang="ko-KR" dirty="0" smtClean="0"/>
              <a:t>packet by the unicast transmission </a:t>
            </a:r>
            <a:r>
              <a:rPr lang="en-US" altLang="ko-KR" dirty="0"/>
              <a:t>is required, 802.11ba STA, whose primary connectivity radio has a capability of decoding a wake-up frame, may immediately respond to the retransmitted wake-up frame with a response frame through the primary connectivity radio. </a:t>
            </a:r>
          </a:p>
        </p:txBody>
      </p:sp>
    </p:spTree>
    <p:extLst>
      <p:ext uri="{BB962C8B-B14F-4D97-AF65-F5344CB8AC3E}">
        <p14:creationId xmlns:p14="http://schemas.microsoft.com/office/powerpoint/2010/main" val="615521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followings to 802.11ba SFD</a:t>
            </a:r>
          </a:p>
          <a:p>
            <a:pPr lvl="1"/>
            <a:r>
              <a:rPr lang="en-US" altLang="ko-KR" dirty="0"/>
              <a:t>When a response </a:t>
            </a:r>
            <a:r>
              <a:rPr lang="en-US" altLang="ko-KR"/>
              <a:t>frame </a:t>
            </a:r>
            <a:r>
              <a:rPr lang="en-US" altLang="ko-KR" smtClean="0"/>
              <a:t>of </a:t>
            </a:r>
            <a:r>
              <a:rPr lang="en-US" altLang="ko-KR" dirty="0"/>
              <a:t>a wake-up packet by the unicast transmission is not required, 802.11ba AP may check the STAs’ status using the primary connectivity radio before the retransmission of wake-up frame. 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0" eaLnBrk="0" fontAlgn="base" latinLnBrk="0" hangingPunct="0">
              <a:spcAft>
                <a:spcPct val="0"/>
              </a:spcAft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Move : </a:t>
            </a:r>
            <a:r>
              <a:rPr lang="en-US" altLang="ko-KR" kern="0" dirty="0" err="1" smtClean="0">
                <a:solidFill>
                  <a:srgbClr val="000000"/>
                </a:solidFill>
                <a:latin typeface="Times New Roman"/>
              </a:rPr>
              <a:t>Hanseul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Hong</a:t>
            </a:r>
            <a:endParaRPr lang="en-US" altLang="ko-KR" kern="0" dirty="0">
              <a:solidFill>
                <a:srgbClr val="000000"/>
              </a:solidFill>
              <a:latin typeface="Times New Roman"/>
            </a:endParaRPr>
          </a:p>
          <a:p>
            <a:pPr lvl="0" eaLnBrk="0" fontAlgn="base" latinLnBrk="0" hangingPunct="0">
              <a:spcAft>
                <a:spcPct val="0"/>
              </a:spcAft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Second :</a:t>
            </a:r>
          </a:p>
          <a:p>
            <a:pPr lvl="0" eaLnBrk="0" fontAlgn="base" latinLnBrk="0" hangingPunct="0">
              <a:spcAft>
                <a:spcPct val="0"/>
              </a:spcAft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Y/N/A :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648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The wake-up radio transmission procedures are agreed [1]</a:t>
            </a:r>
            <a:endParaRPr lang="en-GB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 smtClean="0"/>
              <a:t>4.5.2 Unicast </a:t>
            </a:r>
            <a:r>
              <a:rPr lang="en-US" altLang="ko-KR" sz="1800" b="1" dirty="0"/>
              <a:t>Wake-up </a:t>
            </a:r>
            <a:r>
              <a:rPr lang="en-US" altLang="ko-KR" sz="1800" b="1" dirty="0" smtClean="0"/>
              <a:t>Operation</a:t>
            </a:r>
          </a:p>
          <a:p>
            <a:pPr lvl="2"/>
            <a:r>
              <a:rPr lang="en-US" altLang="ko-KR" sz="1600" dirty="0" smtClean="0"/>
              <a:t>R.4.5.2.B: A STA should send a response frame to the AP using primary connectivity radio after receiving a unicast wake-up packet. </a:t>
            </a:r>
          </a:p>
          <a:p>
            <a:pPr lvl="2"/>
            <a:r>
              <a:rPr lang="en-US" altLang="ko-KR" sz="1600" dirty="0" smtClean="0"/>
              <a:t>LP-WUR enables energy efficient data reception mode 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 smtClean="0"/>
              <a:t>4.5.3 Multicast </a:t>
            </a:r>
            <a:r>
              <a:rPr lang="en-US" altLang="ko-KR" sz="1800" b="1" dirty="0"/>
              <a:t>Wake-up </a:t>
            </a:r>
            <a:r>
              <a:rPr lang="en-US" altLang="ko-KR" sz="1800" b="1" dirty="0" smtClean="0"/>
              <a:t>Operation</a:t>
            </a:r>
          </a:p>
          <a:p>
            <a:pPr lvl="2"/>
            <a:r>
              <a:rPr lang="en-US" altLang="ko-KR" sz="1600" dirty="0"/>
              <a:t>R.4.5.3.B: After the transmission of broadcast wake-up frame, the AP can transmit broadcast/multicast frames through primary connectivity radio after the preparation period.  </a:t>
            </a:r>
            <a:endParaRPr lang="en-US" altLang="ko-KR" sz="1600" dirty="0" smtClean="0"/>
          </a:p>
          <a:p>
            <a:r>
              <a:rPr lang="en-US" altLang="ko-KR" dirty="0" smtClean="0"/>
              <a:t>However, the retransmission of wake-up packet may cause power inefficiency and larger transmission delay</a:t>
            </a:r>
          </a:p>
          <a:p>
            <a:pPr lvl="1"/>
            <a:r>
              <a:rPr lang="en-US" altLang="ko-KR" dirty="0" smtClean="0"/>
              <a:t>In case of transmitting downlink packet after the wake-up packet, the transmission failure of </a:t>
            </a:r>
            <a:r>
              <a:rPr lang="en-US" altLang="ko-KR" dirty="0"/>
              <a:t>downlink packet may cause the retransmission of the wake-up packet, with </a:t>
            </a:r>
            <a:r>
              <a:rPr lang="en-US" altLang="ko-KR" dirty="0" smtClean="0"/>
              <a:t>large </a:t>
            </a:r>
            <a:r>
              <a:rPr lang="en-US" altLang="ko-KR" dirty="0"/>
              <a:t>delay and power consumption in </a:t>
            </a:r>
            <a:r>
              <a:rPr lang="en-US" altLang="ko-KR" dirty="0" smtClean="0"/>
              <a:t>STA</a:t>
            </a:r>
          </a:p>
          <a:p>
            <a:pPr lvl="1"/>
            <a:r>
              <a:rPr lang="en-US" altLang="ko-KR" dirty="0"/>
              <a:t>In </a:t>
            </a:r>
            <a:r>
              <a:rPr lang="en-US" altLang="ko-KR" dirty="0" smtClean="0"/>
              <a:t>case of transmitting response frame to AP </a:t>
            </a:r>
            <a:r>
              <a:rPr lang="en-US" altLang="ko-KR" dirty="0"/>
              <a:t>after the wake-up </a:t>
            </a:r>
            <a:r>
              <a:rPr lang="en-US" altLang="ko-KR" dirty="0" smtClean="0"/>
              <a:t>packet, the various contention delay or retransmission of the response frame may cause more delay because of the retransmission of the wake-up packet</a:t>
            </a:r>
          </a:p>
          <a:p>
            <a:r>
              <a:rPr lang="en-US" altLang="ko-KR" dirty="0" smtClean="0"/>
              <a:t>In this presentation, the retransmission procedure in the wake-up radio mode is discussed.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Wake-up radio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Data transmission procedure using Wake-up radio </a:t>
            </a:r>
          </a:p>
          <a:p>
            <a:pPr lvl="1"/>
            <a:r>
              <a:rPr lang="en-US" altLang="ko-KR" dirty="0" smtClean="0"/>
              <a:t>After sending the wake-up packet, AP may wait for the wake-up delay, contend to access the channel, and send the downlink packet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AP and STA are negotiated to use a response frame, AP may wait for the response frame (WU Poll) first, and then transmit the data frame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584" y="5032832"/>
            <a:ext cx="7338816" cy="77243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6195" y="3136593"/>
            <a:ext cx="6633593" cy="113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Wake-up packet retransmission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If AP and STA are negotiated not to use </a:t>
            </a:r>
            <a:r>
              <a:rPr lang="en-US" altLang="ko-KR" sz="2000" b="0" dirty="0"/>
              <a:t>a </a:t>
            </a:r>
            <a:r>
              <a:rPr lang="en-US" altLang="ko-KR" sz="2000" b="0" dirty="0" smtClean="0"/>
              <a:t>response frame (e.g. multicast wake-up case), the retransmission of </a:t>
            </a:r>
            <a:r>
              <a:rPr lang="en-US" altLang="ko-KR" sz="2000" b="0" dirty="0"/>
              <a:t>wake-up packet </a:t>
            </a:r>
            <a:r>
              <a:rPr lang="en-US" altLang="ko-KR" sz="2000" b="0" dirty="0" smtClean="0"/>
              <a:t>is initiated if AP determines that the transmission of the downlink frame has been failed.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r>
              <a:rPr lang="en-US" altLang="ko-KR" sz="2000" b="0" dirty="0" smtClean="0"/>
              <a:t>If </a:t>
            </a:r>
            <a:r>
              <a:rPr lang="en-US" altLang="ko-KR" sz="2000" b="0" dirty="0"/>
              <a:t>AP and STA are negotiated to use </a:t>
            </a:r>
            <a:r>
              <a:rPr lang="en-US" altLang="ko-KR" sz="2000" b="0" dirty="0" smtClean="0"/>
              <a:t>a response frame</a:t>
            </a:r>
            <a:r>
              <a:rPr lang="en-US" altLang="ko-KR" sz="2000" b="0" dirty="0"/>
              <a:t>,</a:t>
            </a:r>
            <a:r>
              <a:rPr lang="en-US" altLang="ko-KR" sz="2000" b="0" dirty="0" smtClean="0"/>
              <a:t> the retransmission of wake-up packet is initiated </a:t>
            </a:r>
            <a:r>
              <a:rPr lang="en-US" altLang="ko-KR" sz="2000" b="0" dirty="0"/>
              <a:t>if there is no </a:t>
            </a:r>
            <a:r>
              <a:rPr lang="en-US" altLang="ko-KR" sz="2000" b="0" dirty="0" smtClean="0"/>
              <a:t>ACK </a:t>
            </a:r>
            <a:r>
              <a:rPr lang="en-US" altLang="ko-KR" sz="2000" b="0" dirty="0"/>
              <a:t>for </a:t>
            </a:r>
            <a:r>
              <a:rPr lang="en-US" altLang="ko-KR" sz="2000" b="0" dirty="0" smtClean="0"/>
              <a:t>wake-up packet </a:t>
            </a:r>
            <a:r>
              <a:rPr lang="en-US" altLang="ko-KR" sz="2000" b="0" dirty="0"/>
              <a:t>for a certain timeout </a:t>
            </a:r>
            <a:r>
              <a:rPr lang="en-US" altLang="ko-KR" sz="2000" b="0" dirty="0" smtClean="0"/>
              <a:t>duration.</a:t>
            </a:r>
            <a:endParaRPr lang="ko-KR" altLang="en-US" sz="2000" b="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924" y="5293445"/>
            <a:ext cx="8089876" cy="101587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434" y="2996952"/>
            <a:ext cx="7785131" cy="91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Inefficiency in data transmission-w/o response frame </a:t>
            </a:r>
            <a:r>
              <a:rPr lang="en-US" altLang="ko-KR" dirty="0"/>
              <a:t>in unicast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case of downlink frame failure (no ACK from STA), the wake-up packet is retransmitted</a:t>
            </a:r>
          </a:p>
          <a:p>
            <a:pPr lvl="1"/>
            <a:r>
              <a:rPr lang="en-US" altLang="ko-KR" dirty="0" smtClean="0"/>
              <a:t>STA should wait for long wake-up delay; the delay of the data transmission is increased</a:t>
            </a:r>
          </a:p>
          <a:p>
            <a:pPr lvl="1"/>
            <a:r>
              <a:rPr lang="en-US" altLang="ko-KR" dirty="0" smtClean="0"/>
              <a:t>STA should stay in awake state; power is wasted for the wake-up delay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87624" y="3709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92526"/>
            <a:ext cx="8078953" cy="119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0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Inefficiency in data transmission-w/o response frame in unicast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solve the inefficiency in transmission failure of downlink packet, the </a:t>
            </a:r>
            <a:r>
              <a:rPr lang="en-US" altLang="ko-KR" dirty="0"/>
              <a:t>retransmission procedure to handle this problem is needed</a:t>
            </a:r>
          </a:p>
          <a:p>
            <a:pPr lvl="1"/>
            <a:r>
              <a:rPr lang="en-US" altLang="ko-KR" dirty="0"/>
              <a:t>AP may check the </a:t>
            </a:r>
            <a:r>
              <a:rPr lang="en-US" altLang="ko-KR" dirty="0" smtClean="0"/>
              <a:t>STA’s </a:t>
            </a:r>
            <a:r>
              <a:rPr lang="en-US" altLang="ko-KR" dirty="0"/>
              <a:t>wake up status before the retransmission of the wake up packet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(The frame format of checking STA’s state may vary)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315" y="3743085"/>
            <a:ext cx="7469101" cy="105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3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Inefficiency in data </a:t>
            </a:r>
            <a:r>
              <a:rPr lang="en-US" altLang="ko-KR" dirty="0" smtClean="0"/>
              <a:t>transmission-with </a:t>
            </a:r>
            <a:r>
              <a:rPr lang="en-US" altLang="ko-KR" dirty="0"/>
              <a:t>response frame in unicast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the negotiated wakeup delay time is inaccurate,  AP may retransmit the wake-up packet before a response frame from the STA is transmitted; STA should wait for the EIFS duration more before transmitting the response frame</a:t>
            </a:r>
          </a:p>
          <a:p>
            <a:pPr lvl="1"/>
            <a:r>
              <a:rPr lang="en-US" altLang="ko-KR" sz="1800" dirty="0" smtClean="0"/>
              <a:t>The contention delay of response frame is longer than the timeout of wake-up packet expiration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marL="457200" lvl="1" indent="0">
              <a:buNone/>
            </a:pPr>
            <a:endParaRPr lang="en-US" altLang="ko-KR" sz="1100" dirty="0" smtClean="0"/>
          </a:p>
          <a:p>
            <a:pPr lvl="1"/>
            <a:r>
              <a:rPr lang="en-US" altLang="ko-KR" sz="1800" dirty="0" smtClean="0"/>
              <a:t>The transmission of the response frame has been failed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659" y="3542273"/>
            <a:ext cx="8449426" cy="147090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659" y="5213172"/>
            <a:ext cx="8449426" cy="131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Retransmission procedure - with a response frame </a:t>
            </a:r>
            <a:r>
              <a:rPr lang="en-US" altLang="ko-KR" dirty="0"/>
              <a:t>in unicast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 STA is in awake state and PCR is able to decode the wake-up packet, STA can transmit a response frame immediately upon the reception of the wake-up packet.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287" y="4710055"/>
            <a:ext cx="8449426" cy="133333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287" y="3172993"/>
            <a:ext cx="8449426" cy="13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684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presentation, </a:t>
            </a:r>
            <a:r>
              <a:rPr lang="en-US" altLang="ko-KR" dirty="0" smtClean="0"/>
              <a:t>we discussed the retransmission procedure in wake-up radio transmission</a:t>
            </a:r>
          </a:p>
          <a:p>
            <a:pPr lvl="1"/>
            <a:r>
              <a:rPr lang="en-US" altLang="ko-KR" dirty="0" smtClean="0"/>
              <a:t>The retransmission procedure in case STA transmits a response </a:t>
            </a:r>
            <a:r>
              <a:rPr lang="en-US" altLang="ko-KR" dirty="0"/>
              <a:t>frame in unicast transmission</a:t>
            </a:r>
            <a:endParaRPr lang="en-US" altLang="ko-KR" dirty="0" smtClean="0"/>
          </a:p>
          <a:p>
            <a:pPr lvl="1"/>
            <a:r>
              <a:rPr lang="en-US" altLang="ko-KR" dirty="0"/>
              <a:t>The retransmission procedure in case </a:t>
            </a:r>
            <a:r>
              <a:rPr lang="en-US" altLang="ko-KR" dirty="0" smtClean="0"/>
              <a:t>AP transmits the downlink frame after the wake-up packet</a:t>
            </a:r>
            <a:endParaRPr lang="en-US" altLang="ko-KR" dirty="0"/>
          </a:p>
          <a:p>
            <a:r>
              <a:rPr lang="en-US" altLang="ko-KR" dirty="0" smtClean="0"/>
              <a:t>In case of the downlink packet transmission failure w/o a response </a:t>
            </a:r>
            <a:r>
              <a:rPr lang="en-US" altLang="ko-KR" dirty="0"/>
              <a:t>frame in unicast transmission, </a:t>
            </a:r>
            <a:r>
              <a:rPr lang="en-US" altLang="ko-KR" dirty="0" smtClean="0"/>
              <a:t>checking STA’s state prevents the power waste </a:t>
            </a:r>
          </a:p>
          <a:p>
            <a:r>
              <a:rPr lang="en-US" altLang="ko-KR" dirty="0"/>
              <a:t>In case of </a:t>
            </a:r>
            <a:r>
              <a:rPr lang="en-US" altLang="ko-KR" dirty="0" smtClean="0"/>
              <a:t>a unicast response transmission, </a:t>
            </a:r>
            <a:r>
              <a:rPr lang="en-US" altLang="ko-KR" dirty="0" smtClean="0"/>
              <a:t>an </a:t>
            </a:r>
            <a:r>
              <a:rPr lang="en-US" altLang="ko-KR" dirty="0" smtClean="0"/>
              <a:t>immediate response to the wake-up packet can reduce the delay of poll frame transmission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34668</TotalTime>
  <Words>829</Words>
  <Application>Microsoft Office PowerPoint</Application>
  <PresentationFormat>화면 슬라이드 쇼(4:3)</PresentationFormat>
  <Paragraphs>78</Paragraphs>
  <Slides>13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Wake-up radio procedure</vt:lpstr>
      <vt:lpstr>Wake-up packet retransmission procedure</vt:lpstr>
      <vt:lpstr>Inefficiency in data transmission-w/o response frame in unicast transmission</vt:lpstr>
      <vt:lpstr>Inefficiency in data transmission-w/o response frame in unicast transmission</vt:lpstr>
      <vt:lpstr>Inefficiency in data transmission-with response frame in unicast transmission</vt:lpstr>
      <vt:lpstr>Retransmission procedure - with a response frame in unicast transmission</vt:lpstr>
      <vt:lpstr>Conclusion</vt:lpstr>
      <vt:lpstr>Reference </vt:lpstr>
      <vt:lpstr>Straw poll 1</vt:lpstr>
      <vt:lpstr>Straw poll 2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533</cp:revision>
  <dcterms:created xsi:type="dcterms:W3CDTF">2015-04-24T00:57:35Z</dcterms:created>
  <dcterms:modified xsi:type="dcterms:W3CDTF">2017-05-10T13:05:15Z</dcterms:modified>
</cp:coreProperties>
</file>