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1" r:id="rId2"/>
    <p:sldId id="257" r:id="rId3"/>
    <p:sldId id="282" r:id="rId4"/>
    <p:sldId id="295" r:id="rId5"/>
    <p:sldId id="302" r:id="rId6"/>
    <p:sldId id="296" r:id="rId7"/>
    <p:sldId id="305" r:id="rId8"/>
    <p:sldId id="303" r:id="rId9"/>
    <p:sldId id="304" r:id="rId10"/>
    <p:sldId id="270" r:id="rId11"/>
    <p:sldId id="292" r:id="rId12"/>
    <p:sldId id="306" r:id="rId13"/>
    <p:sldId id="30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802.11-17/0716r3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WUR with conventional 802.11 power save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2017-05-11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unicast wake-up procedure, U-APSD could be utilized and it does not require any changes on existing spec</a:t>
            </a:r>
          </a:p>
          <a:p>
            <a:pPr lvl="1"/>
            <a:r>
              <a:rPr lang="en-US" altLang="ko-KR" dirty="0" smtClean="0"/>
              <a:t>In order to utilize PS-poll frame, some changes or some expedients shall be followed(e.g., regarding WUR frame reception as a TIM reception)</a:t>
            </a:r>
          </a:p>
          <a:p>
            <a:r>
              <a:rPr lang="en-US" altLang="ko-KR" dirty="0" smtClean="0"/>
              <a:t>For multicast wake-up procedure, using PSMP could be a solution</a:t>
            </a:r>
          </a:p>
          <a:p>
            <a:pPr lvl="1"/>
            <a:r>
              <a:rPr lang="en-US" altLang="ko-KR" dirty="0" smtClean="0"/>
              <a:t>It provides scheduling information over its PSMP service period</a:t>
            </a:r>
          </a:p>
          <a:p>
            <a:pPr lvl="1"/>
            <a:r>
              <a:rPr lang="en-US" altLang="ko-KR" dirty="0" smtClean="0"/>
              <a:t>If a STA is not scheduling in the PSMP service period, it could be set to doze state immediately</a:t>
            </a:r>
          </a:p>
          <a:p>
            <a:pPr lvl="1"/>
            <a:r>
              <a:rPr lang="en-US" altLang="ko-KR" dirty="0" smtClean="0"/>
              <a:t>Group addressed transmission time need to be used for MU transmission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11-17-0124-04 </a:t>
            </a:r>
            <a:r>
              <a:rPr lang="en-US" altLang="ko-KR" sz="2000" dirty="0"/>
              <a:t>“WUR MAC and Wakeup </a:t>
            </a:r>
            <a:r>
              <a:rPr lang="en-US" altLang="ko-KR" sz="2000" dirty="0" smtClean="0"/>
              <a:t>Frame” </a:t>
            </a:r>
          </a:p>
          <a:p>
            <a:pPr marL="0" indent="0">
              <a:buNone/>
            </a:pPr>
            <a:r>
              <a:rPr lang="en-US" altLang="ko-KR" sz="2000" dirty="0" smtClean="0"/>
              <a:t>[2] </a:t>
            </a:r>
            <a:r>
              <a:rPr lang="en-US" altLang="ko-KR" sz="2000" dirty="0"/>
              <a:t>11-17-0575-00 “Specification Framework for </a:t>
            </a:r>
            <a:r>
              <a:rPr lang="en-US" altLang="ko-KR" sz="2000" dirty="0" err="1"/>
              <a:t>TGba</a:t>
            </a:r>
            <a:r>
              <a:rPr lang="en-US" altLang="ko-KR" sz="2000" dirty="0"/>
              <a:t>”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802.11ba SFD?</a:t>
            </a:r>
          </a:p>
          <a:p>
            <a:pPr lvl="1"/>
            <a:r>
              <a:rPr lang="en-US" altLang="ko-KR" dirty="0" smtClean="0"/>
              <a:t>802.11ba should be able to be operated with the conventional 802.11 power save procedures.</a:t>
            </a:r>
          </a:p>
          <a:p>
            <a:pPr lvl="1"/>
            <a:r>
              <a:rPr lang="en-US" altLang="ko-KR" dirty="0" smtClean="0"/>
              <a:t>Y/N/A</a:t>
            </a:r>
          </a:p>
          <a:p>
            <a:pPr lvl="1"/>
            <a:r>
              <a:rPr lang="en-US" altLang="ko-KR" dirty="0" smtClean="0"/>
              <a:t>13/3/15</a:t>
            </a:r>
          </a:p>
        </p:txBody>
      </p:sp>
    </p:spTree>
    <p:extLst>
      <p:ext uri="{BB962C8B-B14F-4D97-AF65-F5344CB8AC3E}">
        <p14:creationId xmlns:p14="http://schemas.microsoft.com/office/powerpoint/2010/main" val="22405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followings to 802.11ba SFD</a:t>
            </a:r>
          </a:p>
          <a:p>
            <a:pPr lvl="1"/>
            <a:r>
              <a:rPr lang="en-US" altLang="ko-KR" dirty="0" smtClean="0"/>
              <a:t>802.11ba should </a:t>
            </a:r>
            <a:r>
              <a:rPr lang="en-US" altLang="ko-KR" dirty="0" smtClean="0"/>
              <a:t>reuse </a:t>
            </a:r>
            <a:r>
              <a:rPr lang="en-US" altLang="ko-KR" dirty="0" smtClean="0"/>
              <a:t>the conventional 802.11 power save procedures</a:t>
            </a:r>
            <a:r>
              <a:rPr lang="en-US" altLang="ko-KR" dirty="0" smtClean="0"/>
              <a:t>. 802.11ba shall not change existing 802.11 power save procedure.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Move :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Jinsoo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/>
                <a:cs typeface="+mn-cs"/>
              </a:rPr>
              <a:t>Ahn</a:t>
            </a:r>
            <a:endParaRPr lang="en-US" altLang="ko-KR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Second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: Sung-Hyun Hwang</a:t>
            </a:r>
            <a:endParaRPr lang="en-US" altLang="ko-KR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fontAlgn="base" latinLnBrk="0" hangingPunct="0">
              <a:spcAft>
                <a:spcPct val="0"/>
              </a:spcAft>
              <a:buFontTx/>
              <a:buChar char="•"/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/>
                <a:cs typeface="+mn-cs"/>
              </a:rPr>
              <a:t>Y/N/A : </a:t>
            </a:r>
            <a:endParaRPr lang="en-US" altLang="ko-KR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marL="457200" lvl="1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476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AP could transmit both multicast WUR signal and unicast WUR signal[1]</a:t>
            </a:r>
          </a:p>
          <a:p>
            <a:pPr lvl="1"/>
            <a:r>
              <a:rPr lang="en-US" altLang="ko-KR" dirty="0" smtClean="0"/>
              <a:t>Multicast WUR signal could be transmitted for transmitting multicast or broadcast frame(s)</a:t>
            </a:r>
          </a:p>
          <a:p>
            <a:r>
              <a:rPr lang="en-US" altLang="ko-KR" dirty="0" smtClean="0"/>
              <a:t>WUR procedures for the conventional 802.11 power save mechanisms are not defined in 802.11ba</a:t>
            </a:r>
          </a:p>
          <a:p>
            <a:pPr lvl="1"/>
            <a:r>
              <a:rPr lang="en-US" altLang="ko-KR" dirty="0" smtClean="0"/>
              <a:t>Is it independent issues?</a:t>
            </a:r>
          </a:p>
          <a:p>
            <a:pPr lvl="1"/>
            <a:r>
              <a:rPr lang="en-US" altLang="ko-KR" dirty="0" smtClean="0"/>
              <a:t>Or is WUR procedure performed with the conventional power save mechanism?</a:t>
            </a:r>
          </a:p>
          <a:p>
            <a:r>
              <a:rPr lang="en-US" altLang="ko-KR" dirty="0" smtClean="0"/>
              <a:t>Multiuser WUR shall be considered because of its delay and power save requirements</a:t>
            </a:r>
          </a:p>
          <a:p>
            <a:pPr lvl="1"/>
            <a:r>
              <a:rPr lang="en-US" altLang="ko-KR" dirty="0" smtClean="0"/>
              <a:t>PSMP is the conventional power save mechanism for multi user case</a:t>
            </a:r>
          </a:p>
        </p:txBody>
      </p:sp>
    </p:spTree>
    <p:extLst>
      <p:ext uri="{BB962C8B-B14F-4D97-AF65-F5344CB8AC3E}">
        <p14:creationId xmlns:p14="http://schemas.microsoft.com/office/powerpoint/2010/main" val="8197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802.11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PS-poll </a:t>
            </a:r>
            <a:r>
              <a:rPr lang="en-US" altLang="ko-KR" dirty="0" smtClean="0"/>
              <a:t>frame can </a:t>
            </a:r>
            <a:r>
              <a:rPr lang="en-US" altLang="ko-KR" dirty="0"/>
              <a:t>be transmitted after </a:t>
            </a:r>
            <a:r>
              <a:rPr lang="en-US" altLang="ko-KR" dirty="0" smtClean="0"/>
              <a:t>TIM reception</a:t>
            </a:r>
            <a:endParaRPr lang="en-US" altLang="ko-KR" dirty="0"/>
          </a:p>
          <a:p>
            <a:r>
              <a:rPr lang="en-US" altLang="ko-KR" dirty="0"/>
              <a:t>U-APSD </a:t>
            </a:r>
            <a:r>
              <a:rPr lang="en-US" altLang="ko-KR" dirty="0" smtClean="0"/>
              <a:t>is a power save mechanism which is initiated by an uplink STA</a:t>
            </a:r>
          </a:p>
          <a:p>
            <a:r>
              <a:rPr lang="en-US" altLang="ko-KR" dirty="0" smtClean="0"/>
              <a:t>PSMP frame is multicast(broadcast) frame for initiating power saving service period for multiple users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691" y="1491204"/>
            <a:ext cx="7188618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PS-poll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731204"/>
            <a:ext cx="8229600" cy="212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power save procedure, WUR could be utilized</a:t>
            </a:r>
          </a:p>
          <a:p>
            <a:r>
              <a:rPr lang="en-US" altLang="ko-KR" dirty="0" smtClean="0"/>
              <a:t>However it requires large delay and additional power usage due to TIM reception delay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364448"/>
            <a:ext cx="6333511" cy="3240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U-APSD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199" y="4492990"/>
            <a:ext cx="8229600" cy="2181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Without any changes on the conventional U-APSD procedure, WUR could be utilized</a:t>
            </a:r>
          </a:p>
          <a:p>
            <a:r>
              <a:rPr lang="en-US" altLang="ko-KR" dirty="0" smtClean="0"/>
              <a:t>U-APSD does not require additional delays caused by channel access of an AP because presence check is initiated by an uplink STA</a:t>
            </a:r>
          </a:p>
        </p:txBody>
      </p:sp>
    </p:spTree>
    <p:extLst>
      <p:ext uri="{BB962C8B-B14F-4D97-AF65-F5344CB8AC3E}">
        <p14:creationId xmlns:p14="http://schemas.microsoft.com/office/powerpoint/2010/main" val="397598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the last meeting, </a:t>
            </a:r>
            <a:r>
              <a:rPr lang="en-US" altLang="ko-KR" dirty="0"/>
              <a:t>u</a:t>
            </a:r>
            <a:r>
              <a:rPr lang="en-US" altLang="ko-KR" dirty="0" smtClean="0"/>
              <a:t>nicast wake-up procedure has the following procedure[2]</a:t>
            </a:r>
          </a:p>
          <a:p>
            <a:pPr lvl="1"/>
            <a:r>
              <a:rPr lang="en-US" altLang="ko-KR" dirty="0"/>
              <a:t>R.4.5.2.A: After AP sends a unicast wake-up packet to a STA, AP waits for a timeout interval</a:t>
            </a:r>
          </a:p>
          <a:p>
            <a:pPr lvl="2"/>
            <a:r>
              <a:rPr lang="en-US" altLang="ko-KR" dirty="0" smtClean="0"/>
              <a:t>If </a:t>
            </a:r>
            <a:r>
              <a:rPr lang="en-US" altLang="ko-KR" dirty="0"/>
              <a:t>AP receives any transmission from the STA within the timeout interval, then the wake-up packet transmission is successful</a:t>
            </a:r>
          </a:p>
          <a:p>
            <a:pPr lvl="2"/>
            <a:r>
              <a:rPr lang="en-US" altLang="ko-KR" dirty="0" smtClean="0"/>
              <a:t>Otherwise</a:t>
            </a:r>
            <a:r>
              <a:rPr lang="en-US" altLang="ko-KR" dirty="0"/>
              <a:t>, the wake-up packet transmission fails, and AP may retransmit the wake-up packet to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 smtClean="0"/>
              <a:t>It means U-APSD could be utilized for WUR procedure but the conventional PS-poll method shall not be supported</a:t>
            </a:r>
          </a:p>
        </p:txBody>
      </p:sp>
    </p:spTree>
    <p:extLst>
      <p:ext uri="{BB962C8B-B14F-4D97-AF65-F5344CB8AC3E}">
        <p14:creationId xmlns:p14="http://schemas.microsoft.com/office/powerpoint/2010/main" val="1141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72285"/>
            <a:ext cx="8229600" cy="19328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If PS-poll frame is needed to be utilized in WUR procedure, spec shall specify to regard WUR frame reception as a TIM reception</a:t>
            </a:r>
          </a:p>
          <a:p>
            <a:r>
              <a:rPr lang="en-US" altLang="ko-KR" dirty="0" smtClean="0"/>
              <a:t>The procedure is identical to U-APSD but only difference is that the uplink frame is a PS-poll frame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244" y="1409704"/>
            <a:ext cx="6333511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Multicast WUR power save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From the motion result of last meeting, multicast wake-up procedure has the following procedure[2]</a:t>
            </a:r>
          </a:p>
          <a:p>
            <a:pPr lvl="1"/>
            <a:r>
              <a:rPr lang="en-US" altLang="ko-KR" dirty="0"/>
              <a:t>R.4.5.3.B: After the transmission of broadcast wake-up frame, the AP can transmit broadcast/multicast frames through primary connectivity radio after the preparation period. </a:t>
            </a:r>
            <a:endParaRPr lang="en-US" altLang="ko-KR" dirty="0" smtClean="0"/>
          </a:p>
          <a:p>
            <a:r>
              <a:rPr lang="en-US" altLang="ko-KR" dirty="0" smtClean="0"/>
              <a:t>It means the AP could transmit Trigger Frame or PSMP frame which initiates multi-user TXOP after the preparation period</a:t>
            </a:r>
          </a:p>
          <a:p>
            <a:pPr lvl="1"/>
            <a:r>
              <a:rPr lang="en-US" altLang="ko-KR" dirty="0" smtClean="0"/>
              <a:t>However, MU PPDU is not supported in this case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12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PSMP with WUR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4488425"/>
            <a:ext cx="8229600" cy="22122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Because wake-up frame and the preparation period do a role of time scheduler, additional scheduling procedure for PSMP frame is not needed</a:t>
            </a:r>
            <a:endParaRPr lang="en-US" altLang="ko-KR" dirty="0"/>
          </a:p>
          <a:p>
            <a:r>
              <a:rPr lang="en-US" altLang="ko-KR" dirty="0" smtClean="0"/>
              <a:t>Multiple users could be supported and WUR STAs could be set to doze state during PSMP service period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9" y="1430241"/>
            <a:ext cx="8961702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9609</TotalTime>
  <Words>653</Words>
  <Application>Microsoft Office PowerPoint</Application>
  <PresentationFormat>화면 슬라이드 쇼(4:3)</PresentationFormat>
  <Paragraphs>62</Paragraphs>
  <Slides>13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Malgun Gothic</vt:lpstr>
      <vt:lpstr>Arial</vt:lpstr>
      <vt:lpstr>Times New Roman</vt:lpstr>
      <vt:lpstr>2_Office 테마</vt:lpstr>
      <vt:lpstr>Microsoft Word 97 - 2003 문서</vt:lpstr>
      <vt:lpstr>PowerPoint 프레젠테이션</vt:lpstr>
      <vt:lpstr>Introduction</vt:lpstr>
      <vt:lpstr>Recap : 802.11 power save</vt:lpstr>
      <vt:lpstr>PS-poll with WUR</vt:lpstr>
      <vt:lpstr>U-APSD with WUR</vt:lpstr>
      <vt:lpstr>Unicast WUR power save</vt:lpstr>
      <vt:lpstr>Unicast WUR power save</vt:lpstr>
      <vt:lpstr>Multicast WUR power save</vt:lpstr>
      <vt:lpstr>PSMP with WUR</vt:lpstr>
      <vt:lpstr>Conclusions</vt:lpstr>
      <vt:lpstr>References</vt:lpstr>
      <vt:lpstr>Straw poll</vt:lpstr>
      <vt:lpstr>Motion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11ax submission policy</dc:title>
  <dc:creator>안진수</dc:creator>
  <cp:lastModifiedBy>안진수</cp:lastModifiedBy>
  <cp:revision>150</cp:revision>
  <dcterms:created xsi:type="dcterms:W3CDTF">2016-07-06T00:57:14Z</dcterms:created>
  <dcterms:modified xsi:type="dcterms:W3CDTF">2017-05-10T23:48:04Z</dcterms:modified>
</cp:coreProperties>
</file>