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81" r:id="rId2"/>
    <p:sldId id="257" r:id="rId3"/>
    <p:sldId id="282" r:id="rId4"/>
    <p:sldId id="295" r:id="rId5"/>
    <p:sldId id="302" r:id="rId6"/>
    <p:sldId id="296" r:id="rId7"/>
    <p:sldId id="305" r:id="rId8"/>
    <p:sldId id="303" r:id="rId9"/>
    <p:sldId id="304" r:id="rId10"/>
    <p:sldId id="270" r:id="rId11"/>
    <p:sldId id="292" r:id="rId12"/>
    <p:sldId id="306" r:id="rId13"/>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4660"/>
  </p:normalViewPr>
  <p:slideViewPr>
    <p:cSldViewPr snapToGrid="0">
      <p:cViewPr varScale="1">
        <p:scale>
          <a:sx n="97" d="100"/>
          <a:sy n="97" d="100"/>
        </p:scale>
        <p:origin x="753" y="57"/>
      </p:cViewPr>
      <p:guideLst/>
    </p:cSldViewPr>
  </p:slideViewPr>
  <p:notesTextViewPr>
    <p:cViewPr>
      <p:scale>
        <a:sx n="1" d="1"/>
        <a:sy n="1" d="1"/>
      </p:scale>
      <p:origin x="0" y="0"/>
    </p:cViewPr>
  </p:notesTextViewPr>
  <p:notesViewPr>
    <p:cSldViewPr snapToGrid="0">
      <p:cViewPr varScale="1">
        <p:scale>
          <a:sx n="83" d="100"/>
          <a:sy n="83" d="100"/>
        </p:scale>
        <p:origin x="201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EC64F1-CDB8-4BFC-8509-3A8474E73007}" type="datetimeFigureOut">
              <a:rPr lang="ko-KR" altLang="en-US" smtClean="0"/>
              <a:t>2017-05-08</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01AFE9-7123-4EE6-94AE-47BB843F54D8}" type="slidenum">
              <a:rPr lang="ko-KR" altLang="en-US" smtClean="0"/>
              <a:t>‹#›</a:t>
            </a:fld>
            <a:endParaRPr lang="ko-KR" altLang="en-US"/>
          </a:p>
        </p:txBody>
      </p:sp>
    </p:spTree>
    <p:extLst>
      <p:ext uri="{BB962C8B-B14F-4D97-AF65-F5344CB8AC3E}">
        <p14:creationId xmlns:p14="http://schemas.microsoft.com/office/powerpoint/2010/main" val="3670825635"/>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1</a:t>
            </a:fld>
            <a:endParaRPr lang="ko-KR" altLang="en-US"/>
          </a:p>
        </p:txBody>
      </p:sp>
    </p:spTree>
    <p:extLst>
      <p:ext uri="{BB962C8B-B14F-4D97-AF65-F5344CB8AC3E}">
        <p14:creationId xmlns:p14="http://schemas.microsoft.com/office/powerpoint/2010/main" val="2733456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D6F683F6-2109-4E05-8E30-4C3A2EA96C86}" type="slidenum">
              <a:rPr lang="ko-KR" altLang="en-US" smtClean="0"/>
              <a:t>11</a:t>
            </a:fld>
            <a:endParaRPr lang="ko-KR" altLang="en-US"/>
          </a:p>
        </p:txBody>
      </p:sp>
    </p:spTree>
    <p:extLst>
      <p:ext uri="{BB962C8B-B14F-4D97-AF65-F5344CB8AC3E}">
        <p14:creationId xmlns:p14="http://schemas.microsoft.com/office/powerpoint/2010/main" val="1367115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a:prstGeom prst="rect">
            <a:avLst/>
          </a:prstGeo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96661565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1600200"/>
            <a:ext cx="8229600" cy="4525963"/>
          </a:xfrm>
          <a:prstGeom prst="rect">
            <a:avLst/>
          </a:prstGeo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2017-05-08</a:t>
            </a:fld>
            <a:endParaRPr lang="ko-KR" altLang="en-US"/>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33289449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a:prstGeom prst="rect">
            <a:avLst/>
          </a:prstGeo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a:prstGeom prst="rect">
            <a:avLst/>
          </a:prstGeo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2017-05-08</a:t>
            </a:fld>
            <a:endParaRPr lang="ko-KR" altLang="en-US"/>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79933461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620688"/>
            <a:ext cx="8229600" cy="1143000"/>
          </a:xfrm>
          <a:prstGeom prst="rect">
            <a:avLst/>
          </a:prstGeom>
        </p:spPr>
        <p:txBody>
          <a:bodyPr/>
          <a:lstStyle/>
          <a:p>
            <a:r>
              <a:rPr lang="ko-KR" altLang="en-US" dirty="0" smtClean="0"/>
              <a:t>마스터 제목 스타일 편집</a:t>
            </a:r>
            <a:endParaRPr lang="ko-KR" altLang="en-US" dirty="0"/>
          </a:p>
        </p:txBody>
      </p:sp>
      <p:sp>
        <p:nvSpPr>
          <p:cNvPr id="3" name="내용 개체 틀 2"/>
          <p:cNvSpPr>
            <a:spLocks noGrp="1"/>
          </p:cNvSpPr>
          <p:nvPr>
            <p:ph idx="1"/>
          </p:nvPr>
        </p:nvSpPr>
        <p:spPr>
          <a:xfrm>
            <a:off x="457200" y="1946250"/>
            <a:ext cx="8229600" cy="4525963"/>
          </a:xfrm>
          <a:prstGeom prst="rect">
            <a:avLst/>
          </a:prstGeo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8" name="Rectangle 4"/>
          <p:cNvSpPr txBox="1">
            <a:spLocks noChangeArrowheads="1"/>
          </p:cNvSpPr>
          <p:nvPr userDrawn="1"/>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ko-KR"/>
            </a:defPPr>
            <a:lvl1pPr marL="0" algn="r" defTabSz="914400" rtl="0" eaLnBrk="1" latin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n-ea"/>
                <a:cs typeface="Times New Roman" panose="02020603050405020304" pitchFamily="18" charset="0"/>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GB" dirty="0" err="1" smtClean="0"/>
              <a:t>Jinsoo</a:t>
            </a:r>
            <a:r>
              <a:rPr lang="en-GB" dirty="0" smtClean="0"/>
              <a:t> </a:t>
            </a:r>
            <a:r>
              <a:rPr lang="en-GB" dirty="0" err="1" smtClean="0"/>
              <a:t>Ahn</a:t>
            </a:r>
            <a:r>
              <a:rPr lang="en-GB" dirty="0" smtClean="0"/>
              <a:t>, </a:t>
            </a:r>
            <a:r>
              <a:rPr lang="en-GB" dirty="0" err="1" smtClean="0"/>
              <a:t>Yonsei</a:t>
            </a:r>
            <a:r>
              <a:rPr lang="en-GB" dirty="0" smtClean="0"/>
              <a:t> University</a:t>
            </a:r>
            <a:endParaRPr lang="en-GB" dirty="0"/>
          </a:p>
        </p:txBody>
      </p:sp>
      <p:sp>
        <p:nvSpPr>
          <p:cNvPr id="9" name="Rectangle 5"/>
          <p:cNvSpPr txBox="1">
            <a:spLocks noChangeArrowheads="1"/>
          </p:cNvSpPr>
          <p:nvPr userDrawn="1"/>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ko-KR"/>
            </a:defPPr>
            <a:lvl1pPr marL="0" algn="ctr" defTabSz="914400" rtl="0" eaLnBrk="1" latin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n-ea"/>
                <a:cs typeface="Times New Roman" panose="02020603050405020304" pitchFamily="18" charset="0"/>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GB" smtClean="0"/>
              <a:t>Slide </a:t>
            </a:r>
            <a:fld id="{D09C756B-EB39-4236-ADBB-73052B179AE4}" type="slidenum">
              <a:rPr lang="en-GB" smtClean="0"/>
              <a:pPr/>
              <a:t>‹#›</a:t>
            </a:fld>
            <a:endParaRPr lang="en-GB"/>
          </a:p>
        </p:txBody>
      </p:sp>
    </p:spTree>
    <p:extLst>
      <p:ext uri="{BB962C8B-B14F-4D97-AF65-F5344CB8AC3E}">
        <p14:creationId xmlns:p14="http://schemas.microsoft.com/office/powerpoint/2010/main" val="73772374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29939121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78110556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2017-05-08</a:t>
            </a:fld>
            <a:endParaRPr lang="ko-KR" altLang="en-US" dirty="0"/>
          </a:p>
        </p:txBody>
      </p:sp>
      <p:sp>
        <p:nvSpPr>
          <p:cNvPr id="8" name="바닥글 개체 틀 7"/>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9" name="슬라이드 번호 개체 틀 8"/>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6941107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smtClean="0"/>
              <a:t>마스터 제목 스타일 편집</a:t>
            </a:r>
            <a:endParaRPr lang="ko-KR" altLang="en-US"/>
          </a:p>
        </p:txBody>
      </p:sp>
      <p:sp>
        <p:nvSpPr>
          <p:cNvPr id="4" name="바닥글 개체 틀 3"/>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5" name="슬라이드 번호 개체 틀 4"/>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319339412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2017-05-08</a:t>
            </a:fld>
            <a:endParaRPr lang="ko-KR" altLang="en-US"/>
          </a:p>
        </p:txBody>
      </p:sp>
      <p:sp>
        <p:nvSpPr>
          <p:cNvPr id="3" name="바닥글 개체 틀 2"/>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4" name="슬라이드 번호 개체 틀 3"/>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77924537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a:prstGeom prst="rect">
            <a:avLst/>
          </a:prstGeo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2017-05-08</a:t>
            </a:fld>
            <a:endParaRPr lang="ko-KR" altLang="en-US" dirty="0"/>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30796483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a:prstGeom prst="rect">
            <a:avLst/>
          </a:prstGeo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2017-05-08</a:t>
            </a:fld>
            <a:endParaRPr lang="ko-KR" altLang="en-US"/>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21661947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8"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 name="Rectangle 4"/>
          <p:cNvSpPr>
            <a:spLocks noGrp="1" noChangeArrowheads="1"/>
          </p:cNvSpPr>
          <p:nvPr>
            <p:ph type="ftr" idx="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cs typeface="Times New Roman" panose="02020603050405020304" pitchFamily="18" charset="0"/>
              </a:defRPr>
            </a:lvl1pPr>
          </a:lstStyle>
          <a:p>
            <a:r>
              <a:rPr lang="en-GB" dirty="0" err="1" smtClean="0"/>
              <a:t>Jinsoo</a:t>
            </a:r>
            <a:r>
              <a:rPr lang="en-GB" dirty="0" smtClean="0"/>
              <a:t> </a:t>
            </a:r>
            <a:r>
              <a:rPr lang="en-GB" dirty="0" err="1" smtClean="0"/>
              <a:t>Ahn</a:t>
            </a:r>
            <a:r>
              <a:rPr lang="en-GB" dirty="0" smtClean="0"/>
              <a:t>, </a:t>
            </a:r>
            <a:r>
              <a:rPr lang="en-GB" dirty="0" err="1" smtClean="0"/>
              <a:t>Yonsei</a:t>
            </a:r>
            <a:r>
              <a:rPr lang="en-GB" dirty="0" smtClean="0"/>
              <a:t> University</a:t>
            </a:r>
            <a:endParaRPr lang="en-GB" dirty="0"/>
          </a:p>
        </p:txBody>
      </p:sp>
      <p:sp>
        <p:nvSpPr>
          <p:cNvPr id="11" name="Rectangle 5"/>
          <p:cNvSpPr>
            <a:spLocks noGrp="1" noChangeArrowheads="1"/>
          </p:cNvSpPr>
          <p:nvPr>
            <p:ph type="sldNum" idx="4"/>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cs typeface="Times New Roman" panose="02020603050405020304" pitchFamily="18" charset="0"/>
              </a:defRPr>
            </a:lvl1pPr>
          </a:lstStyle>
          <a:p>
            <a:r>
              <a:rPr lang="en-GB" smtClean="0"/>
              <a:t>Slide </a:t>
            </a:r>
            <a:fld id="{D09C756B-EB39-4236-ADBB-73052B179AE4}" type="slidenum">
              <a:rPr lang="en-GB" smtClean="0"/>
              <a:pPr/>
              <a:t>‹#›</a:t>
            </a:fld>
            <a:endParaRPr lang="en-GB"/>
          </a:p>
        </p:txBody>
      </p:sp>
      <p:sp>
        <p:nvSpPr>
          <p:cNvPr id="12" name="Line 6"/>
          <p:cNvSpPr>
            <a:spLocks noChangeShapeType="1"/>
          </p:cNvSpPr>
          <p:nvPr userDrawn="1"/>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latin typeface="Times New Roman" panose="02020603050405020304" pitchFamily="18" charset="0"/>
              <a:cs typeface="Times New Roman" panose="02020603050405020304" pitchFamily="18" charset="0"/>
            </a:endParaRPr>
          </a:p>
        </p:txBody>
      </p:sp>
      <p:sp>
        <p:nvSpPr>
          <p:cNvPr id="13" name="Rectangle 7"/>
          <p:cNvSpPr>
            <a:spLocks noChangeArrowheads="1"/>
          </p:cNvSpPr>
          <p:nvPr userDrawn="1"/>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latin typeface="Times New Roman" panose="02020603050405020304" pitchFamily="18" charset="0"/>
                <a:cs typeface="Times New Roman" panose="02020603050405020304" pitchFamily="18" charset="0"/>
              </a:rPr>
              <a:t>Submission</a:t>
            </a:r>
          </a:p>
        </p:txBody>
      </p:sp>
      <p:sp>
        <p:nvSpPr>
          <p:cNvPr id="14" name="Line 8"/>
          <p:cNvSpPr>
            <a:spLocks noChangeShapeType="1"/>
          </p:cNvSpPr>
          <p:nvPr userDrawn="1"/>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latin typeface="Times New Roman" panose="02020603050405020304" pitchFamily="18" charset="0"/>
              <a:cs typeface="Times New Roman" panose="02020603050405020304" pitchFamily="18" charset="0"/>
            </a:endParaRPr>
          </a:p>
        </p:txBody>
      </p:sp>
      <p:sp>
        <p:nvSpPr>
          <p:cNvPr id="15"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charset="-128"/>
                <a:cs typeface="Times New Roman" panose="02020603050405020304" pitchFamily="18" charset="0"/>
              </a:rPr>
              <a:t>doc.: IEEE 802.11-17/0716r0</a:t>
            </a:r>
          </a:p>
        </p:txBody>
      </p:sp>
      <p:sp>
        <p:nvSpPr>
          <p:cNvPr id="19" name="직사각형 18"/>
          <p:cNvSpPr/>
          <p:nvPr userDrawn="1"/>
        </p:nvSpPr>
        <p:spPr>
          <a:xfrm>
            <a:off x="603396" y="290708"/>
            <a:ext cx="1152880" cy="369332"/>
          </a:xfrm>
          <a:prstGeom prst="rect">
            <a:avLst/>
          </a:prstGeom>
        </p:spPr>
        <p:txBody>
          <a:bodyPr wrap="none">
            <a:spAutoFit/>
          </a:bodyPr>
          <a:lstStyle/>
          <a:p>
            <a:pPr marL="0" marR="0" lvl="0" indent="0" algn="l" defTabSz="914400" rtl="0" eaLnBrk="1" fontAlgn="auto" latinLnBrk="1"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May 2017</a:t>
            </a:r>
          </a:p>
        </p:txBody>
      </p:sp>
    </p:spTree>
    <p:extLst>
      <p:ext uri="{BB962C8B-B14F-4D97-AF65-F5344CB8AC3E}">
        <p14:creationId xmlns:p14="http://schemas.microsoft.com/office/powerpoint/2010/main" val="39133562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defTabSz="914400" rtl="0" eaLnBrk="1" latinLnBrk="1" hangingPunct="1">
        <a:spcBef>
          <a:spcPct val="0"/>
        </a:spcBef>
        <a:buNone/>
        <a:defRPr sz="3200" b="1" kern="1200">
          <a:solidFill>
            <a:schemeClr val="tx1"/>
          </a:solidFill>
          <a:latin typeface="Times New Roman" panose="02020603050405020304" pitchFamily="18" charset="0"/>
          <a:ea typeface="+mj-ea"/>
          <a:cs typeface="Times New Roman" panose="02020603050405020304" pitchFamily="18" charset="0"/>
        </a:defRPr>
      </a:lvl1pPr>
    </p:titleStyle>
    <p:body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685800" y="685800"/>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ltLang="ko-KR" kern="0" dirty="0">
                <a:solidFill>
                  <a:schemeClr val="tx1"/>
                </a:solidFill>
                <a:latin typeface="Times New Roman"/>
                <a:ea typeface="MS Gothic"/>
              </a:rPr>
              <a:t>WUR with conventional 802.11 power save</a:t>
            </a:r>
            <a:endParaRPr lang="en-GB" altLang="ko-KR" sz="4800" kern="0" dirty="0">
              <a:solidFill>
                <a:schemeClr val="tx1"/>
              </a:solidFill>
              <a:latin typeface="Times New Roman"/>
              <a:ea typeface="MS Gothic"/>
            </a:endParaRPr>
          </a:p>
        </p:txBody>
      </p:sp>
      <p:sp>
        <p:nvSpPr>
          <p:cNvPr id="5" name="Rectangle 2"/>
          <p:cNvSpPr txBox="1">
            <a:spLocks noChangeArrowheads="1"/>
          </p:cNvSpPr>
          <p:nvPr/>
        </p:nvSpPr>
        <p:spPr bwMode="auto">
          <a:xfrm>
            <a:off x="685800" y="2062708"/>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lgn="ctr" defTabSz="449263" rtl="0" eaLnBrk="1" fontAlgn="base" latinLnBrk="1" hangingPunct="1">
              <a:lnSpc>
                <a:spcPct val="100000"/>
              </a:lnSpc>
              <a:spcBef>
                <a:spcPts val="500"/>
              </a:spcBef>
              <a:spcAft>
                <a:spcPct val="0"/>
              </a:spcAft>
              <a:buClr>
                <a:srgbClr val="000000"/>
              </a:buClr>
              <a:buSzPct val="100000"/>
              <a:buFont typeface="Times New Roman" pitchFamily="16" charset="0"/>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kumimoji="0" lang="en-GB" sz="2000" b="1" i="0" u="none" strike="noStrike" kern="0" cap="none" spc="0" normalizeH="0" baseline="0" noProof="0" dirty="0" smtClean="0">
                <a:ln>
                  <a:noFill/>
                </a:ln>
                <a:solidFill>
                  <a:srgbClr val="000000"/>
                </a:solidFill>
                <a:effectLst/>
                <a:uLnTx/>
                <a:uFillTx/>
                <a:latin typeface="Times New Roman"/>
                <a:ea typeface="MS Gothic"/>
                <a:cs typeface="+mn-cs"/>
              </a:rPr>
              <a:t>Date:</a:t>
            </a:r>
            <a:r>
              <a:rPr kumimoji="0" lang="en-GB" sz="2000" b="0" i="0" u="none" strike="noStrike" kern="0" cap="none" spc="0" normalizeH="0" baseline="0" noProof="0" dirty="0" smtClean="0">
                <a:ln>
                  <a:noFill/>
                </a:ln>
                <a:solidFill>
                  <a:srgbClr val="000000"/>
                </a:solidFill>
                <a:effectLst/>
                <a:uLnTx/>
                <a:uFillTx/>
                <a:latin typeface="Times New Roman"/>
                <a:ea typeface="MS Gothic"/>
                <a:cs typeface="+mn-cs"/>
              </a:rPr>
              <a:t> </a:t>
            </a:r>
            <a:r>
              <a:rPr kumimoji="0" lang="en-GB" sz="2000" b="0" i="0" u="none" strike="noStrike" kern="0" cap="none" spc="0" normalizeH="0" baseline="0" noProof="0" dirty="0" smtClean="0">
                <a:ln>
                  <a:noFill/>
                </a:ln>
                <a:solidFill>
                  <a:srgbClr val="000000"/>
                </a:solidFill>
                <a:effectLst/>
                <a:uLnTx/>
                <a:uFillTx/>
                <a:latin typeface="Times New Roman"/>
                <a:ea typeface="MS Gothic"/>
                <a:cs typeface="+mn-cs"/>
              </a:rPr>
              <a:t>2017-05-08</a:t>
            </a:r>
            <a:endParaRPr kumimoji="0" lang="en-GB" sz="2000" b="0" i="0" u="none" strike="noStrike" kern="0" cap="none" spc="0" normalizeH="0" baseline="0" noProof="0" dirty="0">
              <a:ln>
                <a:noFill/>
              </a:ln>
              <a:solidFill>
                <a:srgbClr val="000000"/>
              </a:solidFill>
              <a:effectLst/>
              <a:uLnTx/>
              <a:uFillTx/>
              <a:latin typeface="Times New Roman"/>
              <a:ea typeface="MS Gothic"/>
              <a:cs typeface="+mn-cs"/>
            </a:endParaRPr>
          </a:p>
        </p:txBody>
      </p:sp>
      <p:graphicFrame>
        <p:nvGraphicFramePr>
          <p:cNvPr id="6" name="Object 3"/>
          <p:cNvGraphicFramePr>
            <a:graphicFrameLocks noChangeAspect="1"/>
          </p:cNvGraphicFramePr>
          <p:nvPr>
            <p:extLst>
              <p:ext uri="{D42A27DB-BD31-4B8C-83A1-F6EECF244321}">
                <p14:modId xmlns:p14="http://schemas.microsoft.com/office/powerpoint/2010/main" val="1689898322"/>
              </p:ext>
            </p:extLst>
          </p:nvPr>
        </p:nvGraphicFramePr>
        <p:xfrm>
          <a:off x="515938" y="2820988"/>
          <a:ext cx="7747000" cy="3487737"/>
        </p:xfrm>
        <a:graphic>
          <a:graphicData uri="http://schemas.openxmlformats.org/presentationml/2006/ole">
            <mc:AlternateContent xmlns:mc="http://schemas.openxmlformats.org/markup-compatibility/2006">
              <mc:Choice xmlns:v="urn:schemas-microsoft-com:vml" Requires="v">
                <p:oleObj spid="_x0000_s1128" name="Document" r:id="rId4" imgW="8249468" imgH="3714570" progId="Word.Document.8">
                  <p:embed/>
                </p:oleObj>
              </mc:Choice>
              <mc:Fallback>
                <p:oleObj name="Document" r:id="rId4" imgW="8249468" imgH="3714570" progId="Word.Document.8">
                  <p:embed/>
                  <p:pic>
                    <p:nvPicPr>
                      <p:cNvPr id="0" name=""/>
                      <p:cNvPicPr>
                        <a:picLocks noChangeAspect="1" noChangeArrowheads="1"/>
                      </p:cNvPicPr>
                      <p:nvPr/>
                    </p:nvPicPr>
                    <p:blipFill>
                      <a:blip r:embed="rId5"/>
                      <a:srcRect/>
                      <a:stretch>
                        <a:fillRect/>
                      </a:stretch>
                    </p:blipFill>
                    <p:spPr bwMode="auto">
                      <a:xfrm>
                        <a:off x="515938" y="2820988"/>
                        <a:ext cx="7747000" cy="34877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7" name="Rectangle 4"/>
          <p:cNvSpPr>
            <a:spLocks noChangeArrowheads="1"/>
          </p:cNvSpPr>
          <p:nvPr/>
        </p:nvSpPr>
        <p:spPr bwMode="auto">
          <a:xfrm>
            <a:off x="533400" y="2478633"/>
            <a:ext cx="1447800" cy="381000"/>
          </a:xfrm>
          <a:prstGeom prst="rect">
            <a:avLst/>
          </a:prstGeom>
          <a:noFill/>
          <a:ln w="9525">
            <a:noFill/>
            <a:round/>
            <a:headEnd/>
            <a:tailEnd/>
          </a:ln>
          <a:effectLst/>
        </p:spPr>
        <p:txBody>
          <a:bodyPr lIns="92160" tIns="46080" rIns="92160" bIns="46080"/>
          <a:lstStyle/>
          <a:p>
            <a:pPr defTabSz="449263" eaLnBrk="0" fontAlgn="base" latinLnBrk="0" hangingPunct="0">
              <a:spcBef>
                <a:spcPts val="500"/>
              </a:spcBef>
              <a:spcAft>
                <a:spcPct val="0"/>
              </a:spcAft>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Times New Roman" pitchFamily="16" charset="0"/>
                <a:ea typeface="MS Gothic" charset="-128"/>
              </a:rPr>
              <a:t>Authors:</a:t>
            </a:r>
          </a:p>
        </p:txBody>
      </p:sp>
    </p:spTree>
    <p:extLst>
      <p:ext uri="{BB962C8B-B14F-4D97-AF65-F5344CB8AC3E}">
        <p14:creationId xmlns:p14="http://schemas.microsoft.com/office/powerpoint/2010/main" val="2988693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Conclusions</a:t>
            </a:r>
            <a:endParaRPr lang="ko-KR" altLang="en-US" dirty="0"/>
          </a:p>
        </p:txBody>
      </p:sp>
      <p:sp>
        <p:nvSpPr>
          <p:cNvPr id="3" name="내용 개체 틀 2"/>
          <p:cNvSpPr>
            <a:spLocks noGrp="1"/>
          </p:cNvSpPr>
          <p:nvPr>
            <p:ph idx="1"/>
          </p:nvPr>
        </p:nvSpPr>
        <p:spPr/>
        <p:txBody>
          <a:bodyPr/>
          <a:lstStyle/>
          <a:p>
            <a:r>
              <a:rPr lang="en-US" altLang="ko-KR" dirty="0" smtClean="0"/>
              <a:t>For unicast wake-up procedure, U-APSD could be utilized and it does not require any changes on existing spec</a:t>
            </a:r>
          </a:p>
          <a:p>
            <a:pPr lvl="1"/>
            <a:r>
              <a:rPr lang="en-US" altLang="ko-KR" dirty="0" smtClean="0"/>
              <a:t>In order to utilize PS-poll frame, some changes or some expedients shall be followed(e.g., regarding WUR frame reception as a TIM reception)</a:t>
            </a:r>
          </a:p>
          <a:p>
            <a:r>
              <a:rPr lang="en-US" altLang="ko-KR" dirty="0" smtClean="0"/>
              <a:t>For multicast wake-up procedure, using PSMP could be a solution</a:t>
            </a:r>
          </a:p>
          <a:p>
            <a:pPr lvl="1"/>
            <a:r>
              <a:rPr lang="en-US" altLang="ko-KR" dirty="0" smtClean="0"/>
              <a:t>It provides scheduling information over its PSMP service period</a:t>
            </a:r>
          </a:p>
          <a:p>
            <a:pPr lvl="1"/>
            <a:r>
              <a:rPr lang="en-US" altLang="ko-KR" dirty="0" smtClean="0"/>
              <a:t>If a STA is not scheduling in the PSMP service period, it could be set to doze state immediately</a:t>
            </a:r>
          </a:p>
          <a:p>
            <a:pPr lvl="1"/>
            <a:r>
              <a:rPr lang="en-US" altLang="ko-KR" dirty="0" smtClean="0"/>
              <a:t>Group addressed transmission time need to be used for MU transmission period</a:t>
            </a:r>
            <a:endParaRPr lang="en-US" altLang="ko-KR" dirty="0"/>
          </a:p>
        </p:txBody>
      </p:sp>
    </p:spTree>
    <p:extLst>
      <p:ext uri="{BB962C8B-B14F-4D97-AF65-F5344CB8AC3E}">
        <p14:creationId xmlns:p14="http://schemas.microsoft.com/office/powerpoint/2010/main" val="1918964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pPr marL="0" indent="0">
              <a:buNone/>
            </a:pPr>
            <a:r>
              <a:rPr lang="en-US" altLang="ko-KR" sz="2000" dirty="0"/>
              <a:t>[1] </a:t>
            </a:r>
            <a:r>
              <a:rPr lang="en-US" altLang="ko-KR" sz="2000" dirty="0" smtClean="0"/>
              <a:t>11-17-0124-04 </a:t>
            </a:r>
            <a:r>
              <a:rPr lang="en-US" altLang="ko-KR" sz="2000" dirty="0"/>
              <a:t>“WUR MAC and Wakeup </a:t>
            </a:r>
            <a:r>
              <a:rPr lang="en-US" altLang="ko-KR" sz="2000" dirty="0" smtClean="0"/>
              <a:t>Frame” </a:t>
            </a:r>
          </a:p>
          <a:p>
            <a:pPr marL="0" indent="0">
              <a:buNone/>
            </a:pPr>
            <a:r>
              <a:rPr lang="en-US" altLang="ko-KR" sz="2000" dirty="0" smtClean="0"/>
              <a:t>[2] </a:t>
            </a:r>
            <a:r>
              <a:rPr lang="en-US" altLang="ko-KR" sz="2000" dirty="0"/>
              <a:t>11-17-0575-00 “Specification Framework for </a:t>
            </a:r>
            <a:r>
              <a:rPr lang="en-US" altLang="ko-KR" sz="2000" dirty="0" err="1"/>
              <a:t>TGba</a:t>
            </a:r>
            <a:r>
              <a:rPr lang="en-US" altLang="ko-KR" sz="2000" dirty="0"/>
              <a:t>”</a:t>
            </a:r>
            <a:endParaRPr lang="en-US" altLang="ko-KR" sz="2000" dirty="0" smtClean="0"/>
          </a:p>
        </p:txBody>
      </p:sp>
    </p:spTree>
    <p:extLst>
      <p:ext uri="{BB962C8B-B14F-4D97-AF65-F5344CB8AC3E}">
        <p14:creationId xmlns:p14="http://schemas.microsoft.com/office/powerpoint/2010/main" val="325418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a:t>
            </a:r>
            <a:endParaRPr lang="ko-KR" altLang="en-US" dirty="0"/>
          </a:p>
        </p:txBody>
      </p:sp>
      <p:sp>
        <p:nvSpPr>
          <p:cNvPr id="3" name="내용 개체 틀 2"/>
          <p:cNvSpPr>
            <a:spLocks noGrp="1"/>
          </p:cNvSpPr>
          <p:nvPr>
            <p:ph idx="1"/>
          </p:nvPr>
        </p:nvSpPr>
        <p:spPr/>
        <p:txBody>
          <a:bodyPr/>
          <a:lstStyle/>
          <a:p>
            <a:r>
              <a:rPr lang="en-US" altLang="ko-KR" dirty="0" smtClean="0"/>
              <a:t>Do you agree to add the followings to </a:t>
            </a:r>
            <a:r>
              <a:rPr lang="en-US" altLang="ko-KR" dirty="0" smtClean="0"/>
              <a:t>802.11ba </a:t>
            </a:r>
            <a:r>
              <a:rPr lang="en-US" altLang="ko-KR" dirty="0" smtClean="0"/>
              <a:t>SFD?</a:t>
            </a:r>
          </a:p>
          <a:p>
            <a:pPr lvl="1"/>
            <a:r>
              <a:rPr lang="en-US" altLang="ko-KR" dirty="0" smtClean="0"/>
              <a:t>802.11ba should be able to be operated with the conventional 802.11 power save procedures, i.e., 802.11ba procedure shall be defined to wake up STAs which are turned into the conventional 802.11 power save modes.</a:t>
            </a:r>
          </a:p>
        </p:txBody>
      </p:sp>
    </p:spTree>
    <p:extLst>
      <p:ext uri="{BB962C8B-B14F-4D97-AF65-F5344CB8AC3E}">
        <p14:creationId xmlns:p14="http://schemas.microsoft.com/office/powerpoint/2010/main" val="2240527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dirty="0" smtClean="0"/>
              <a:t>WUR AP could transmit both multicast WUR signal and unicast WUR signal[1]</a:t>
            </a:r>
          </a:p>
          <a:p>
            <a:pPr lvl="1"/>
            <a:r>
              <a:rPr lang="en-US" altLang="ko-KR" dirty="0" smtClean="0"/>
              <a:t>Multicast WUR signal could be transmitted for transmitting multicast or broadcast frame(s)</a:t>
            </a:r>
          </a:p>
          <a:p>
            <a:r>
              <a:rPr lang="en-US" altLang="ko-KR" dirty="0" smtClean="0"/>
              <a:t>WUR procedures for the conventional 802.11 power save mechanisms are not defined in 802.11ba</a:t>
            </a:r>
          </a:p>
          <a:p>
            <a:pPr lvl="1"/>
            <a:r>
              <a:rPr lang="en-US" altLang="ko-KR" dirty="0" smtClean="0"/>
              <a:t>Is it independent issues?</a:t>
            </a:r>
          </a:p>
          <a:p>
            <a:pPr lvl="1"/>
            <a:r>
              <a:rPr lang="en-US" altLang="ko-KR" dirty="0" smtClean="0"/>
              <a:t>Or is WUR procedure performed with the conventional power save mechanism?</a:t>
            </a:r>
          </a:p>
          <a:p>
            <a:r>
              <a:rPr lang="en-US" altLang="ko-KR" dirty="0" smtClean="0"/>
              <a:t>Multiuser WUR shall be considered because of its delay and power save requirements</a:t>
            </a:r>
          </a:p>
          <a:p>
            <a:pPr lvl="1"/>
            <a:r>
              <a:rPr lang="en-US" altLang="ko-KR" dirty="0" smtClean="0"/>
              <a:t>PSMP is the conventional power save mechanism for multi user case</a:t>
            </a:r>
          </a:p>
        </p:txBody>
      </p:sp>
    </p:spTree>
    <p:extLst>
      <p:ext uri="{BB962C8B-B14F-4D97-AF65-F5344CB8AC3E}">
        <p14:creationId xmlns:p14="http://schemas.microsoft.com/office/powerpoint/2010/main" val="8197228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 802.11 power save</a:t>
            </a:r>
            <a:endParaRPr lang="ko-KR" altLang="en-US" dirty="0"/>
          </a:p>
        </p:txBody>
      </p:sp>
      <p:sp>
        <p:nvSpPr>
          <p:cNvPr id="5" name="내용 개체 틀 2"/>
          <p:cNvSpPr txBox="1">
            <a:spLocks/>
          </p:cNvSpPr>
          <p:nvPr/>
        </p:nvSpPr>
        <p:spPr bwMode="auto">
          <a:xfrm>
            <a:off x="457200" y="1946251"/>
            <a:ext cx="8229600" cy="44872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ko-KR" dirty="0"/>
              <a:t>PS-poll </a:t>
            </a:r>
            <a:r>
              <a:rPr lang="en-US" altLang="ko-KR" dirty="0" smtClean="0"/>
              <a:t>frame can </a:t>
            </a:r>
            <a:r>
              <a:rPr lang="en-US" altLang="ko-KR" dirty="0"/>
              <a:t>be transmitted after </a:t>
            </a:r>
            <a:r>
              <a:rPr lang="en-US" altLang="ko-KR" dirty="0" smtClean="0"/>
              <a:t>TIM reception</a:t>
            </a:r>
            <a:endParaRPr lang="en-US" altLang="ko-KR" dirty="0"/>
          </a:p>
          <a:p>
            <a:r>
              <a:rPr lang="en-US" altLang="ko-KR" dirty="0"/>
              <a:t>U-APSD </a:t>
            </a:r>
            <a:r>
              <a:rPr lang="en-US" altLang="ko-KR" dirty="0" smtClean="0"/>
              <a:t>is a power save mechanism which is initiated by an uplink STA</a:t>
            </a:r>
          </a:p>
          <a:p>
            <a:r>
              <a:rPr lang="en-US" altLang="ko-KR" dirty="0" smtClean="0"/>
              <a:t>PSMP frame is multicast(broadcast) frame for initiating power saving service period for multiple users</a:t>
            </a:r>
            <a:endParaRPr lang="en-US" altLang="ko-KR" dirty="0"/>
          </a:p>
        </p:txBody>
      </p:sp>
    </p:spTree>
    <p:extLst>
      <p:ext uri="{BB962C8B-B14F-4D97-AF65-F5344CB8AC3E}">
        <p14:creationId xmlns:p14="http://schemas.microsoft.com/office/powerpoint/2010/main" val="2234076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그림 2"/>
          <p:cNvPicPr>
            <a:picLocks noChangeAspect="1"/>
          </p:cNvPicPr>
          <p:nvPr/>
        </p:nvPicPr>
        <p:blipFill>
          <a:blip r:embed="rId2"/>
          <a:stretch>
            <a:fillRect/>
          </a:stretch>
        </p:blipFill>
        <p:spPr>
          <a:xfrm>
            <a:off x="977691" y="1491204"/>
            <a:ext cx="7188618" cy="3240000"/>
          </a:xfrm>
          <a:prstGeom prst="rect">
            <a:avLst/>
          </a:prstGeom>
        </p:spPr>
      </p:pic>
      <p:sp>
        <p:nvSpPr>
          <p:cNvPr id="2" name="제목 1"/>
          <p:cNvSpPr>
            <a:spLocks noGrp="1"/>
          </p:cNvSpPr>
          <p:nvPr>
            <p:ph type="title"/>
          </p:nvPr>
        </p:nvSpPr>
        <p:spPr/>
        <p:txBody>
          <a:bodyPr/>
          <a:lstStyle/>
          <a:p>
            <a:r>
              <a:rPr lang="en-US" altLang="ko-KR" dirty="0" smtClean="0"/>
              <a:t>PS-poll with WUR</a:t>
            </a:r>
            <a:endParaRPr lang="ko-KR" altLang="en-US" dirty="0"/>
          </a:p>
        </p:txBody>
      </p:sp>
      <p:sp>
        <p:nvSpPr>
          <p:cNvPr id="5" name="내용 개체 틀 2"/>
          <p:cNvSpPr txBox="1">
            <a:spLocks/>
          </p:cNvSpPr>
          <p:nvPr/>
        </p:nvSpPr>
        <p:spPr bwMode="auto">
          <a:xfrm>
            <a:off x="457200" y="4731204"/>
            <a:ext cx="8229600" cy="212679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ko-KR" dirty="0" smtClean="0"/>
              <a:t>Without any changes on the conventional power save procedure, WUR could be utilized</a:t>
            </a:r>
          </a:p>
          <a:p>
            <a:r>
              <a:rPr lang="en-US" altLang="ko-KR" dirty="0" smtClean="0"/>
              <a:t>However it requires large delay and additional power usage due to TIM reception delay</a:t>
            </a:r>
          </a:p>
        </p:txBody>
      </p:sp>
    </p:spTree>
    <p:extLst>
      <p:ext uri="{BB962C8B-B14F-4D97-AF65-F5344CB8AC3E}">
        <p14:creationId xmlns:p14="http://schemas.microsoft.com/office/powerpoint/2010/main" val="2561217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그림 2"/>
          <p:cNvPicPr>
            <a:picLocks noChangeAspect="1"/>
          </p:cNvPicPr>
          <p:nvPr/>
        </p:nvPicPr>
        <p:blipFill>
          <a:blip r:embed="rId2"/>
          <a:stretch>
            <a:fillRect/>
          </a:stretch>
        </p:blipFill>
        <p:spPr>
          <a:xfrm>
            <a:off x="1405244" y="1364448"/>
            <a:ext cx="6333511" cy="3240000"/>
          </a:xfrm>
          <a:prstGeom prst="rect">
            <a:avLst/>
          </a:prstGeom>
        </p:spPr>
      </p:pic>
      <p:sp>
        <p:nvSpPr>
          <p:cNvPr id="2" name="제목 1"/>
          <p:cNvSpPr>
            <a:spLocks noGrp="1"/>
          </p:cNvSpPr>
          <p:nvPr>
            <p:ph type="title"/>
          </p:nvPr>
        </p:nvSpPr>
        <p:spPr/>
        <p:txBody>
          <a:bodyPr/>
          <a:lstStyle/>
          <a:p>
            <a:r>
              <a:rPr lang="en-US" altLang="ko-KR" dirty="0" smtClean="0"/>
              <a:t>U-APSD with WUR</a:t>
            </a:r>
            <a:endParaRPr lang="ko-KR" altLang="en-US" dirty="0"/>
          </a:p>
        </p:txBody>
      </p:sp>
      <p:sp>
        <p:nvSpPr>
          <p:cNvPr id="5" name="내용 개체 틀 2"/>
          <p:cNvSpPr txBox="1">
            <a:spLocks/>
          </p:cNvSpPr>
          <p:nvPr/>
        </p:nvSpPr>
        <p:spPr bwMode="auto">
          <a:xfrm>
            <a:off x="457199" y="4492990"/>
            <a:ext cx="8229600" cy="218166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ko-KR" dirty="0" smtClean="0"/>
              <a:t>Without any changes on the conventional U-APSD procedure, WUR could be utilized</a:t>
            </a:r>
          </a:p>
          <a:p>
            <a:r>
              <a:rPr lang="en-US" altLang="ko-KR" dirty="0" smtClean="0"/>
              <a:t>U-APSD does not require additional delays caused by channel access of an AP because presence check is initiated by an uplink STA</a:t>
            </a:r>
          </a:p>
        </p:txBody>
      </p:sp>
    </p:spTree>
    <p:extLst>
      <p:ext uri="{BB962C8B-B14F-4D97-AF65-F5344CB8AC3E}">
        <p14:creationId xmlns:p14="http://schemas.microsoft.com/office/powerpoint/2010/main" val="3975980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Unicast WUR power save</a:t>
            </a:r>
            <a:endParaRPr lang="ko-KR" altLang="en-US" dirty="0"/>
          </a:p>
        </p:txBody>
      </p:sp>
      <p:sp>
        <p:nvSpPr>
          <p:cNvPr id="5" name="내용 개체 틀 2"/>
          <p:cNvSpPr txBox="1">
            <a:spLocks/>
          </p:cNvSpPr>
          <p:nvPr/>
        </p:nvSpPr>
        <p:spPr bwMode="auto">
          <a:xfrm>
            <a:off x="457200" y="1946250"/>
            <a:ext cx="8229600" cy="452596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ko-KR" dirty="0" smtClean="0"/>
              <a:t>From the motion result of the last meeting, </a:t>
            </a:r>
            <a:r>
              <a:rPr lang="en-US" altLang="ko-KR" dirty="0"/>
              <a:t>u</a:t>
            </a:r>
            <a:r>
              <a:rPr lang="en-US" altLang="ko-KR" dirty="0" smtClean="0"/>
              <a:t>nicast wake-up procedure has the following procedure[2]</a:t>
            </a:r>
          </a:p>
          <a:p>
            <a:pPr lvl="1"/>
            <a:r>
              <a:rPr lang="en-US" altLang="ko-KR" dirty="0"/>
              <a:t>R.4.5.2.A: After AP sends a unicast wake-up packet to a STA, AP waits for a timeout interval</a:t>
            </a:r>
          </a:p>
          <a:p>
            <a:pPr lvl="2"/>
            <a:r>
              <a:rPr lang="en-US" altLang="ko-KR" dirty="0" smtClean="0"/>
              <a:t>If </a:t>
            </a:r>
            <a:r>
              <a:rPr lang="en-US" altLang="ko-KR" dirty="0"/>
              <a:t>AP receives any transmission from the STA within the timeout interval, then the wake-up packet transmission is successful</a:t>
            </a:r>
          </a:p>
          <a:p>
            <a:pPr lvl="2"/>
            <a:r>
              <a:rPr lang="en-US" altLang="ko-KR" dirty="0" smtClean="0"/>
              <a:t>Otherwise</a:t>
            </a:r>
            <a:r>
              <a:rPr lang="en-US" altLang="ko-KR" dirty="0"/>
              <a:t>, the wake-up packet transmission fails, and AP may retransmit the wake-up packet to the </a:t>
            </a:r>
            <a:r>
              <a:rPr lang="en-US" altLang="ko-KR" dirty="0" smtClean="0"/>
              <a:t>STA</a:t>
            </a:r>
          </a:p>
          <a:p>
            <a:r>
              <a:rPr lang="en-US" altLang="ko-KR" dirty="0" smtClean="0"/>
              <a:t>It means U-APSD could be utilized for WUR procedure but the conventional PS-poll method shall not be supported</a:t>
            </a:r>
          </a:p>
        </p:txBody>
      </p:sp>
    </p:spTree>
    <p:extLst>
      <p:ext uri="{BB962C8B-B14F-4D97-AF65-F5344CB8AC3E}">
        <p14:creationId xmlns:p14="http://schemas.microsoft.com/office/powerpoint/2010/main" val="114191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Unicast WUR power save</a:t>
            </a:r>
            <a:endParaRPr lang="ko-KR" altLang="en-US" dirty="0"/>
          </a:p>
        </p:txBody>
      </p:sp>
      <p:sp>
        <p:nvSpPr>
          <p:cNvPr id="5" name="내용 개체 틀 2"/>
          <p:cNvSpPr txBox="1">
            <a:spLocks/>
          </p:cNvSpPr>
          <p:nvPr/>
        </p:nvSpPr>
        <p:spPr bwMode="auto">
          <a:xfrm>
            <a:off x="457200" y="4472285"/>
            <a:ext cx="8229600" cy="193287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ko-KR" dirty="0" smtClean="0"/>
              <a:t>If PS-poll frame is needed to be utilized in WUR procedure, spec shall specify to regard WUR frame reception as a TIM reception</a:t>
            </a:r>
          </a:p>
          <a:p>
            <a:r>
              <a:rPr lang="en-US" altLang="ko-KR" dirty="0" smtClean="0"/>
              <a:t>The procedure is identical to U-APSD but only difference is that the uplink frame is a PS-poll frame</a:t>
            </a:r>
          </a:p>
        </p:txBody>
      </p:sp>
      <p:pic>
        <p:nvPicPr>
          <p:cNvPr id="3" name="그림 2"/>
          <p:cNvPicPr>
            <a:picLocks noChangeAspect="1"/>
          </p:cNvPicPr>
          <p:nvPr/>
        </p:nvPicPr>
        <p:blipFill>
          <a:blip r:embed="rId2"/>
          <a:stretch>
            <a:fillRect/>
          </a:stretch>
        </p:blipFill>
        <p:spPr>
          <a:xfrm>
            <a:off x="1405244" y="1409704"/>
            <a:ext cx="6333511" cy="3240000"/>
          </a:xfrm>
          <a:prstGeom prst="rect">
            <a:avLst/>
          </a:prstGeom>
        </p:spPr>
      </p:pic>
    </p:spTree>
    <p:extLst>
      <p:ext uri="{BB962C8B-B14F-4D97-AF65-F5344CB8AC3E}">
        <p14:creationId xmlns:p14="http://schemas.microsoft.com/office/powerpoint/2010/main" val="836008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Multicast WUR power save</a:t>
            </a:r>
            <a:endParaRPr lang="ko-KR" altLang="en-US" dirty="0"/>
          </a:p>
        </p:txBody>
      </p:sp>
      <p:sp>
        <p:nvSpPr>
          <p:cNvPr id="5" name="내용 개체 틀 2"/>
          <p:cNvSpPr txBox="1">
            <a:spLocks/>
          </p:cNvSpPr>
          <p:nvPr/>
        </p:nvSpPr>
        <p:spPr bwMode="auto">
          <a:xfrm>
            <a:off x="457200" y="1946250"/>
            <a:ext cx="8229600" cy="452596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ko-KR" dirty="0" smtClean="0"/>
              <a:t>From the motion result of last meeting, multicast wake-up procedure has the following procedure[2]</a:t>
            </a:r>
          </a:p>
          <a:p>
            <a:pPr lvl="1"/>
            <a:r>
              <a:rPr lang="en-US" altLang="ko-KR" dirty="0"/>
              <a:t>R.4.5.3.B: After the transmission of broadcast wake-up frame, the AP can transmit broadcast/multicast frames through primary connectivity radio after the preparation period. </a:t>
            </a:r>
            <a:endParaRPr lang="en-US" altLang="ko-KR" dirty="0" smtClean="0"/>
          </a:p>
          <a:p>
            <a:r>
              <a:rPr lang="en-US" altLang="ko-KR" dirty="0" smtClean="0"/>
              <a:t>It means the AP could transmit Trigger Frame or PSMP frame which initiates multi-user TXOP after the preparation period</a:t>
            </a:r>
          </a:p>
          <a:p>
            <a:pPr lvl="1"/>
            <a:r>
              <a:rPr lang="en-US" altLang="ko-KR" dirty="0" smtClean="0"/>
              <a:t>However, MU PPDU is not supported in this case</a:t>
            </a:r>
            <a:endParaRPr lang="en-US" altLang="ko-KR" dirty="0"/>
          </a:p>
        </p:txBody>
      </p:sp>
    </p:spTree>
    <p:extLst>
      <p:ext uri="{BB962C8B-B14F-4D97-AF65-F5344CB8AC3E}">
        <p14:creationId xmlns:p14="http://schemas.microsoft.com/office/powerpoint/2010/main" val="4241201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PSMP with WUR</a:t>
            </a:r>
            <a:endParaRPr lang="ko-KR" altLang="en-US" dirty="0"/>
          </a:p>
        </p:txBody>
      </p:sp>
      <p:sp>
        <p:nvSpPr>
          <p:cNvPr id="5" name="내용 개체 틀 2"/>
          <p:cNvSpPr txBox="1">
            <a:spLocks/>
          </p:cNvSpPr>
          <p:nvPr/>
        </p:nvSpPr>
        <p:spPr bwMode="auto">
          <a:xfrm>
            <a:off x="457200" y="4488425"/>
            <a:ext cx="8229600" cy="221225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ko-KR" dirty="0" smtClean="0"/>
              <a:t>Because wake-up frame and the preparation period do a role of time scheduler, additional scheduling procedure for PSMP frame is not needed</a:t>
            </a:r>
            <a:endParaRPr lang="en-US" altLang="ko-KR" dirty="0"/>
          </a:p>
          <a:p>
            <a:r>
              <a:rPr lang="en-US" altLang="ko-KR" dirty="0" smtClean="0"/>
              <a:t>Multiple users could be supported and WUR STAs could be set to doze state during PSMP service period</a:t>
            </a:r>
          </a:p>
        </p:txBody>
      </p:sp>
      <p:pic>
        <p:nvPicPr>
          <p:cNvPr id="3" name="그림 2"/>
          <p:cNvPicPr>
            <a:picLocks noChangeAspect="1"/>
          </p:cNvPicPr>
          <p:nvPr/>
        </p:nvPicPr>
        <p:blipFill>
          <a:blip r:embed="rId2"/>
          <a:stretch>
            <a:fillRect/>
          </a:stretch>
        </p:blipFill>
        <p:spPr>
          <a:xfrm>
            <a:off x="91149" y="1430241"/>
            <a:ext cx="8961702" cy="3240000"/>
          </a:xfrm>
          <a:prstGeom prst="rect">
            <a:avLst/>
          </a:prstGeom>
        </p:spPr>
      </p:pic>
    </p:spTree>
    <p:extLst>
      <p:ext uri="{BB962C8B-B14F-4D97-AF65-F5344CB8AC3E}">
        <p14:creationId xmlns:p14="http://schemas.microsoft.com/office/powerpoint/2010/main" val="1855392762"/>
      </p:ext>
    </p:extLst>
  </p:cSld>
  <p:clrMapOvr>
    <a:masterClrMapping/>
  </p:clrMapOvr>
</p:sld>
</file>

<file path=ppt/theme/theme1.xml><?xml version="1.0" encoding="utf-8"?>
<a:theme xmlns:a="http://schemas.openxmlformats.org/drawingml/2006/main" name="2_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9370</TotalTime>
  <Words>634</Words>
  <Application>Microsoft Office PowerPoint</Application>
  <PresentationFormat>화면 슬라이드 쇼(4:3)</PresentationFormat>
  <Paragraphs>53</Paragraphs>
  <Slides>12</Slides>
  <Notes>2</Notes>
  <HiddenSlides>0</HiddenSlides>
  <MMClips>0</MMClips>
  <ScaleCrop>false</ScaleCrop>
  <HeadingPairs>
    <vt:vector size="8" baseType="variant">
      <vt:variant>
        <vt:lpstr>사용한 글꼴</vt:lpstr>
      </vt:variant>
      <vt:variant>
        <vt:i4>4</vt:i4>
      </vt:variant>
      <vt:variant>
        <vt:lpstr>테마</vt:lpstr>
      </vt:variant>
      <vt:variant>
        <vt:i4>1</vt:i4>
      </vt:variant>
      <vt:variant>
        <vt:lpstr>포함된 OLE 서버</vt:lpstr>
      </vt:variant>
      <vt:variant>
        <vt:i4>1</vt:i4>
      </vt:variant>
      <vt:variant>
        <vt:lpstr>슬라이드 제목</vt:lpstr>
      </vt:variant>
      <vt:variant>
        <vt:i4>12</vt:i4>
      </vt:variant>
    </vt:vector>
  </HeadingPairs>
  <TitlesOfParts>
    <vt:vector size="18" baseType="lpstr">
      <vt:lpstr>MS Gothic</vt:lpstr>
      <vt:lpstr>Malgun Gothic</vt:lpstr>
      <vt:lpstr>Arial</vt:lpstr>
      <vt:lpstr>Times New Roman</vt:lpstr>
      <vt:lpstr>2_Office 테마</vt:lpstr>
      <vt:lpstr>Document</vt:lpstr>
      <vt:lpstr>PowerPoint 프레젠테이션</vt:lpstr>
      <vt:lpstr>Introduction</vt:lpstr>
      <vt:lpstr>Recap : 802.11 power save</vt:lpstr>
      <vt:lpstr>PS-poll with WUR</vt:lpstr>
      <vt:lpstr>U-APSD with WUR</vt:lpstr>
      <vt:lpstr>Unicast WUR power save</vt:lpstr>
      <vt:lpstr>Unicast WUR power save</vt:lpstr>
      <vt:lpstr>Multicast WUR power save</vt:lpstr>
      <vt:lpstr>PSMP with WUR</vt:lpstr>
      <vt:lpstr>Conclusions</vt:lpstr>
      <vt:lpstr>References</vt:lpstr>
      <vt:lpstr>Straw poll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11ax submission policy</dc:title>
  <dc:creator>안진수</dc:creator>
  <cp:lastModifiedBy>안진수</cp:lastModifiedBy>
  <cp:revision>144</cp:revision>
  <dcterms:created xsi:type="dcterms:W3CDTF">2016-07-06T00:57:14Z</dcterms:created>
  <dcterms:modified xsi:type="dcterms:W3CDTF">2017-05-08T04:52:06Z</dcterms:modified>
</cp:coreProperties>
</file>