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0" r:id="rId3"/>
    <p:sldId id="575" r:id="rId4"/>
    <p:sldId id="571" r:id="rId5"/>
    <p:sldId id="579" r:id="rId6"/>
    <p:sldId id="572" r:id="rId7"/>
    <p:sldId id="58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0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58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7087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802.11-17/0681r1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Follow-up </a:t>
            </a:r>
            <a:r>
              <a:rPr lang="en-US" sz="2400" smtClean="0"/>
              <a:t>on Update </a:t>
            </a:r>
            <a:r>
              <a:rPr lang="en-US" sz="2400" dirty="0" smtClean="0"/>
              <a:t>Wake-Up Information in WLAN with Wake-Up Radio  Receivers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1085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Main applications of  WUR WLANs include IOT sensors running on batteries. Frequently falsely wake up the main receiver for a regular data packets can quickly  drain the battery and ultimately disable the device.</a:t>
            </a:r>
          </a:p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The following  false wake-ups can happen in WUR WLAN</a:t>
            </a:r>
          </a:p>
          <a:p>
            <a:pPr marL="685800" lvl="4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False wake-ups due to wake-up information collisions in dense OBSS environment;</a:t>
            </a:r>
          </a:p>
          <a:p>
            <a:pPr marL="685800" lvl="4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Wake-up attacks by self-generating wake-up information or re-play wake-up information.</a:t>
            </a:r>
          </a:p>
          <a:p>
            <a:pPr marL="228600" lvl="3">
              <a:lnSpc>
                <a:spcPct val="12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1800" dirty="0" smtClean="0"/>
              <a:t>When a WUR station detects the false wake-ups or wake-up information collisions,  WUR information should be updated or re-assigned.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6760"/>
          </a:xfrm>
        </p:spPr>
        <p:txBody>
          <a:bodyPr>
            <a:noAutofit/>
          </a:bodyPr>
          <a:lstStyle/>
          <a:p>
            <a:r>
              <a:rPr lang="en-US" sz="4000" dirty="0" smtClean="0"/>
              <a:t>False Wake-up Problems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6760"/>
          </a:xfrm>
        </p:spPr>
        <p:txBody>
          <a:bodyPr>
            <a:normAutofit/>
          </a:bodyPr>
          <a:lstStyle/>
          <a:p>
            <a:r>
              <a:rPr lang="en-US" dirty="0" smtClean="0"/>
              <a:t>Assign or Update Wake-up Information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7435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Wake-up information of WUR STAs are assigned for each STA either:</a:t>
            </a:r>
          </a:p>
          <a:p>
            <a:pPr lvl="1"/>
            <a:r>
              <a:rPr lang="en-US" sz="2100" dirty="0" smtClean="0"/>
              <a:t>As part of the onboarding process, like how a password or a client certificate is provisioned to a STA before it is associated to an AP</a:t>
            </a:r>
          </a:p>
          <a:p>
            <a:pPr lvl="1"/>
            <a:r>
              <a:rPr lang="en-US" sz="2100" dirty="0" smtClean="0"/>
              <a:t>Or as part of the authentication and session key generation process</a:t>
            </a:r>
          </a:p>
          <a:p>
            <a:pPr marL="342900" lvl="5" indent="-342900"/>
            <a:r>
              <a:rPr lang="en-US" sz="2200" b="1" dirty="0" smtClean="0"/>
              <a:t>Wake-up Information updating can be initiated either by STAs via sending a wake-up information change request or by the AP via sending a packet that contains wake-up information change entities directly.  </a:t>
            </a:r>
          </a:p>
          <a:p>
            <a:pPr lvl="1"/>
            <a:r>
              <a:rPr lang="en-US" sz="1900" dirty="0" smtClean="0"/>
              <a:t>A WUR STA can initiate a request to change the wake-up information</a:t>
            </a:r>
          </a:p>
          <a:p>
            <a:pPr lvl="2"/>
            <a:r>
              <a:rPr lang="en-US" sz="1900" dirty="0" smtClean="0"/>
              <a:t>When a STA repeatedly wakes up, but no meaningful regular packet is received or the received packet is not for itself. Then the STA can initiate a process of update of wake-up information</a:t>
            </a:r>
          </a:p>
          <a:p>
            <a:pPr lvl="1"/>
            <a:r>
              <a:rPr lang="en-US" sz="1900" dirty="0" smtClean="0"/>
              <a:t>AP can initiate the update of wake-up information</a:t>
            </a:r>
          </a:p>
          <a:p>
            <a:pPr lvl="2"/>
            <a:r>
              <a:rPr lang="en-US" sz="1900" dirty="0" smtClean="0"/>
              <a:t>When an AP detects there are collisions of wake-up information from OBSS or AP needs to re-assign the wake-up information for a STA or a group of STAs, then AP can initiate the update of wake-up information directly.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609600"/>
          </a:xfrm>
        </p:spPr>
        <p:txBody>
          <a:bodyPr/>
          <a:lstStyle/>
          <a:p>
            <a:r>
              <a:rPr lang="en-US" sz="3200" dirty="0" smtClean="0"/>
              <a:t>Wake-up information updating</a:t>
            </a:r>
            <a:endParaRPr lang="en-US" sz="32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30" name="Content Placeholder 10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For wake-up information updating, it is important to make sure that both the AP and the WUR station know if the update is successful. </a:t>
            </a:r>
          </a:p>
          <a:p>
            <a:pPr lvl="1"/>
            <a:r>
              <a:rPr lang="en-US" dirty="0" smtClean="0"/>
              <a:t>A simple send the packet and receive ACK scheme may not work well. For example, if the AP sends the packet with wake-up information update information, the WUR station updated its wake-up information, but the ACK is failed at the AP. Then the AP does not know if the WUR station has updated its wake-up information or not.</a:t>
            </a:r>
          </a:p>
          <a:p>
            <a:r>
              <a:rPr lang="en-US" dirty="0" smtClean="0"/>
              <a:t>The wake-up sequence update or assign is regarded as complete only after successful hand-shaking frame exchange.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276600"/>
            <a:ext cx="8247463" cy="184093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6760"/>
          </a:xfrm>
        </p:spPr>
        <p:txBody>
          <a:bodyPr>
            <a:noAutofit/>
          </a:bodyPr>
          <a:lstStyle/>
          <a:p>
            <a:r>
              <a:rPr lang="en-US" dirty="0" smtClean="0"/>
              <a:t>Sequence of Wake-Up information Update – Immediate ACK Case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324600" y="4572000"/>
            <a:ext cx="1143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6248400" y="4419600"/>
            <a:ext cx="1219200" cy="685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IEEE 802.11ba shall provide a Wake-Up information update mechanism?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the packet exchange </a:t>
            </a:r>
            <a:r>
              <a:rPr lang="en-US" smtClean="0"/>
              <a:t>sequence for information </a:t>
            </a:r>
            <a:r>
              <a:rPr lang="en-US" dirty="0" smtClean="0"/>
              <a:t>(related to wake-up receiver) update shown in slide #5?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detailed frame formats are TBD.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109258</TotalTime>
  <Words>564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Follow-up on Update Wake-Up Information in WLAN with Wake-Up Radio  Receivers</vt:lpstr>
      <vt:lpstr>False Wake-up Problems </vt:lpstr>
      <vt:lpstr>Assign or Update Wake-up Information</vt:lpstr>
      <vt:lpstr>Wake-up information updating</vt:lpstr>
      <vt:lpstr>Sequence of Wake-Up information Update – Immediate ACK Case</vt:lpstr>
      <vt:lpstr>Straw Poll #1</vt:lpstr>
      <vt:lpstr>Straw Poll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2009</cp:revision>
  <cp:lastPrinted>1998-02-10T13:28:06Z</cp:lastPrinted>
  <dcterms:created xsi:type="dcterms:W3CDTF">2007-05-21T21:00:37Z</dcterms:created>
  <dcterms:modified xsi:type="dcterms:W3CDTF">2017-05-10T08:28:29Z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