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48" r:id="rId2"/>
    <p:sldId id="550" r:id="rId3"/>
    <p:sldId id="575" r:id="rId4"/>
    <p:sldId id="571" r:id="rId5"/>
    <p:sldId id="579" r:id="rId6"/>
    <p:sldId id="572" r:id="rId7"/>
    <p:sldId id="581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 varScale="1">
        <p:scale>
          <a:sx n="68" d="100"/>
          <a:sy n="68" d="100"/>
        </p:scale>
        <p:origin x="-121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58" y="-77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7087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May, 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802.11-17/0681r0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77200" cy="609600"/>
          </a:xfrm>
        </p:spPr>
        <p:txBody>
          <a:bodyPr/>
          <a:lstStyle/>
          <a:p>
            <a:r>
              <a:rPr lang="en-US" sz="2400" dirty="0" smtClean="0"/>
              <a:t>Follow-up </a:t>
            </a:r>
            <a:r>
              <a:rPr lang="en-US" sz="2400" smtClean="0"/>
              <a:t>on </a:t>
            </a:r>
            <a:r>
              <a:rPr lang="en-US" sz="2400" smtClean="0"/>
              <a:t>Update </a:t>
            </a:r>
            <a:r>
              <a:rPr lang="en-US" sz="2400" dirty="0" smtClean="0"/>
              <a:t>Wake-Up Information in WLAN with Wake-Up Radio  Receivers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600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2017-03-10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828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2514600"/>
          <a:ext cx="7467600" cy="10854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1879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2840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96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Mar., 2017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19029" y="6475412"/>
            <a:ext cx="1724831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Jianhan Liu, Mediatek, et al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96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Mar., 2017</a:t>
            </a:r>
            <a:endParaRPr lang="en-US" dirty="0"/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>
            <a:normAutofit/>
          </a:bodyPr>
          <a:lstStyle/>
          <a:p>
            <a:pPr marL="228600" lvl="3">
              <a:lnSpc>
                <a:spcPct val="120000"/>
              </a:lnSpc>
              <a:spcBef>
                <a:spcPts val="300"/>
              </a:spcBef>
              <a:buFont typeface="Arial" charset="0"/>
              <a:buChar char="•"/>
            </a:pPr>
            <a:r>
              <a:rPr lang="en-US" sz="1800" dirty="0" smtClean="0"/>
              <a:t>Main applications of  WUR WLANs include IOT sensors running on batteries. Frequently falsely wake up the main receiver for a regular data packets can quickly  drain the battery and ultimately disable the device.</a:t>
            </a:r>
          </a:p>
          <a:p>
            <a:pPr marL="228600" lvl="3">
              <a:lnSpc>
                <a:spcPct val="120000"/>
              </a:lnSpc>
              <a:spcBef>
                <a:spcPts val="300"/>
              </a:spcBef>
              <a:buFont typeface="Arial" charset="0"/>
              <a:buChar char="•"/>
            </a:pPr>
            <a:r>
              <a:rPr lang="en-US" sz="1800" dirty="0" smtClean="0"/>
              <a:t>The following  false wake-ups can happen in WUR WLAN</a:t>
            </a:r>
          </a:p>
          <a:p>
            <a:pPr marL="685800" lvl="4">
              <a:lnSpc>
                <a:spcPct val="120000"/>
              </a:lnSpc>
              <a:spcBef>
                <a:spcPts val="300"/>
              </a:spcBef>
              <a:buFont typeface="Arial" charset="0"/>
              <a:buChar char="•"/>
            </a:pPr>
            <a:r>
              <a:rPr lang="en-US" sz="1800" dirty="0" smtClean="0"/>
              <a:t>False wake-ups due to wake-up information collisions in dense OBSS environment;</a:t>
            </a:r>
          </a:p>
          <a:p>
            <a:pPr marL="685800" lvl="4">
              <a:lnSpc>
                <a:spcPct val="120000"/>
              </a:lnSpc>
              <a:spcBef>
                <a:spcPts val="300"/>
              </a:spcBef>
              <a:buFont typeface="Arial" charset="0"/>
              <a:buChar char="•"/>
            </a:pPr>
            <a:r>
              <a:rPr lang="en-US" sz="1800" dirty="0" smtClean="0"/>
              <a:t>Wake-up attacks by self-generating wake-up information or re-play wake-up information.</a:t>
            </a:r>
          </a:p>
          <a:p>
            <a:pPr marL="228600" lvl="3">
              <a:lnSpc>
                <a:spcPct val="120000"/>
              </a:lnSpc>
              <a:spcBef>
                <a:spcPts val="300"/>
              </a:spcBef>
              <a:buFont typeface="Arial" charset="0"/>
              <a:buChar char="•"/>
            </a:pPr>
            <a:r>
              <a:rPr lang="en-US" sz="1800" dirty="0" smtClean="0"/>
              <a:t>When a WUR station detects the false wake-ups or wake-up information collisions,  WUR information should be updated or re-assigned. 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36760"/>
          </a:xfrm>
        </p:spPr>
        <p:txBody>
          <a:bodyPr>
            <a:noAutofit/>
          </a:bodyPr>
          <a:lstStyle/>
          <a:p>
            <a:r>
              <a:rPr lang="en-US" sz="4000" dirty="0" smtClean="0"/>
              <a:t>False Wake-up Problems 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96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Mar., 2017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6760"/>
          </a:xfrm>
        </p:spPr>
        <p:txBody>
          <a:bodyPr>
            <a:normAutofit/>
          </a:bodyPr>
          <a:lstStyle/>
          <a:p>
            <a:r>
              <a:rPr lang="en-US" dirty="0" smtClean="0"/>
              <a:t>Assign or Update Wake-up Information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457200" y="1600200"/>
            <a:ext cx="8229600" cy="474355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Wake-up information of WUR STAs are assigned for each STA either:</a:t>
            </a:r>
          </a:p>
          <a:p>
            <a:pPr lvl="1"/>
            <a:r>
              <a:rPr lang="en-US" sz="2100" dirty="0" smtClean="0"/>
              <a:t>As part of the onboarding process, like how a password or a client certificate is provisioned to a STA before it is associated to an AP</a:t>
            </a:r>
          </a:p>
          <a:p>
            <a:pPr lvl="1"/>
            <a:r>
              <a:rPr lang="en-US" sz="2100" dirty="0" smtClean="0"/>
              <a:t>Or as part of the authentication and session key generation process</a:t>
            </a:r>
          </a:p>
          <a:p>
            <a:pPr marL="342900" lvl="5" indent="-342900"/>
            <a:r>
              <a:rPr lang="en-US" sz="2200" b="1" dirty="0" smtClean="0"/>
              <a:t>Wake-up Information updating can be initiated either by STAs via sending a wake-up information change request or by the AP via sending a packet that contains wake-up information change entities directly.  </a:t>
            </a:r>
          </a:p>
          <a:p>
            <a:pPr lvl="1"/>
            <a:r>
              <a:rPr lang="en-US" sz="1900" dirty="0" smtClean="0"/>
              <a:t>A WUR STA can initiate a request to change the wake-up information</a:t>
            </a:r>
          </a:p>
          <a:p>
            <a:pPr lvl="2"/>
            <a:r>
              <a:rPr lang="en-US" sz="1900" dirty="0" smtClean="0"/>
              <a:t>When a STA repeatedly wakes up, but no meaningful regular packet is received or the received packet is not for itself. Then the STA can initiate a process of update of wake-up information</a:t>
            </a:r>
          </a:p>
          <a:p>
            <a:pPr lvl="1"/>
            <a:r>
              <a:rPr lang="en-US" sz="1900" dirty="0" smtClean="0"/>
              <a:t>AP can initiate the update of wake-up information</a:t>
            </a:r>
          </a:p>
          <a:p>
            <a:pPr lvl="2"/>
            <a:r>
              <a:rPr lang="en-US" sz="1900" dirty="0" smtClean="0"/>
              <a:t>When an AP detects there are collisions of wake-up information from OBSS or AP needs to re-assign the wake-up information for a STA or a group of STAs, then AP can initiate the update of wake-up information directly.</a:t>
            </a:r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609600"/>
          </a:xfrm>
        </p:spPr>
        <p:txBody>
          <a:bodyPr/>
          <a:lstStyle/>
          <a:p>
            <a:r>
              <a:rPr lang="en-US" sz="3200" dirty="0" smtClean="0"/>
              <a:t>Wake-up information updating</a:t>
            </a:r>
            <a:endParaRPr lang="en-US" sz="32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96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Mar., 2017</a:t>
            </a:r>
            <a:endParaRPr lang="en-US" dirty="0"/>
          </a:p>
        </p:txBody>
      </p:sp>
      <p:sp>
        <p:nvSpPr>
          <p:cNvPr id="30" name="Content Placeholder 10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dirty="0" smtClean="0"/>
              <a:t>For wake-up information updating, it is important to make sure that both the AP and the WUR station know if the update is successful. </a:t>
            </a:r>
          </a:p>
          <a:p>
            <a:pPr lvl="1"/>
            <a:r>
              <a:rPr lang="en-US" dirty="0" smtClean="0"/>
              <a:t>A simple send the packet and receive ACK scheme may not work well. For example, if the AP sends the packet with wake-up information update information, the WUR station updated its wake-up information, but the ACK is failed at the AP. Then the AP does not know if the WUR station has updated its wake-up information or not.</a:t>
            </a:r>
          </a:p>
          <a:p>
            <a:r>
              <a:rPr lang="en-US" dirty="0" smtClean="0"/>
              <a:t>The wake-up sequence update or assign is regarded as complete only after successful hand-shaking frame exchange.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96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Mar., 2017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359024" y="1752600"/>
            <a:ext cx="8784976" cy="1487016"/>
          </a:xfrm>
          <a:prstGeom prst="rect">
            <a:avLst/>
          </a:prstGeom>
        </p:spPr>
        <p:txBody>
          <a:bodyPr/>
          <a:lstStyle/>
          <a:p>
            <a:r>
              <a:rPr lang="en-US" sz="2000" dirty="0" smtClean="0"/>
              <a:t>In case there is no TXOP protection for the WU information update message exchange, the exchange sequence can be divided into two updates from both AP and STA sides.</a:t>
            </a:r>
            <a:endParaRPr lang="en-US" sz="2000" dirty="0"/>
          </a:p>
          <a:p>
            <a:r>
              <a:rPr lang="en-US" sz="2000" dirty="0" smtClean="0"/>
              <a:t>The ACK after SIFS is used instead of immediate UPDATE RSP.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3429000"/>
            <a:ext cx="8247463" cy="1840932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836760"/>
          </a:xfrm>
        </p:spPr>
        <p:txBody>
          <a:bodyPr>
            <a:noAutofit/>
          </a:bodyPr>
          <a:lstStyle/>
          <a:p>
            <a:r>
              <a:rPr lang="en-US" dirty="0" smtClean="0"/>
              <a:t>Sequence of Wake-Up information Update – Immediate ACK Case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19029" y="6475412"/>
            <a:ext cx="1724831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Jianhan Liu, Mediatek, et al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IEEE 802.11ba shall provide a Wake-Up information update mechanism?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96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19029" y="6475412"/>
            <a:ext cx="1724831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Jianhan Liu, Mediatek, et al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the sequence of Wake-Up information update shown in slide #5?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The detailed frame formats are TBD.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19029" y="6475412"/>
            <a:ext cx="1724831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Jianhan Liu, Mediatek, et al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109202</TotalTime>
  <Words>598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802-11-Submission</vt:lpstr>
      <vt:lpstr>Follow-up on Update Wake-Up Information in WLAN with Wake-Up Radio  Receivers</vt:lpstr>
      <vt:lpstr>False Wake-up Problems </vt:lpstr>
      <vt:lpstr>Assign or Update Wake-up Information</vt:lpstr>
      <vt:lpstr>Wake-up information updating</vt:lpstr>
      <vt:lpstr>Sequence of Wake-Up information Update – Immediate ACK Case</vt:lpstr>
      <vt:lpstr>Straw Poll #1</vt:lpstr>
      <vt:lpstr>Straw Poll #2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mtk30143</cp:lastModifiedBy>
  <cp:revision>2002</cp:revision>
  <cp:lastPrinted>1998-02-10T13:28:06Z</cp:lastPrinted>
  <dcterms:created xsi:type="dcterms:W3CDTF">2007-05-21T21:00:37Z</dcterms:created>
  <dcterms:modified xsi:type="dcterms:W3CDTF">2017-05-07T02:31:35Z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-1066048637</vt:i4>
  </property>
  <property fmtid="{D5CDD505-2E9C-101B-9397-08002B2CF9AE}" pid="4" name="_EmailSubject">
    <vt:lpwstr>Author List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