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6" r:id="rId8"/>
    <p:sldId id="268" r:id="rId9"/>
    <p:sldId id="275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8" d="100"/>
          <a:sy n="78" d="100"/>
        </p:scale>
        <p:origin x="726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Bin Tian, Qualcomm Inc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71525" y="1443038"/>
            <a:ext cx="7770813" cy="1065213"/>
          </a:xfrm>
        </p:spPr>
        <p:txBody>
          <a:bodyPr/>
          <a:lstStyle>
            <a:lvl1pPr>
              <a:defRPr sz="3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23554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1141903-45F3-4DF0-9550-810CB3DC56E2}" type="datetime6">
              <a:rPr lang="en-US" smtClean="0"/>
              <a:t>May 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Bin Tian, Qualcomm Inc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847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DE798638-07C4-4625-9C82-A212511C9CDE}" type="datetime6">
              <a:rPr lang="en-US" smtClean="0"/>
              <a:t>May 17</a:t>
            </a:fld>
            <a:endParaRPr lang="en-GB" dirty="0"/>
          </a:p>
        </p:txBody>
      </p:sp>
      <p:sp>
        <p:nvSpPr>
          <p:cNvPr id="7" name="Footer Placeholder 3"/>
          <p:cNvSpPr txBox="1">
            <a:spLocks/>
          </p:cNvSpPr>
          <p:nvPr userDrawn="1"/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Bin Tian, Qualcomm </a:t>
            </a:r>
            <a:r>
              <a:rPr lang="en-GB" dirty="0" err="1"/>
              <a:t>Inc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74357E2-527B-4D8E-A214-0827E3A11B99}" type="datetime6">
              <a:rPr lang="en-US" smtClean="0"/>
              <a:t>May 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Bin Tian, Qualcomm Inc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722313" y="4406900"/>
            <a:ext cx="7772400" cy="1362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algn="l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 b="1" cap="all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Click to edit Master title style</a:t>
            </a:r>
            <a:endParaRPr lang="en-GB" kern="0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239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40E382D-0BD0-4505-9F68-05D4EE6EFCA1}" type="datetime6">
              <a:rPr lang="en-US" smtClean="0"/>
              <a:t>May 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Bin Tian, Qualcomm Inc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29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May 2017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Bin Tian, Qualcomm </a:t>
            </a:r>
            <a:r>
              <a:rPr lang="en-GB" dirty="0" err="1"/>
              <a:t>Inc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495800" y="333375"/>
            <a:ext cx="4005290" cy="2968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802.11-17/0675r0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0" r:id="rId3"/>
    <p:sldLayoutId id="2147483662" r:id="rId4"/>
    <p:sldLayoutId id="2147483663" r:id="rId5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Bin Tian, Qualcomm Inc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71525" y="1219200"/>
            <a:ext cx="7770813" cy="1065213"/>
          </a:xfrm>
        </p:spPr>
        <p:txBody>
          <a:bodyPr/>
          <a:lstStyle/>
          <a:p>
            <a:r>
              <a:rPr lang="en-US" sz="3200" dirty="0"/>
              <a:t>WUR Coexistence and Packet Format</a:t>
            </a: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533400" y="2436712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sz="2000" kern="0" dirty="0"/>
              <a:t>Date: 2017-05-08</a:t>
            </a:r>
            <a:endParaRPr lang="en-US" sz="2000" b="0" kern="0" dirty="0"/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399346"/>
              </p:ext>
            </p:extLst>
          </p:nvPr>
        </p:nvGraphicFramePr>
        <p:xfrm>
          <a:off x="1119188" y="3873500"/>
          <a:ext cx="6561137" cy="221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Document" r:id="rId3" imgW="8486574" imgH="2855177" progId="Word.Document.8">
                  <p:embed/>
                </p:oleObj>
              </mc:Choice>
              <mc:Fallback>
                <p:oleObj name="Document" r:id="rId3" imgW="8486574" imgH="28551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3873500"/>
                        <a:ext cx="6561137" cy="22145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143000" y="3019827"/>
            <a:ext cx="1368339" cy="761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114023" y="3446785"/>
            <a:ext cx="106952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28268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723109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From 11ba PAR: “The WUR devices coexist with legacy IEEE 802.11 devices in the same band”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WUR transmission needs to be protected from legacy 802.11 devices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 two options of WUR coexistence methods and corresponding packet formats are discussed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L-SIG based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CTS  based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537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469900"/>
            <a:ext cx="7770813" cy="1065213"/>
          </a:xfrm>
        </p:spPr>
        <p:txBody>
          <a:bodyPr/>
          <a:lstStyle/>
          <a:p>
            <a:r>
              <a:rPr lang="en-US" dirty="0"/>
              <a:t>L-SIG Based Coexistence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371600"/>
            <a:ext cx="81422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WUR packet starts with a legacy preamble and relies on the L-SIG length field for protection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Legacy preamble is intended for legacy .11 OFDM devices and does not need to be decoded by WUR receiver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WUR receiver may use it for coarse AGC setting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Protection duration up to 5.6ms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Slightly lower overhead than CTS based approach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Issue of power variation between legacy preamble and OOK portion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Due to the PSD limits in many geographical  regions,  narrowband OOK signal may have to be transmitted at lower power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Leads to sudden drop in the power between legacy preamble and OOK portion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Maybe seen as signal/carrier loss by some legacy devices and degrade the protection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If legacy preamble power is lowered to the level of OOK portion, the L-SIG protection range may be hurt.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432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123" y="695146"/>
            <a:ext cx="7770813" cy="1065213"/>
          </a:xfrm>
        </p:spPr>
        <p:txBody>
          <a:bodyPr/>
          <a:lstStyle/>
          <a:p>
            <a:r>
              <a:rPr lang="en-US" dirty="0"/>
              <a:t>WUR Packet Format with Legacy Preamble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581" y="3231434"/>
            <a:ext cx="7770813" cy="28249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Why one additional OFDM symbol, WUR Mark, is needed after L-SIG?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Devices search for a Q-BPSK HT-SIG (to detect the packet as 11n) using the 1</a:t>
            </a:r>
            <a:r>
              <a:rPr lang="en-US" sz="1800" baseline="30000" dirty="0"/>
              <a:t>st</a:t>
            </a:r>
            <a:r>
              <a:rPr lang="en-US" sz="1800" dirty="0"/>
              <a:t> symbol after 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Narrowband WUR signal may cause a false positive in Q-BPSK check which is performed on 20MHz BW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Leads to misclassification of the WUR signal as 11n signal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Once that happens, the devices try to check for an HT-SIG CRC, and failure of which forces those devices to go back to energy detect and not respect L-SIG duration</a:t>
            </a:r>
          </a:p>
          <a:p>
            <a:pPr marL="514350" lvl="1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grpSp>
        <p:nvGrpSpPr>
          <p:cNvPr id="25" name="Group 24"/>
          <p:cNvGrpSpPr/>
          <p:nvPr/>
        </p:nvGrpSpPr>
        <p:grpSpPr>
          <a:xfrm>
            <a:off x="887934" y="1825935"/>
            <a:ext cx="6930925" cy="1114794"/>
            <a:chOff x="887934" y="1825935"/>
            <a:chExt cx="6930925" cy="1114794"/>
          </a:xfrm>
        </p:grpSpPr>
        <p:grpSp>
          <p:nvGrpSpPr>
            <p:cNvPr id="26" name="Group 25"/>
            <p:cNvGrpSpPr/>
            <p:nvPr/>
          </p:nvGrpSpPr>
          <p:grpSpPr>
            <a:xfrm>
              <a:off x="887934" y="1825935"/>
              <a:ext cx="6914105" cy="541439"/>
              <a:chOff x="882757" y="1838380"/>
              <a:chExt cx="6914105" cy="541439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882757" y="1838643"/>
                <a:ext cx="877077" cy="541176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L-STF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748426" y="1838643"/>
                <a:ext cx="833165" cy="541176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L-LTF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2581591" y="1838643"/>
                <a:ext cx="812773" cy="536695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L-SIG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4223236" y="2017031"/>
                <a:ext cx="3573626" cy="20527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WUR signal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3386481" y="1838380"/>
                <a:ext cx="812773" cy="541176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WUR Mark </a:t>
                </a:r>
              </a:p>
            </p:txBody>
          </p:sp>
        </p:grpSp>
        <p:cxnSp>
          <p:nvCxnSpPr>
            <p:cNvPr id="27" name="Straight Connector 26"/>
            <p:cNvCxnSpPr/>
            <p:nvPr/>
          </p:nvCxnSpPr>
          <p:spPr bwMode="auto">
            <a:xfrm>
              <a:off x="887934" y="2514600"/>
              <a:ext cx="0" cy="228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>
              <a:off x="4204431" y="2514600"/>
              <a:ext cx="0" cy="228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7818859" y="2456916"/>
              <a:ext cx="0" cy="228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>
              <a:off x="887934" y="2628900"/>
              <a:ext cx="331649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>
              <a:off x="4204431" y="2628900"/>
              <a:ext cx="359760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1487093" y="2602175"/>
              <a:ext cx="17860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4">
                      <a:lumMod val="95000"/>
                      <a:lumOff val="5000"/>
                    </a:schemeClr>
                  </a:solidFill>
                </a:rPr>
                <a:t>Pre-WUR (OFDM)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420034" y="2602175"/>
              <a:ext cx="12939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4">
                      <a:lumMod val="95000"/>
                      <a:lumOff val="5000"/>
                    </a:schemeClr>
                  </a:solidFill>
                </a:rPr>
                <a:t>WUR (OOK)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6135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123" y="695146"/>
            <a:ext cx="7770813" cy="1065213"/>
          </a:xfrm>
        </p:spPr>
        <p:txBody>
          <a:bodyPr/>
          <a:lstStyle/>
          <a:p>
            <a:r>
              <a:rPr lang="en-US" dirty="0"/>
              <a:t>WUR Mark Symbol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581" y="3253987"/>
            <a:ext cx="7770813" cy="28249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WUR Mark symbol has to be BPSK modulated to avoid misclassification to 11n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content of the WUR Mark symbol is open for discussion.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WUR Mark can contain some information for future generation devices to identify and understand WUR 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 One example: WUR Mark using MCS0 can carry 24 bits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6 bits for BCC encoding tail.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8 bits for CRC + Signature to identify WUR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6 bits BSS color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4	bits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2017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87934" y="1825935"/>
            <a:ext cx="6930925" cy="1114794"/>
            <a:chOff x="887934" y="1825935"/>
            <a:chExt cx="6930925" cy="1114794"/>
          </a:xfrm>
        </p:grpSpPr>
        <p:grpSp>
          <p:nvGrpSpPr>
            <p:cNvPr id="11" name="Group 10"/>
            <p:cNvGrpSpPr/>
            <p:nvPr/>
          </p:nvGrpSpPr>
          <p:grpSpPr>
            <a:xfrm>
              <a:off x="887934" y="1825935"/>
              <a:ext cx="6914105" cy="541439"/>
              <a:chOff x="882757" y="1838380"/>
              <a:chExt cx="6914105" cy="541439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882757" y="1838643"/>
                <a:ext cx="877077" cy="541176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L-STF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748426" y="1838643"/>
                <a:ext cx="833165" cy="541176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L-LTF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581591" y="1838643"/>
                <a:ext cx="812773" cy="536695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L-SIG</a:t>
                </a: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223236" y="2017031"/>
                <a:ext cx="3573626" cy="20527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WUR signal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3386481" y="1838380"/>
                <a:ext cx="812773" cy="541176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WUR Mark </a:t>
                </a:r>
              </a:p>
            </p:txBody>
          </p:sp>
        </p:grpSp>
        <p:cxnSp>
          <p:nvCxnSpPr>
            <p:cNvPr id="13" name="Straight Connector 12"/>
            <p:cNvCxnSpPr/>
            <p:nvPr/>
          </p:nvCxnSpPr>
          <p:spPr bwMode="auto">
            <a:xfrm>
              <a:off x="887934" y="2514600"/>
              <a:ext cx="0" cy="228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4204431" y="2514600"/>
              <a:ext cx="0" cy="228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7818859" y="2456916"/>
              <a:ext cx="0" cy="228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887934" y="2628900"/>
              <a:ext cx="331649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4204431" y="2628900"/>
              <a:ext cx="359760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1487093" y="2602175"/>
              <a:ext cx="17860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4">
                      <a:lumMod val="95000"/>
                      <a:lumOff val="5000"/>
                    </a:schemeClr>
                  </a:solidFill>
                </a:rPr>
                <a:t>Pre-WUR (OFDM)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20034" y="2602175"/>
              <a:ext cx="12939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4">
                      <a:lumMod val="95000"/>
                      <a:lumOff val="5000"/>
                    </a:schemeClr>
                  </a:solidFill>
                </a:rPr>
                <a:t>WUR (OOK)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7072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469900"/>
            <a:ext cx="7770813" cy="1065213"/>
          </a:xfrm>
        </p:spPr>
        <p:txBody>
          <a:bodyPr/>
          <a:lstStyle/>
          <a:p>
            <a:r>
              <a:rPr lang="en-US" dirty="0"/>
              <a:t>CTS Based Coexistence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820190"/>
            <a:ext cx="7180059" cy="2132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WUR packets are all modulated by narrowband OOK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Also opens the door for WUR signal to be deployed in non-20MHz channel</a:t>
            </a:r>
          </a:p>
          <a:p>
            <a:pPr marL="457200" lvl="1" indent="0"/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Protection provided by proceeding CTS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Can support longer duration of protection. NAV setting up to 32ms.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Can provide protection to multiple cascade WUR packets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457200" lvl="1" indent="0"/>
            <a:r>
              <a:rPr lang="en-US" sz="18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2017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872786" y="1773564"/>
            <a:ext cx="4944403" cy="541176"/>
            <a:chOff x="2852459" y="1876992"/>
            <a:chExt cx="4944403" cy="541176"/>
          </a:xfrm>
        </p:grpSpPr>
        <p:sp>
          <p:nvSpPr>
            <p:cNvPr id="7" name="Rectangle 6"/>
            <p:cNvSpPr/>
            <p:nvPr/>
          </p:nvSpPr>
          <p:spPr>
            <a:xfrm>
              <a:off x="2852459" y="1876992"/>
              <a:ext cx="877077" cy="54117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CTS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223236" y="2017031"/>
              <a:ext cx="3573626" cy="2052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WUR signal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6170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options of WUR coexistence methods are discussed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preamble (L-SIG) based approach is slightly preferred due to its lower overhead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WUR frame format with legacy preamble is proposed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BPSK modulated ‘WUR Mark’ symbol after L-SIG is needed to avoid 11n misclassification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233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78804"/>
            <a:ext cx="7770813" cy="43817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Which option of WUR packet format do you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 with legacy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 both with and without legacy preamble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265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7139"/>
            <a:ext cx="7770813" cy="1065213"/>
          </a:xfrm>
        </p:spPr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9254"/>
            <a:ext cx="7770813" cy="43817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WUR packet has a legacy preamble portion, do you support the packet format as shown below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mark is a BPSK modulated symbol. The content is TBD</a:t>
            </a:r>
          </a:p>
          <a:p>
            <a:pPr marL="457200" lvl="1" indent="0"/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grpSp>
        <p:nvGrpSpPr>
          <p:cNvPr id="21" name="Group 20"/>
          <p:cNvGrpSpPr/>
          <p:nvPr/>
        </p:nvGrpSpPr>
        <p:grpSpPr>
          <a:xfrm>
            <a:off x="1334343" y="3352800"/>
            <a:ext cx="6930925" cy="1114794"/>
            <a:chOff x="887934" y="1825935"/>
            <a:chExt cx="6930925" cy="1114794"/>
          </a:xfrm>
        </p:grpSpPr>
        <p:grpSp>
          <p:nvGrpSpPr>
            <p:cNvPr id="22" name="Group 21"/>
            <p:cNvGrpSpPr/>
            <p:nvPr/>
          </p:nvGrpSpPr>
          <p:grpSpPr>
            <a:xfrm>
              <a:off x="887934" y="1825935"/>
              <a:ext cx="6914105" cy="541439"/>
              <a:chOff x="882757" y="1838380"/>
              <a:chExt cx="6914105" cy="541439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882757" y="1838643"/>
                <a:ext cx="877077" cy="541176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L-STF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748426" y="1838643"/>
                <a:ext cx="833165" cy="541176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L-LTF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581591" y="1838643"/>
                <a:ext cx="812773" cy="536695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L-SIG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4223236" y="2017031"/>
                <a:ext cx="3573626" cy="20527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WUR signal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386481" y="1838380"/>
                <a:ext cx="812773" cy="541176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WUR Mark </a:t>
                </a:r>
              </a:p>
            </p:txBody>
          </p:sp>
        </p:grpSp>
        <p:cxnSp>
          <p:nvCxnSpPr>
            <p:cNvPr id="23" name="Straight Connector 22"/>
            <p:cNvCxnSpPr/>
            <p:nvPr/>
          </p:nvCxnSpPr>
          <p:spPr bwMode="auto">
            <a:xfrm>
              <a:off x="887934" y="2514600"/>
              <a:ext cx="0" cy="228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4204431" y="2514600"/>
              <a:ext cx="0" cy="228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7818859" y="2456916"/>
              <a:ext cx="0" cy="228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887934" y="2628900"/>
              <a:ext cx="331649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4204431" y="2628900"/>
              <a:ext cx="359760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1487093" y="2602175"/>
              <a:ext cx="17860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4">
                      <a:lumMod val="95000"/>
                      <a:lumOff val="5000"/>
                    </a:schemeClr>
                  </a:solidFill>
                </a:rPr>
                <a:t>Pre-WUR (OFDM)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420034" y="2602175"/>
              <a:ext cx="12939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4">
                      <a:lumMod val="95000"/>
                      <a:lumOff val="5000"/>
                    </a:schemeClr>
                  </a:solidFill>
                </a:rPr>
                <a:t>WUR (OOK)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6290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4144</TotalTime>
  <Words>622</Words>
  <Application>Microsoft Office PowerPoint</Application>
  <PresentationFormat>On-screen Show (4:3)</PresentationFormat>
  <Paragraphs>110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WUR Coexistence and Packet Format</vt:lpstr>
      <vt:lpstr>Introduction</vt:lpstr>
      <vt:lpstr>L-SIG Based Coexistence </vt:lpstr>
      <vt:lpstr>WUR Packet Format with Legacy Preamble  </vt:lpstr>
      <vt:lpstr>WUR Mark Symbol   </vt:lpstr>
      <vt:lpstr>CTS Based Coexistence </vt:lpstr>
      <vt:lpstr>Summary</vt:lpstr>
      <vt:lpstr>Strawpoll 1</vt:lpstr>
      <vt:lpstr>Strawpoll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Bin Tian</cp:lastModifiedBy>
  <cp:revision>161</cp:revision>
  <cp:lastPrinted>1601-01-01T00:00:00Z</cp:lastPrinted>
  <dcterms:created xsi:type="dcterms:W3CDTF">2017-01-24T18:47:07Z</dcterms:created>
  <dcterms:modified xsi:type="dcterms:W3CDTF">2017-05-03T00:47:28Z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-358881701</vt:i4>
  </property>
  <property fmtid="{D5CDD505-2E9C-101B-9397-08002B2CF9AE}" pid="3" name="_NewReviewCycle">
    <vt:lpwstr/>
  </property>
  <property fmtid="{D5CDD505-2E9C-101B-9397-08002B2CF9AE}" pid="4" name="_EmailSubject">
    <vt:lpwstr>11ba contribution draft</vt:lpwstr>
  </property>
  <property fmtid="{D5CDD505-2E9C-101B-9397-08002B2CF9AE}" pid="5" name="_AuthorEmail">
    <vt:lpwstr>svverman@qti.qualcomm.com</vt:lpwstr>
  </property>
  <property fmtid="{D5CDD505-2E9C-101B-9397-08002B2CF9AE}" pid="6" name="_AuthorEmailDisplayName">
    <vt:lpwstr>Sameer Vermani</vt:lpwstr>
  </property>
  <property fmtid="{D5CDD505-2E9C-101B-9397-08002B2CF9AE}" pid="7" name="_PreviousAdHocReviewCycleID">
    <vt:i4>-1925183464</vt:i4>
  </property>
</Properties>
</file>