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3" r:id="rId3"/>
    <p:sldId id="268" r:id="rId4"/>
    <p:sldId id="269" r:id="rId5"/>
    <p:sldId id="281" r:id="rId6"/>
    <p:sldId id="271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63" d="100"/>
          <a:sy n="63" d="100"/>
        </p:scale>
        <p:origin x="1742" y="67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3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802.11-17/0668r0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Motion on Manchester Coding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</a:t>
            </a:r>
            <a:r>
              <a:rPr lang="en-GB" sz="2133"/>
              <a:t>:</a:t>
            </a:r>
            <a:r>
              <a:rPr lang="en-GB" sz="2133" b="0"/>
              <a:t> 2017-05-07</a:t>
            </a:r>
            <a:endParaRPr lang="en-GB" sz="2133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205544"/>
              </p:ext>
            </p:extLst>
          </p:nvPr>
        </p:nvGraphicFramePr>
        <p:xfrm>
          <a:off x="549275" y="2430463"/>
          <a:ext cx="8712200" cy="258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8463037" imgH="2515512" progId="Word.Document.8">
                  <p:embed/>
                </p:oleObj>
              </mc:Choice>
              <mc:Fallback>
                <p:oleObj name="Document" r:id="rId4" imgW="8463037" imgH="25155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30463"/>
                        <a:ext cx="8712200" cy="258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31523"/>
            <a:ext cx="9144000" cy="1010918"/>
          </a:xfrm>
        </p:spPr>
        <p:txBody>
          <a:bodyPr/>
          <a:lstStyle/>
          <a:p>
            <a:r>
              <a:rPr lang="en-US" sz="3200" dirty="0"/>
              <a:t>Demodulation – OOK &amp; Manchester Coded 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5105400"/>
            <a:ext cx="8288868" cy="1676400"/>
          </a:xfrm>
        </p:spPr>
        <p:txBody>
          <a:bodyPr/>
          <a:lstStyle/>
          <a:p>
            <a:r>
              <a:rPr lang="en-US" dirty="0"/>
              <a:t>OOK Demodulation requires calculation of detector threshold based on preamble signal</a:t>
            </a:r>
          </a:p>
          <a:p>
            <a:r>
              <a:rPr lang="en-US" dirty="0"/>
              <a:t>Manchester code Demodulation does not require calculation of threshold based on preamble signal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982" y="1690020"/>
            <a:ext cx="7692970" cy="302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43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44878"/>
          </a:xfrm>
        </p:spPr>
        <p:txBody>
          <a:bodyPr/>
          <a:lstStyle/>
          <a:p>
            <a:r>
              <a:rPr lang="en-US" sz="3600" dirty="0"/>
              <a:t>Simulation – AWGN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78" y="1867524"/>
            <a:ext cx="9492122" cy="445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89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Simulation – Channel Model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78" y="1839735"/>
            <a:ext cx="9492122" cy="445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584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Simulation – UMi 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78" y="1825419"/>
            <a:ext cx="9492122" cy="443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6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March [1] we presented simulation results comparing Repetition Coding to Manchester Coding</a:t>
            </a:r>
          </a:p>
          <a:p>
            <a:pPr lvl="1"/>
            <a:r>
              <a:rPr lang="en-US" dirty="0"/>
              <a:t>Provided in the Backup</a:t>
            </a:r>
          </a:p>
          <a:p>
            <a:r>
              <a:rPr lang="en-US" dirty="0"/>
              <a:t>We also provided a summary of the benefits of Manchester Coding</a:t>
            </a:r>
          </a:p>
          <a:p>
            <a:r>
              <a:rPr lang="en-US" dirty="0"/>
              <a:t>A straw poll on Manchester Coding was also held in March</a:t>
            </a:r>
          </a:p>
          <a:p>
            <a:r>
              <a:rPr lang="en-US" dirty="0"/>
              <a:t>A brief summary will be provided here followed by a Motion on Manchester Coding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77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68678"/>
          </a:xfrm>
        </p:spPr>
        <p:txBody>
          <a:bodyPr/>
          <a:lstStyle/>
          <a:p>
            <a:r>
              <a:rPr lang="en-US" dirty="0"/>
              <a:t>Benefits of Manchester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839200" cy="512910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Manchester coding provides multiple benefits in the WUR PHY Design</a:t>
            </a:r>
          </a:p>
          <a:p>
            <a:r>
              <a:rPr lang="en-US" dirty="0"/>
              <a:t>1-2 dB SNR advantage over repetition coding, in all channel conditions simulated</a:t>
            </a:r>
          </a:p>
          <a:p>
            <a:r>
              <a:rPr lang="en-US" dirty="0"/>
              <a:t>Simple implementation. No need to estimate detector threshold.</a:t>
            </a:r>
          </a:p>
          <a:p>
            <a:r>
              <a:rPr lang="en-US" dirty="0"/>
              <a:t>When there is interference, there is no bias in bit errors.  There is equal number of 0 →1 and 1 →0  errors</a:t>
            </a:r>
          </a:p>
          <a:p>
            <a:r>
              <a:rPr lang="en-US" dirty="0"/>
              <a:t>Ensure 50% waveform duty cycle</a:t>
            </a:r>
          </a:p>
          <a:p>
            <a:r>
              <a:rPr lang="en-US" dirty="0"/>
              <a:t>Avoid long periods of zero waveform.</a:t>
            </a:r>
          </a:p>
          <a:p>
            <a:pPr lvl="1"/>
            <a:r>
              <a:rPr lang="en-US" dirty="0"/>
              <a:t>A long period of zero waveform can cause false CCA channel availability detection</a:t>
            </a:r>
          </a:p>
          <a:p>
            <a:pPr lvl="1"/>
            <a:r>
              <a:rPr lang="en-US" dirty="0"/>
              <a:t>Ensure good waveform structure for symbol clock recovery at the receiver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860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Straw Poll Results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717280" cy="4387427"/>
          </a:xfrm>
        </p:spPr>
        <p:txBody>
          <a:bodyPr/>
          <a:lstStyle/>
          <a:p>
            <a:r>
              <a:rPr lang="en-US" dirty="0"/>
              <a:t>Do you support using Manchester Coding in the WUR PHY Design?</a:t>
            </a:r>
          </a:p>
          <a:p>
            <a:pPr lvl="1"/>
            <a:r>
              <a:rPr lang="en-US" sz="2400" dirty="0"/>
              <a:t>The structure of the OFDM symbol and the data rate is TBD</a:t>
            </a:r>
          </a:p>
          <a:p>
            <a:pPr lvl="1"/>
            <a:r>
              <a:rPr lang="en-US" sz="2400" dirty="0"/>
              <a:t>The Preamble design is TBD</a:t>
            </a:r>
          </a:p>
          <a:p>
            <a:r>
              <a:rPr lang="en-US" dirty="0"/>
              <a:t>Yes:		  31</a:t>
            </a:r>
          </a:p>
          <a:p>
            <a:r>
              <a:rPr lang="en-US" dirty="0"/>
              <a:t>No:		  10</a:t>
            </a:r>
          </a:p>
          <a:p>
            <a:r>
              <a:rPr lang="en-US" dirty="0"/>
              <a:t>Abstain:  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648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717280" cy="4387427"/>
          </a:xfrm>
        </p:spPr>
        <p:txBody>
          <a:bodyPr/>
          <a:lstStyle/>
          <a:p>
            <a:r>
              <a:rPr lang="en-US" dirty="0"/>
              <a:t>Apply Manchester Coding in the WUR PHY Design?</a:t>
            </a:r>
          </a:p>
          <a:p>
            <a:pPr lvl="1"/>
            <a:r>
              <a:rPr lang="en-US" sz="2400" dirty="0"/>
              <a:t>The structure of the OFDM symbol and the data rate is TBD</a:t>
            </a:r>
          </a:p>
          <a:p>
            <a:pPr lvl="1"/>
            <a:r>
              <a:rPr lang="en-US" sz="2400" dirty="0"/>
              <a:t>The Preamble design is TBD</a:t>
            </a:r>
          </a:p>
          <a:p>
            <a:r>
              <a:rPr lang="en-US" dirty="0"/>
              <a:t>Move:	Steve Shellhammer</a:t>
            </a:r>
          </a:p>
          <a:p>
            <a:r>
              <a:rPr lang="en-US" dirty="0"/>
              <a:t>Second:	</a:t>
            </a:r>
          </a:p>
          <a:p>
            <a:r>
              <a:rPr lang="en-US" dirty="0"/>
              <a:t>Yes:		  </a:t>
            </a:r>
          </a:p>
          <a:p>
            <a:r>
              <a:rPr lang="en-US" dirty="0"/>
              <a:t>No:		  </a:t>
            </a:r>
          </a:p>
          <a:p>
            <a:r>
              <a:rPr lang="en-US" dirty="0"/>
              <a:t>Abstain: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16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88" y="609984"/>
            <a:ext cx="8288868" cy="1096898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Steve Shellhammer and Bin Tian, “WUR Modulation and Coding, IEEE 802.11-17/366r1,” March 2017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29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73" y="2057400"/>
            <a:ext cx="8288868" cy="1136227"/>
          </a:xfrm>
        </p:spPr>
        <p:txBody>
          <a:bodyPr/>
          <a:lstStyle/>
          <a:p>
            <a:r>
              <a:rPr lang="en-US" sz="4400" dirty="0"/>
              <a:t>Backup Slides (From [1])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475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447802"/>
            <a:ext cx="8288868" cy="5052908"/>
          </a:xfrm>
        </p:spPr>
        <p:txBody>
          <a:bodyPr/>
          <a:lstStyle/>
          <a:p>
            <a:r>
              <a:rPr lang="en-US" dirty="0"/>
              <a:t>Comparison of Three Designs for DATA Field</a:t>
            </a:r>
          </a:p>
          <a:p>
            <a:pPr lvl="1"/>
            <a:r>
              <a:rPr lang="en-US" dirty="0"/>
              <a:t>All designs on-off modulate the 4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µs </a:t>
            </a:r>
            <a:r>
              <a:rPr lang="en-US" dirty="0"/>
              <a:t>OFDM symbols</a:t>
            </a:r>
          </a:p>
          <a:p>
            <a:pPr lvl="1"/>
            <a:r>
              <a:rPr lang="en-US" dirty="0"/>
              <a:t>10 bit preamble and 100 bit payload</a:t>
            </a:r>
          </a:p>
          <a:p>
            <a:pPr lvl="1"/>
            <a:r>
              <a:rPr lang="en-US" dirty="0"/>
              <a:t>The exact data rate has not yet been specified.  We consider one two methods of improving receiver sensitivity (at lower data rate)</a:t>
            </a:r>
          </a:p>
          <a:p>
            <a:r>
              <a:rPr lang="en-US" dirty="0"/>
              <a:t>Baseline Multicarrier Multicarrier OOK (250 kb/s)</a:t>
            </a:r>
          </a:p>
          <a:p>
            <a:r>
              <a:rPr lang="en-US" dirty="0"/>
              <a:t>2x Repetition Code (125 kb/s)</a:t>
            </a:r>
          </a:p>
          <a:p>
            <a:pPr lvl="1"/>
            <a:r>
              <a:rPr lang="en-US" dirty="0"/>
              <a:t>0 → (0, 0)</a:t>
            </a:r>
          </a:p>
          <a:p>
            <a:pPr lvl="1"/>
            <a:r>
              <a:rPr lang="en-US" dirty="0"/>
              <a:t>1 → (1, 1)</a:t>
            </a:r>
          </a:p>
          <a:p>
            <a:r>
              <a:rPr lang="en-US" dirty="0"/>
              <a:t>Manchester Code (125 kb/s)</a:t>
            </a:r>
          </a:p>
          <a:p>
            <a:pPr lvl="1"/>
            <a:r>
              <a:rPr lang="en-US" dirty="0"/>
              <a:t>0 → (0, 1)</a:t>
            </a:r>
          </a:p>
          <a:p>
            <a:pPr lvl="1"/>
            <a:r>
              <a:rPr lang="en-US" dirty="0"/>
              <a:t>1 → (1, 0)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6133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5105400"/>
            <a:ext cx="8564880" cy="1395309"/>
          </a:xfrm>
        </p:spPr>
        <p:txBody>
          <a:bodyPr/>
          <a:lstStyle/>
          <a:p>
            <a:r>
              <a:rPr lang="en-US" sz="2200" dirty="0"/>
              <a:t>Applied a Third Order Butterworth Filter to remove noise beyond the signal bandwidth</a:t>
            </a:r>
          </a:p>
          <a:p>
            <a:r>
              <a:rPr lang="en-US" sz="2200" dirty="0"/>
              <a:t>Used Envelope Detector for low-power non-coherent receiver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74149"/>
            <a:ext cx="8998543" cy="193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68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</TotalTime>
  <Words>537</Words>
  <Application>Microsoft Office PowerPoint</Application>
  <PresentationFormat>Custom</PresentationFormat>
  <Paragraphs>101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Motion on Manchester Coding</vt:lpstr>
      <vt:lpstr>Introduction</vt:lpstr>
      <vt:lpstr>Benefits of Manchester Coding</vt:lpstr>
      <vt:lpstr>March Straw Poll Results [1]</vt:lpstr>
      <vt:lpstr>Motion</vt:lpstr>
      <vt:lpstr>References</vt:lpstr>
      <vt:lpstr>Backup Slides (From [1])</vt:lpstr>
      <vt:lpstr>Simulations</vt:lpstr>
      <vt:lpstr>Simulation Model</vt:lpstr>
      <vt:lpstr>Demodulation – OOK &amp; Manchester Coded OOK</vt:lpstr>
      <vt:lpstr>Simulation – AWGN</vt:lpstr>
      <vt:lpstr>Simulation – Channel Model D</vt:lpstr>
      <vt:lpstr>Simulation – UMi Channel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38</cp:revision>
  <cp:lastPrinted>2014-11-08T20:15:38Z</cp:lastPrinted>
  <dcterms:created xsi:type="dcterms:W3CDTF">2014-10-30T17:06:39Z</dcterms:created>
  <dcterms:modified xsi:type="dcterms:W3CDTF">2017-05-08T00:37:20Z</dcterms:modified>
</cp:coreProperties>
</file>