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4"/>
  </p:sldMasterIdLst>
  <p:notesMasterIdLst>
    <p:notesMasterId r:id="rId26"/>
  </p:notesMasterIdLst>
  <p:handoutMasterIdLst>
    <p:handoutMasterId r:id="rId27"/>
  </p:handoutMasterIdLst>
  <p:sldIdLst>
    <p:sldId id="256" r:id="rId5"/>
    <p:sldId id="337" r:id="rId6"/>
    <p:sldId id="358" r:id="rId7"/>
    <p:sldId id="382" r:id="rId8"/>
    <p:sldId id="364" r:id="rId9"/>
    <p:sldId id="384" r:id="rId10"/>
    <p:sldId id="370" r:id="rId11"/>
    <p:sldId id="386" r:id="rId12"/>
    <p:sldId id="372" r:id="rId13"/>
    <p:sldId id="380" r:id="rId14"/>
    <p:sldId id="385" r:id="rId15"/>
    <p:sldId id="374" r:id="rId16"/>
    <p:sldId id="378" r:id="rId17"/>
    <p:sldId id="379" r:id="rId18"/>
    <p:sldId id="381" r:id="rId19"/>
    <p:sldId id="341" r:id="rId20"/>
    <p:sldId id="388" r:id="rId21"/>
    <p:sldId id="387" r:id="rId22"/>
    <p:sldId id="390" r:id="rId23"/>
    <p:sldId id="342" r:id="rId24"/>
    <p:sldId id="389" r:id="rId25"/>
  </p:sldIdLst>
  <p:sldSz cx="9144000" cy="6858000" type="screen4x3"/>
  <p:notesSz cx="7010400" cy="9296400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25D55F81-A978-43D3-BC8B-B7DABA147F33}">
          <p14:sldIdLst>
            <p14:sldId id="256"/>
            <p14:sldId id="337"/>
            <p14:sldId id="358"/>
            <p14:sldId id="382"/>
            <p14:sldId id="364"/>
            <p14:sldId id="384"/>
            <p14:sldId id="370"/>
            <p14:sldId id="386"/>
            <p14:sldId id="372"/>
            <p14:sldId id="380"/>
            <p14:sldId id="385"/>
            <p14:sldId id="374"/>
            <p14:sldId id="378"/>
            <p14:sldId id="379"/>
            <p14:sldId id="381"/>
            <p14:sldId id="341"/>
            <p14:sldId id="388"/>
            <p14:sldId id="387"/>
            <p14:sldId id="390"/>
            <p14:sldId id="342"/>
            <p14:sldId id="389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5" userDrawn="1">
          <p15:clr>
            <a:srgbClr val="A4A3A4"/>
          </p15:clr>
        </p15:guide>
        <p15:guide id="2" pos="2184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5" name="Author" initials="A" lastIdx="26" clrIdx="4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5DBFF"/>
    <a:srgbClr val="E6E6E6"/>
    <a:srgbClr val="32946A"/>
    <a:srgbClr val="BC7A4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800" autoAdjust="0"/>
    <p:restoredTop sz="93397" autoAdjust="0"/>
  </p:normalViewPr>
  <p:slideViewPr>
    <p:cSldViewPr>
      <p:cViewPr varScale="1">
        <p:scale>
          <a:sx n="68" d="100"/>
          <a:sy n="68" d="100"/>
        </p:scale>
        <p:origin x="1348" y="5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400" d="100"/>
        <a:sy n="400" d="100"/>
      </p:scale>
      <p:origin x="0" y="0"/>
    </p:cViewPr>
  </p:notesTextViewPr>
  <p:sorterViewPr>
    <p:cViewPr varScale="1">
      <p:scale>
        <a:sx n="100" d="100"/>
        <a:sy n="100" d="100"/>
      </p:scale>
      <p:origin x="0" y="-4344"/>
    </p:cViewPr>
  </p:sorterViewPr>
  <p:notesViewPr>
    <p:cSldViewPr>
      <p:cViewPr varScale="1">
        <p:scale>
          <a:sx n="57" d="100"/>
          <a:sy n="57" d="100"/>
        </p:scale>
        <p:origin x="2808" y="66"/>
      </p:cViewPr>
      <p:guideLst>
        <p:guide orient="horz" pos="2885"/>
        <p:guide pos="218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commentAuthors" Target="commentAuthor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handoutMaster" Target="handoutMasters/handoutMaster1.xml"/><Relationship Id="rId30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161" cy="464343"/>
          </a:xfrm>
          <a:prstGeom prst="rect">
            <a:avLst/>
          </a:prstGeom>
        </p:spPr>
        <p:txBody>
          <a:bodyPr vert="horz" lIns="91952" tIns="45976" rIns="91952" bIns="45976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634" y="0"/>
            <a:ext cx="3038161" cy="464343"/>
          </a:xfrm>
          <a:prstGeom prst="rect">
            <a:avLst/>
          </a:prstGeom>
        </p:spPr>
        <p:txBody>
          <a:bodyPr vert="horz" lIns="91952" tIns="45976" rIns="91952" bIns="45976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5/10/2017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30467"/>
            <a:ext cx="3038161" cy="464343"/>
          </a:xfrm>
          <a:prstGeom prst="rect">
            <a:avLst/>
          </a:prstGeom>
        </p:spPr>
        <p:txBody>
          <a:bodyPr vert="horz" lIns="91952" tIns="45976" rIns="91952" bIns="45976" rtlCol="0" anchor="b"/>
          <a:lstStyle>
            <a:lvl1pPr algn="l">
              <a:defRPr sz="1200"/>
            </a:lvl1pPr>
          </a:lstStyle>
          <a:p>
            <a:r>
              <a:rPr lang="en-US" dirty="0"/>
              <a:t>Kome Oteri(InterDigital)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634" y="8830467"/>
            <a:ext cx="3038161" cy="464343"/>
          </a:xfrm>
          <a:prstGeom prst="rect">
            <a:avLst/>
          </a:prstGeom>
        </p:spPr>
        <p:txBody>
          <a:bodyPr vert="horz" lIns="91952" tIns="45976" rIns="91952" bIns="45976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83633" y="1"/>
            <a:ext cx="7010400" cy="92964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1952" tIns="45976" rIns="91952" bIns="45976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4014795" y="97004"/>
            <a:ext cx="2334368" cy="21149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9521" algn="l"/>
                <a:tab pos="1839041" algn="l"/>
                <a:tab pos="2758562" algn="l"/>
                <a:tab pos="3678083" algn="l"/>
                <a:tab pos="4597603" algn="l"/>
                <a:tab pos="5517124" algn="l"/>
                <a:tab pos="6436644" algn="l"/>
                <a:tab pos="7356165" algn="l"/>
                <a:tab pos="8275686" algn="l"/>
                <a:tab pos="9195206" algn="l"/>
                <a:tab pos="10114727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802.11-15/xxxxr0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61237" y="97004"/>
            <a:ext cx="1387977" cy="21149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9521" algn="l"/>
                <a:tab pos="1839041" algn="l"/>
                <a:tab pos="2758562" algn="l"/>
                <a:tab pos="3678083" algn="l"/>
                <a:tab pos="4597603" algn="l"/>
                <a:tab pos="5517124" algn="l"/>
                <a:tab pos="6436644" algn="l"/>
                <a:tab pos="7356165" algn="l"/>
                <a:tab pos="8275686" algn="l"/>
                <a:tab pos="9195206" algn="l"/>
                <a:tab pos="10114727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November 2016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89038" y="703263"/>
            <a:ext cx="4630737" cy="3471862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34078" y="4416029"/>
            <a:ext cx="5140640" cy="418226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4124" tIns="46338" rIns="94124" bIns="46338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4524391" y="9000621"/>
            <a:ext cx="1824772" cy="182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9760" algn="l"/>
                <a:tab pos="1379281" algn="l"/>
                <a:tab pos="2298802" algn="l"/>
                <a:tab pos="3218322" algn="l"/>
                <a:tab pos="4137843" algn="l"/>
                <a:tab pos="5057364" algn="l"/>
                <a:tab pos="5976884" algn="l"/>
                <a:tab pos="6896405" algn="l"/>
                <a:tab pos="7815925" algn="l"/>
                <a:tab pos="8735446" algn="l"/>
                <a:tab pos="9654967" algn="l"/>
                <a:tab pos="10574487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Kome Oteri(InterDigital)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58039" y="9000620"/>
            <a:ext cx="516792" cy="36416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9521" algn="l"/>
                <a:tab pos="1839041" algn="l"/>
                <a:tab pos="2758562" algn="l"/>
                <a:tab pos="3678083" algn="l"/>
                <a:tab pos="4597603" algn="l"/>
                <a:tab pos="5517124" algn="l"/>
                <a:tab pos="6436644" algn="l"/>
                <a:tab pos="7356165" algn="l"/>
                <a:tab pos="8275686" algn="l"/>
                <a:tab pos="9195206" algn="l"/>
                <a:tab pos="10114727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30251" y="9000621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9521" algn="l"/>
                <a:tab pos="1839041" algn="l"/>
                <a:tab pos="2758562" algn="l"/>
                <a:tab pos="3678083" algn="l"/>
                <a:tab pos="4597603" algn="l"/>
                <a:tab pos="5517124" algn="l"/>
                <a:tab pos="6436644" algn="l"/>
                <a:tab pos="7356165" algn="l"/>
                <a:tab pos="8275686" algn="l"/>
                <a:tab pos="9195206" algn="l"/>
                <a:tab pos="10114727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31855" y="8999031"/>
            <a:ext cx="5546690" cy="1590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1952" tIns="45976" rIns="91952" bIns="45976"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54818" y="297371"/>
            <a:ext cx="5700765" cy="1590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1952" tIns="45976" rIns="91952" bIns="45976"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Kome Oteri(InterDigital)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66796" y="702875"/>
            <a:ext cx="4676810" cy="347462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952" tIns="45976" rIns="91952" bIns="45976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34078" y="4416029"/>
            <a:ext cx="5142244" cy="427768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802.11-15/xxxxr0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November 2016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GB"/>
              <a:t>Kome Oteri(InterDigital)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74913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802.11-15/xxxxr0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November 2016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GB"/>
              <a:t>Kome Oteri(InterDigital)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02594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 dirty="0"/>
              <a:t>Draft: UL Overhead Analysis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755848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IEEE802.11-17/0659r3</a:t>
            </a:r>
          </a:p>
        </p:txBody>
      </p:sp>
      <p:sp>
        <p:nvSpPr>
          <p:cNvPr id="13" name="Rectangle 4"/>
          <p:cNvSpPr txBox="1">
            <a:spLocks noChangeArrowheads="1"/>
          </p:cNvSpPr>
          <p:nvPr userDrawn="1"/>
        </p:nvSpPr>
        <p:spPr bwMode="auto">
          <a:xfrm>
            <a:off x="541992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5" name="Rectangle 3"/>
          <p:cNvSpPr txBox="1">
            <a:spLocks noChangeArrowheads="1"/>
          </p:cNvSpPr>
          <p:nvPr userDrawn="1"/>
        </p:nvSpPr>
        <p:spPr bwMode="auto">
          <a:xfrm>
            <a:off x="672082" y="357166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/>
              <a:t>May 2017</a:t>
            </a:r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5.png"/><Relationship Id="rId2" Type="http://schemas.openxmlformats.org/officeDocument/2006/relationships/image" Target="../media/image4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45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9.png"/><Relationship Id="rId5" Type="http://schemas.openxmlformats.org/officeDocument/2006/relationships/image" Target="../media/image48.png"/><Relationship Id="rId4" Type="http://schemas.openxmlformats.org/officeDocument/2006/relationships/image" Target="../media/image47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3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3.png"/><Relationship Id="rId4" Type="http://schemas.openxmlformats.org/officeDocument/2006/relationships/image" Target="../media/image56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3" Type="http://schemas.openxmlformats.org/officeDocument/2006/relationships/image" Target="../media/image12.png"/><Relationship Id="rId7" Type="http://schemas.openxmlformats.org/officeDocument/2006/relationships/image" Target="../media/image16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11" Type="http://schemas.openxmlformats.org/officeDocument/2006/relationships/image" Target="../media/image20.png"/><Relationship Id="rId5" Type="http://schemas.openxmlformats.org/officeDocument/2006/relationships/image" Target="../media/image14.png"/><Relationship Id="rId10" Type="http://schemas.openxmlformats.org/officeDocument/2006/relationships/image" Target="../media/image19.png"/><Relationship Id="rId4" Type="http://schemas.openxmlformats.org/officeDocument/2006/relationships/image" Target="../media/image13.png"/><Relationship Id="rId9" Type="http://schemas.openxmlformats.org/officeDocument/2006/relationships/image" Target="../media/image18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png"/><Relationship Id="rId13" Type="http://schemas.openxmlformats.org/officeDocument/2006/relationships/image" Target="../media/image32.png"/><Relationship Id="rId3" Type="http://schemas.openxmlformats.org/officeDocument/2006/relationships/image" Target="../media/image22.png"/><Relationship Id="rId7" Type="http://schemas.openxmlformats.org/officeDocument/2006/relationships/image" Target="../media/image26.png"/><Relationship Id="rId12" Type="http://schemas.openxmlformats.org/officeDocument/2006/relationships/image" Target="../media/image31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5.png"/><Relationship Id="rId11" Type="http://schemas.openxmlformats.org/officeDocument/2006/relationships/image" Target="../media/image30.png"/><Relationship Id="rId5" Type="http://schemas.openxmlformats.org/officeDocument/2006/relationships/image" Target="../media/image24.png"/><Relationship Id="rId15" Type="http://schemas.openxmlformats.org/officeDocument/2006/relationships/image" Target="../media/image34.png"/><Relationship Id="rId10" Type="http://schemas.openxmlformats.org/officeDocument/2006/relationships/image" Target="../media/image29.png"/><Relationship Id="rId4" Type="http://schemas.openxmlformats.org/officeDocument/2006/relationships/image" Target="../media/image23.png"/><Relationship Id="rId9" Type="http://schemas.openxmlformats.org/officeDocument/2006/relationships/image" Target="../media/image28.png"/><Relationship Id="rId14" Type="http://schemas.openxmlformats.org/officeDocument/2006/relationships/image" Target="../media/image33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0.png"/><Relationship Id="rId13" Type="http://schemas.openxmlformats.org/officeDocument/2006/relationships/image" Target="../media/image300.png"/><Relationship Id="rId3" Type="http://schemas.openxmlformats.org/officeDocument/2006/relationships/image" Target="../media/image36.png"/><Relationship Id="rId7" Type="http://schemas.openxmlformats.org/officeDocument/2006/relationships/image" Target="../media/image260.png"/><Relationship Id="rId12" Type="http://schemas.openxmlformats.org/officeDocument/2006/relationships/image" Target="../media/image40.png"/><Relationship Id="rId17" Type="http://schemas.openxmlformats.org/officeDocument/2006/relationships/image" Target="../media/image43.png"/><Relationship Id="rId2" Type="http://schemas.openxmlformats.org/officeDocument/2006/relationships/image" Target="../media/image35.png"/><Relationship Id="rId16" Type="http://schemas.openxmlformats.org/officeDocument/2006/relationships/image" Target="../media/image4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7.png"/><Relationship Id="rId11" Type="http://schemas.openxmlformats.org/officeDocument/2006/relationships/image" Target="../media/image290.png"/><Relationship Id="rId5" Type="http://schemas.openxmlformats.org/officeDocument/2006/relationships/image" Target="../media/image240.png"/><Relationship Id="rId15" Type="http://schemas.openxmlformats.org/officeDocument/2006/relationships/image" Target="../media/image320.png"/><Relationship Id="rId10" Type="http://schemas.openxmlformats.org/officeDocument/2006/relationships/image" Target="../media/image39.png"/><Relationship Id="rId4" Type="http://schemas.openxmlformats.org/officeDocument/2006/relationships/image" Target="../media/image230.png"/><Relationship Id="rId9" Type="http://schemas.openxmlformats.org/officeDocument/2006/relationships/image" Target="../media/image38.png"/><Relationship Id="rId14" Type="http://schemas.openxmlformats.org/officeDocument/2006/relationships/image" Target="../media/image4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0.png"/><Relationship Id="rId2" Type="http://schemas.openxmlformats.org/officeDocument/2006/relationships/image" Target="../media/image12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0.png"/><Relationship Id="rId5" Type="http://schemas.openxmlformats.org/officeDocument/2006/relationships/image" Target="../media/image240.png"/><Relationship Id="rId4" Type="http://schemas.openxmlformats.org/officeDocument/2006/relationships/image" Target="../media/image23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On the Coexistence of 802.11ax and 802.11ba Signals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en-GB" dirty="0"/>
              <a:t>Date: 2017-05-08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93823DB3-BAA4-4F4A-B4B3-ED9ABE70E976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62175" y="2632757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10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63585634"/>
              </p:ext>
            </p:extLst>
          </p:nvPr>
        </p:nvGraphicFramePr>
        <p:xfrm>
          <a:off x="1115616" y="3188684"/>
          <a:ext cx="7171682" cy="281826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18" name="Document" r:id="rId4" imgW="8284605" imgH="3258278" progId="Word.Document.8">
                  <p:embed/>
                </p:oleObj>
              </mc:Choice>
              <mc:Fallback>
                <p:oleObj name="Document" r:id="rId4" imgW="8284605" imgH="3258278" progId="Word.Document.8">
                  <p:embed/>
                  <p:pic>
                    <p:nvPicPr>
                      <p:cNvPr id="11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5616" y="3188684"/>
                        <a:ext cx="7171682" cy="281826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555711"/>
          </a:xfrm>
        </p:spPr>
        <p:txBody>
          <a:bodyPr/>
          <a:lstStyle/>
          <a:p>
            <a:r>
              <a:rPr lang="en-US" dirty="0"/>
              <a:t>Simulation Assumptions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67544" y="1124744"/>
                <a:ext cx="8352928" cy="3776686"/>
              </a:xfrm>
            </p:spPr>
            <p:txBody>
              <a:bodyPr/>
              <a:lstStyle/>
              <a:p>
                <a:pPr>
                  <a:buFont typeface="Arial" panose="020B0604020202020204" pitchFamily="34" charset="0"/>
                  <a:buChar char="•"/>
                </a:pPr>
                <a:r>
                  <a:rPr lang="en-US" sz="1700" dirty="0"/>
                  <a:t>We consider 20 MHz 802.11ax OFDM where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7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700" i="1">
                            <a:latin typeface="Cambria Math" panose="02040503050406030204" pitchFamily="18" charset="0"/>
                          </a:rPr>
                          <m:t>𝑻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1700" i="0">
                            <a:latin typeface="Cambria Math" panose="02040503050406030204" pitchFamily="18" charset="0"/>
                          </a:rPr>
                          <m:t>CP</m:t>
                        </m:r>
                      </m:sub>
                    </m:sSub>
                    <m:r>
                      <a:rPr lang="en-US" sz="17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700" i="1">
                        <a:latin typeface="Cambria Math" panose="02040503050406030204" pitchFamily="18" charset="0"/>
                      </a:rPr>
                      <m:t>𝟎</m:t>
                    </m:r>
                    <m:r>
                      <a:rPr lang="en-US" sz="1700" i="1">
                        <a:latin typeface="Cambria Math" panose="02040503050406030204" pitchFamily="18" charset="0"/>
                      </a:rPr>
                      <m:t>.</m:t>
                    </m:r>
                    <m:r>
                      <a:rPr lang="en-US" sz="1700" i="1">
                        <a:latin typeface="Cambria Math" panose="02040503050406030204" pitchFamily="18" charset="0"/>
                      </a:rPr>
                      <m:t>𝟖</m:t>
                    </m:r>
                    <m:r>
                      <a:rPr lang="en-US" sz="1700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1700" i="1">
                        <a:latin typeface="Cambria Math" panose="02040503050406030204" pitchFamily="18" charset="0"/>
                      </a:rPr>
                      <m:t>𝝁</m:t>
                    </m:r>
                    <m:r>
                      <a:rPr lang="en-US" sz="1700" i="1">
                        <a:latin typeface="Cambria Math" panose="02040503050406030204" pitchFamily="18" charset="0"/>
                      </a:rPr>
                      <m:t>𝒔</m:t>
                    </m:r>
                  </m:oMath>
                </a14:m>
                <a:r>
                  <a:rPr lang="en-US" sz="1700" dirty="0"/>
                  <a:t>. The modulation order is assumed to be 16QAM. The BW for WUS is 5 </a:t>
                </a:r>
                <a:r>
                  <a:rPr lang="en-US" sz="1700" dirty="0" err="1"/>
                  <a:t>MHz.</a:t>
                </a:r>
                <a:r>
                  <a:rPr lang="en-US" sz="1700" dirty="0"/>
                  <a:t> Channel is AWGN. 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en-US" sz="1700" dirty="0"/>
                  <a:t>3</a:t>
                </a:r>
                <a:r>
                  <a:rPr lang="en-US" sz="1700" baseline="30000" dirty="0"/>
                  <a:t>rd</a:t>
                </a:r>
                <a:r>
                  <a:rPr lang="en-US" sz="1700" dirty="0"/>
                  <a:t> RU (i.e., [-68:43]</a:t>
                </a:r>
                <a:r>
                  <a:rPr lang="en-US" sz="1700" dirty="0" err="1"/>
                  <a:t>th</a:t>
                </a:r>
                <a:r>
                  <a:rPr lang="en-US" sz="1700" dirty="0"/>
                  <a:t> subcarriers, 2 MHz) is allocated for 802.11 STA, while the [4:6]</a:t>
                </a:r>
                <a:r>
                  <a:rPr lang="en-US" sz="1700" dirty="0" err="1"/>
                  <a:t>th</a:t>
                </a:r>
                <a:r>
                  <a:rPr lang="en-US" sz="1700" dirty="0"/>
                  <a:t> RUs (i.e., [-42:42]</a:t>
                </a:r>
                <a:r>
                  <a:rPr lang="en-US" sz="1700" dirty="0" err="1"/>
                  <a:t>th</a:t>
                </a:r>
                <a:r>
                  <a:rPr lang="en-US" sz="1700" dirty="0"/>
                  <a:t> subcarriers, 6.5 MHz available) are allocated for WUS. 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en-US" sz="1700" dirty="0"/>
                  <a:t>We consider two different ways to generate the sequences for WUS.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n-US" sz="1200" dirty="0"/>
                  <a:t>Without frequency shaping (a): The length of sequences are 64 and mapped to [-32:31]</a:t>
                </a:r>
                <a:r>
                  <a:rPr lang="en-US" sz="1200" dirty="0" err="1"/>
                  <a:t>th</a:t>
                </a:r>
                <a:r>
                  <a:rPr lang="en-US" sz="1200" dirty="0"/>
                  <a:t> subcarriers.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n-US" sz="1200" dirty="0"/>
                  <a:t>With frequency shaping (b): The length of the sequences without frequency shaping are extended to 84 and mapped to [-42:41]</a:t>
                </a:r>
                <a:r>
                  <a:rPr lang="en-US" sz="1200" dirty="0" err="1"/>
                  <a:t>th</a:t>
                </a:r>
                <a:r>
                  <a:rPr lang="en-US" sz="1200" dirty="0"/>
                  <a:t> subcarriers. Frequency shaping is done with raised cosine function with vestigial symmetry.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nn-NO" sz="1200" dirty="0"/>
                  <a:t>The base sequence </a:t>
                </a:r>
                <a14:m>
                  <m:oMath xmlns:m="http://schemas.openxmlformats.org/officeDocument/2006/math">
                    <m:r>
                      <a:rPr lang="nn-NO" sz="1200" b="1" i="0" dirty="0" smtClean="0">
                        <a:latin typeface="Cambria Math" panose="02040503050406030204" pitchFamily="18" charset="0"/>
                      </a:rPr>
                      <m:t>𝐬</m:t>
                    </m:r>
                  </m:oMath>
                </a14:m>
                <a:r>
                  <a:rPr lang="nn-NO" sz="1200" dirty="0"/>
                  <a:t> is derived based on </a:t>
                </a:r>
                <a:r>
                  <a:rPr lang="en-US" sz="1200" dirty="0"/>
                  <a:t>ZC-sequence of length of 7 and root of 1 (last 7 elements of </a:t>
                </a:r>
                <a14:m>
                  <m:oMath xmlns:m="http://schemas.openxmlformats.org/officeDocument/2006/math">
                    <m:r>
                      <a:rPr lang="en-US" sz="1200" b="1" i="0" dirty="0" smtClean="0">
                        <a:latin typeface="Cambria Math" panose="02040503050406030204" pitchFamily="18" charset="0"/>
                      </a:rPr>
                      <m:t>𝐬</m:t>
                    </m:r>
                  </m:oMath>
                </a14:m>
                <a:r>
                  <a:rPr lang="en-US" sz="1200" dirty="0"/>
                  <a:t>) and given by</a:t>
                </a:r>
                <a:r>
                  <a:rPr lang="nn-NO" sz="1200" dirty="0"/>
                  <a:t> </a:t>
                </a:r>
                <a:r>
                  <a:rPr lang="nn-NO" sz="800" dirty="0"/>
                  <a:t>[0.6235 - 0.7818i,   1.0000, 1.0000i,    0.6235 - 0.7818i,   -0.9010 - 0.4339i   0.6235 + 0.7818i   -0.9010 - 0.4339i    0.6235 - 0.7818i    1.0000].</a:t>
                </a:r>
                <a:r>
                  <a:rPr lang="en-US" sz="800" dirty="0"/>
                  <a:t> 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nn-NO" sz="1700" dirty="0"/>
                  <a:t>17-tap WUR filter coeffients (5 MHz low pass) is as follows:</a:t>
                </a:r>
              </a:p>
              <a:p>
                <a:pPr marL="628650" lvl="1" indent="-171450">
                  <a:buFont typeface="Arial" panose="020B0604020202020204" pitchFamily="34" charset="0"/>
                  <a:buChar char="•"/>
                </a:pPr>
                <a:r>
                  <a:rPr lang="en-US" sz="900" dirty="0"/>
                  <a:t>[ -0.0059 -0.0243 -0.0451 -0.0493 -0.0169 0.0573 0.1548 0.2385 0.2715 0.2385 0.1548 0.0573 -0.0169 -0.0493 -0.0451 -0.0243 -0.0059]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en-US" sz="1700" dirty="0"/>
                  <a:t>WUR receiver compares the energy on first half and second half of the OOK symbols to detect the bit.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:endParaRPr lang="en-US" sz="1200" dirty="0"/>
              </a:p>
              <a:p>
                <a:pPr lvl="1">
                  <a:buFont typeface="Arial" panose="020B0604020202020204" pitchFamily="34" charset="0"/>
                  <a:buChar char="•"/>
                </a:pPr>
                <a:endParaRPr lang="en-US" sz="120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67544" y="1124744"/>
                <a:ext cx="8352928" cy="3776686"/>
              </a:xfrm>
              <a:blipFill>
                <a:blip r:embed="rId2"/>
                <a:stretch>
                  <a:fillRect l="-365" t="-485" r="-584" b="-80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cxnSp>
        <p:nvCxnSpPr>
          <p:cNvPr id="14" name="Straight Arrow Connector 13"/>
          <p:cNvCxnSpPr/>
          <p:nvPr/>
        </p:nvCxnSpPr>
        <p:spPr bwMode="auto">
          <a:xfrm>
            <a:off x="1819254" y="6004077"/>
            <a:ext cx="2566723" cy="0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4188124" y="6001543"/>
                <a:ext cx="367613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</m:oMath>
                  </m:oMathPara>
                </a14:m>
                <a:endParaRPr lang="en-US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88124" y="6001543"/>
                <a:ext cx="367613" cy="307777"/>
              </a:xfrm>
              <a:prstGeom prst="rect">
                <a:avLst/>
              </a:prstGeom>
              <a:blipFill>
                <a:blip r:embed="rId3"/>
                <a:stretch>
                  <a:fillRect b="-1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6" name="Straight Connector 15"/>
          <p:cNvCxnSpPr/>
          <p:nvPr/>
        </p:nvCxnSpPr>
        <p:spPr bwMode="auto">
          <a:xfrm>
            <a:off x="1913182" y="5465655"/>
            <a:ext cx="0" cy="55120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7" name="Straight Connector 16"/>
          <p:cNvCxnSpPr/>
          <p:nvPr/>
        </p:nvCxnSpPr>
        <p:spPr bwMode="auto">
          <a:xfrm>
            <a:off x="2165960" y="5465655"/>
            <a:ext cx="0" cy="55120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8" name="Straight Connector 17"/>
          <p:cNvCxnSpPr/>
          <p:nvPr/>
        </p:nvCxnSpPr>
        <p:spPr bwMode="auto">
          <a:xfrm>
            <a:off x="2418739" y="5465655"/>
            <a:ext cx="0" cy="55120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9" name="Straight Connector 18"/>
          <p:cNvCxnSpPr/>
          <p:nvPr/>
        </p:nvCxnSpPr>
        <p:spPr bwMode="auto">
          <a:xfrm>
            <a:off x="2671516" y="5465655"/>
            <a:ext cx="0" cy="55120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/>
          <p:nvPr/>
        </p:nvCxnSpPr>
        <p:spPr bwMode="auto">
          <a:xfrm>
            <a:off x="2924294" y="5465655"/>
            <a:ext cx="0" cy="55120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21" name="Straight Connector 20"/>
          <p:cNvCxnSpPr/>
          <p:nvPr/>
        </p:nvCxnSpPr>
        <p:spPr bwMode="auto">
          <a:xfrm>
            <a:off x="3177072" y="5465655"/>
            <a:ext cx="0" cy="55120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22" name="Straight Connector 21"/>
          <p:cNvCxnSpPr/>
          <p:nvPr/>
        </p:nvCxnSpPr>
        <p:spPr bwMode="auto">
          <a:xfrm>
            <a:off x="3429850" y="5465655"/>
            <a:ext cx="0" cy="55120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23" name="Straight Connector 22"/>
          <p:cNvCxnSpPr/>
          <p:nvPr/>
        </p:nvCxnSpPr>
        <p:spPr bwMode="auto">
          <a:xfrm>
            <a:off x="3682629" y="5465655"/>
            <a:ext cx="0" cy="55120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24" name="Straight Connector 23"/>
          <p:cNvCxnSpPr/>
          <p:nvPr/>
        </p:nvCxnSpPr>
        <p:spPr bwMode="auto">
          <a:xfrm>
            <a:off x="3935406" y="5465655"/>
            <a:ext cx="0" cy="55120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25" name="Straight Connector 24"/>
          <p:cNvCxnSpPr/>
          <p:nvPr/>
        </p:nvCxnSpPr>
        <p:spPr bwMode="auto">
          <a:xfrm>
            <a:off x="4188189" y="5465655"/>
            <a:ext cx="0" cy="55120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28" name="Rectangle 27"/>
          <p:cNvSpPr/>
          <p:nvPr/>
        </p:nvSpPr>
        <p:spPr bwMode="auto">
          <a:xfrm>
            <a:off x="2418734" y="5546396"/>
            <a:ext cx="252781" cy="457681"/>
          </a:xfrm>
          <a:prstGeom prst="rect">
            <a:avLst/>
          </a:prstGeom>
          <a:solidFill>
            <a:srgbClr val="92D050">
              <a:alpha val="57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1885023" y="5986123"/>
            <a:ext cx="88652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802.11ax </a:t>
            </a:r>
          </a:p>
        </p:txBody>
      </p:sp>
      <p:sp>
        <p:nvSpPr>
          <p:cNvPr id="37" name="Rectangle 36"/>
          <p:cNvSpPr/>
          <p:nvPr/>
        </p:nvSpPr>
        <p:spPr bwMode="auto">
          <a:xfrm>
            <a:off x="2810530" y="5546395"/>
            <a:ext cx="467698" cy="457681"/>
          </a:xfrm>
          <a:prstGeom prst="rect">
            <a:avLst/>
          </a:prstGeom>
          <a:solidFill>
            <a:srgbClr val="FFC000">
              <a:alpha val="57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2623558" y="5985328"/>
            <a:ext cx="84164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802.11ba</a:t>
            </a:r>
          </a:p>
        </p:txBody>
      </p:sp>
      <p:cxnSp>
        <p:nvCxnSpPr>
          <p:cNvPr id="39" name="Straight Arrow Connector 38"/>
          <p:cNvCxnSpPr/>
          <p:nvPr/>
        </p:nvCxnSpPr>
        <p:spPr bwMode="auto">
          <a:xfrm>
            <a:off x="5508104" y="5986123"/>
            <a:ext cx="2566723" cy="0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7876974" y="5983589"/>
                <a:ext cx="367613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</m:oMath>
                  </m:oMathPara>
                </a14:m>
                <a:endParaRPr lang="en-US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76974" y="5983589"/>
                <a:ext cx="367613" cy="307777"/>
              </a:xfrm>
              <a:prstGeom prst="rect">
                <a:avLst/>
              </a:prstGeom>
              <a:blipFill>
                <a:blip r:embed="rId3"/>
                <a:stretch>
                  <a:fillRect b="-1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1" name="Straight Connector 40"/>
          <p:cNvCxnSpPr/>
          <p:nvPr/>
        </p:nvCxnSpPr>
        <p:spPr bwMode="auto">
          <a:xfrm>
            <a:off x="5602032" y="5447701"/>
            <a:ext cx="0" cy="55120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42" name="Straight Connector 41"/>
          <p:cNvCxnSpPr/>
          <p:nvPr/>
        </p:nvCxnSpPr>
        <p:spPr bwMode="auto">
          <a:xfrm>
            <a:off x="5854810" y="5447701"/>
            <a:ext cx="0" cy="55120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43" name="Straight Connector 42"/>
          <p:cNvCxnSpPr/>
          <p:nvPr/>
        </p:nvCxnSpPr>
        <p:spPr bwMode="auto">
          <a:xfrm>
            <a:off x="6107589" y="5447701"/>
            <a:ext cx="0" cy="55120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44" name="Straight Connector 43"/>
          <p:cNvCxnSpPr/>
          <p:nvPr/>
        </p:nvCxnSpPr>
        <p:spPr bwMode="auto">
          <a:xfrm>
            <a:off x="6360366" y="5447701"/>
            <a:ext cx="0" cy="55120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45" name="Straight Connector 44"/>
          <p:cNvCxnSpPr/>
          <p:nvPr/>
        </p:nvCxnSpPr>
        <p:spPr bwMode="auto">
          <a:xfrm>
            <a:off x="6613144" y="5447701"/>
            <a:ext cx="0" cy="55120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46" name="Straight Connector 45"/>
          <p:cNvCxnSpPr/>
          <p:nvPr/>
        </p:nvCxnSpPr>
        <p:spPr bwMode="auto">
          <a:xfrm>
            <a:off x="6865922" y="5447701"/>
            <a:ext cx="0" cy="55120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47" name="Straight Connector 46"/>
          <p:cNvCxnSpPr/>
          <p:nvPr/>
        </p:nvCxnSpPr>
        <p:spPr bwMode="auto">
          <a:xfrm>
            <a:off x="7118700" y="5447701"/>
            <a:ext cx="0" cy="55120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48" name="Straight Connector 47"/>
          <p:cNvCxnSpPr/>
          <p:nvPr/>
        </p:nvCxnSpPr>
        <p:spPr bwMode="auto">
          <a:xfrm>
            <a:off x="7371479" y="5447701"/>
            <a:ext cx="0" cy="55120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49" name="Straight Connector 48"/>
          <p:cNvCxnSpPr/>
          <p:nvPr/>
        </p:nvCxnSpPr>
        <p:spPr bwMode="auto">
          <a:xfrm>
            <a:off x="7624256" y="5447701"/>
            <a:ext cx="0" cy="55120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50" name="Straight Connector 49"/>
          <p:cNvCxnSpPr/>
          <p:nvPr/>
        </p:nvCxnSpPr>
        <p:spPr bwMode="auto">
          <a:xfrm>
            <a:off x="7877039" y="5447701"/>
            <a:ext cx="0" cy="55120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51" name="Rectangle 50"/>
          <p:cNvSpPr/>
          <p:nvPr/>
        </p:nvSpPr>
        <p:spPr bwMode="auto">
          <a:xfrm>
            <a:off x="6107584" y="5528442"/>
            <a:ext cx="252781" cy="457681"/>
          </a:xfrm>
          <a:prstGeom prst="rect">
            <a:avLst/>
          </a:prstGeom>
          <a:solidFill>
            <a:srgbClr val="92D050">
              <a:alpha val="57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6" name="Trapezoid 55"/>
          <p:cNvSpPr/>
          <p:nvPr/>
        </p:nvSpPr>
        <p:spPr bwMode="auto">
          <a:xfrm>
            <a:off x="6390519" y="5529941"/>
            <a:ext cx="701327" cy="454350"/>
          </a:xfrm>
          <a:prstGeom prst="trapezoid">
            <a:avLst>
              <a:gd name="adj" fmla="val 43343"/>
            </a:avLst>
          </a:prstGeom>
          <a:solidFill>
            <a:srgbClr val="FFC000">
              <a:alpha val="57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2274250" y="5198247"/>
            <a:ext cx="13587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a) Without shaping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5621764" y="5934403"/>
            <a:ext cx="88652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802.11ax 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6360299" y="5933608"/>
            <a:ext cx="84164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802.11ba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6054811" y="5175460"/>
            <a:ext cx="116160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a) With shaping</a:t>
            </a:r>
          </a:p>
        </p:txBody>
      </p:sp>
    </p:spTree>
    <p:extLst>
      <p:ext uri="{BB962C8B-B14F-4D97-AF65-F5344CB8AC3E}">
        <p14:creationId xmlns:p14="http://schemas.microsoft.com/office/powerpoint/2010/main" val="36978835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Temporal Characteristics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685800" y="5006690"/>
                <a:ext cx="7770813" cy="649189"/>
              </a:xfrm>
            </p:spPr>
            <p:txBody>
              <a:bodyPr/>
              <a:lstStyle/>
              <a:p>
                <a:pPr algn="just">
                  <a:buFont typeface="Arial" panose="020B0604020202020204" pitchFamily="34" charset="0"/>
                  <a:buChar char="•"/>
                </a:pPr>
                <a:r>
                  <a:rPr lang="en-US" sz="2000" dirty="0"/>
                  <a:t>Frequency domain shaping improves the time domain characteristics of Manchester coded OOK symbols.</a:t>
                </a:r>
              </a:p>
              <a:p>
                <a:pPr algn="just">
                  <a:buFont typeface="Arial" panose="020B0604020202020204" pitchFamily="34" charset="0"/>
                  <a:buChar char="•"/>
                </a:pPr>
                <a:r>
                  <a:rPr lang="en-US" sz="2000" dirty="0"/>
                  <a:t>In the above example, the WUR should discard 1.6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</a:rPr>
                      <m:t>𝝁</m:t>
                    </m:r>
                  </m:oMath>
                </a14:m>
                <a:r>
                  <a:rPr lang="en-US" sz="2000" dirty="0"/>
                  <a:t>s of samples that follows every 3 OOK symbols (i.e., CP-related samples).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85800" y="5006690"/>
                <a:ext cx="7770813" cy="649189"/>
              </a:xfrm>
              <a:blipFill>
                <a:blip r:embed="rId2"/>
                <a:stretch>
                  <a:fillRect l="-706" t="-4673" r="-785" b="-1299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3"/>
          <a:srcRect l="9238" r="8400"/>
          <a:stretch/>
        </p:blipFill>
        <p:spPr>
          <a:xfrm>
            <a:off x="952550" y="1785640"/>
            <a:ext cx="7315200" cy="3218688"/>
          </a:xfrm>
          <a:prstGeom prst="rect">
            <a:avLst/>
          </a:prstGeom>
        </p:spPr>
      </p:pic>
      <p:sp>
        <p:nvSpPr>
          <p:cNvPr id="17" name="TextBox 16"/>
          <p:cNvSpPr txBox="1"/>
          <p:nvPr/>
        </p:nvSpPr>
        <p:spPr>
          <a:xfrm>
            <a:off x="1399303" y="2453842"/>
            <a:ext cx="7377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Logic 1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2757153" y="2453842"/>
            <a:ext cx="7377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Logic 0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5054972" y="2453842"/>
            <a:ext cx="7377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Logic 0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5996228" y="2453842"/>
            <a:ext cx="7377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Logic 0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6654155" y="2453842"/>
            <a:ext cx="7377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Logic 1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7332001" y="2453842"/>
            <a:ext cx="7377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Logic 1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2055250" y="2453842"/>
            <a:ext cx="7377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Logic 1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3672229" y="2453842"/>
            <a:ext cx="7377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Logic 1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4393489" y="2453842"/>
            <a:ext cx="7377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Logic 1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Rectangle 26"/>
              <p:cNvSpPr/>
              <p:nvPr/>
            </p:nvSpPr>
            <p:spPr>
              <a:xfrm>
                <a:off x="1276055" y="2082163"/>
                <a:ext cx="956060" cy="24622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sSub>
                      <m:sSubPr>
                        <m:ctrlPr>
                          <a:rPr lang="en-US" sz="10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0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1000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ook</m:t>
                        </m:r>
                      </m:sub>
                    </m:sSub>
                  </m:oMath>
                </a14:m>
                <a:r>
                  <a:rPr lang="en-US" sz="1000" dirty="0">
                    <a:solidFill>
                      <a:schemeClr val="tx1"/>
                    </a:solidFill>
                  </a:rPr>
                  <a:t> = 4 </a:t>
                </a:r>
                <a14:m>
                  <m:oMath xmlns:m="http://schemas.openxmlformats.org/officeDocument/2006/math">
                    <m:r>
                      <a:rPr lang="en-US" sz="10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𝜇</m:t>
                    </m:r>
                    <m:r>
                      <a:rPr lang="en-US" sz="10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endParaRPr lang="en-US" sz="1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7" name="Rectangle 2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76055" y="2082163"/>
                <a:ext cx="956060" cy="246221"/>
              </a:xfrm>
              <a:prstGeom prst="rect">
                <a:avLst/>
              </a:prstGeom>
              <a:blipFill>
                <a:blip r:embed="rId4"/>
                <a:stretch>
                  <a:fillRect b="-125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8" name="Straight Arrow Connector 27"/>
          <p:cNvCxnSpPr/>
          <p:nvPr/>
        </p:nvCxnSpPr>
        <p:spPr bwMode="auto">
          <a:xfrm>
            <a:off x="1421401" y="2341261"/>
            <a:ext cx="665369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Rectangle 29"/>
              <p:cNvSpPr/>
              <p:nvPr/>
            </p:nvSpPr>
            <p:spPr>
              <a:xfrm>
                <a:off x="1958004" y="2082163"/>
                <a:ext cx="956060" cy="24622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sSub>
                      <m:sSubPr>
                        <m:ctrlPr>
                          <a:rPr lang="en-US" sz="10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0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1000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ook</m:t>
                        </m:r>
                      </m:sub>
                    </m:sSub>
                  </m:oMath>
                </a14:m>
                <a:r>
                  <a:rPr lang="en-US" sz="1000" dirty="0">
                    <a:solidFill>
                      <a:schemeClr val="tx1"/>
                    </a:solidFill>
                  </a:rPr>
                  <a:t> = 4 </a:t>
                </a:r>
                <a14:m>
                  <m:oMath xmlns:m="http://schemas.openxmlformats.org/officeDocument/2006/math">
                    <m:r>
                      <a:rPr lang="en-US" sz="10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𝜇</m:t>
                    </m:r>
                    <m:r>
                      <a:rPr lang="en-US" sz="10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endParaRPr lang="en-US" sz="1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0" name="Rectangle 2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58004" y="2082163"/>
                <a:ext cx="956060" cy="246221"/>
              </a:xfrm>
              <a:prstGeom prst="rect">
                <a:avLst/>
              </a:prstGeom>
              <a:blipFill>
                <a:blip r:embed="rId4"/>
                <a:stretch>
                  <a:fillRect b="-125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1" name="Straight Arrow Connector 30"/>
          <p:cNvCxnSpPr/>
          <p:nvPr/>
        </p:nvCxnSpPr>
        <p:spPr bwMode="auto">
          <a:xfrm>
            <a:off x="2103350" y="2341261"/>
            <a:ext cx="665369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Rectangle 31"/>
              <p:cNvSpPr/>
              <p:nvPr/>
            </p:nvSpPr>
            <p:spPr>
              <a:xfrm>
                <a:off x="2665487" y="2086907"/>
                <a:ext cx="956060" cy="24622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sSub>
                      <m:sSubPr>
                        <m:ctrlPr>
                          <a:rPr lang="en-US" sz="10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0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1000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ook</m:t>
                        </m:r>
                      </m:sub>
                    </m:sSub>
                  </m:oMath>
                </a14:m>
                <a:r>
                  <a:rPr lang="en-US" sz="1000" dirty="0">
                    <a:solidFill>
                      <a:schemeClr val="tx1"/>
                    </a:solidFill>
                  </a:rPr>
                  <a:t> = 4 </a:t>
                </a:r>
                <a14:m>
                  <m:oMath xmlns:m="http://schemas.openxmlformats.org/officeDocument/2006/math">
                    <m:r>
                      <a:rPr lang="en-US" sz="1000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𝜇</m:t>
                    </m:r>
                    <m:r>
                      <a:rPr lang="en-US" sz="1000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endParaRPr lang="en-US" sz="1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2" name="Rectangle 3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65487" y="2086907"/>
                <a:ext cx="956060" cy="246221"/>
              </a:xfrm>
              <a:prstGeom prst="rect">
                <a:avLst/>
              </a:prstGeom>
              <a:blipFill>
                <a:blip r:embed="rId5"/>
                <a:stretch>
                  <a:fillRect b="-1219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3" name="Straight Arrow Connector 32"/>
          <p:cNvCxnSpPr/>
          <p:nvPr/>
        </p:nvCxnSpPr>
        <p:spPr bwMode="auto">
          <a:xfrm>
            <a:off x="2766849" y="2341261"/>
            <a:ext cx="665369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Rectangle 33"/>
              <p:cNvSpPr/>
              <p:nvPr/>
            </p:nvSpPr>
            <p:spPr>
              <a:xfrm>
                <a:off x="3582450" y="2077011"/>
                <a:ext cx="956060" cy="24622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sSub>
                      <m:sSubPr>
                        <m:ctrlPr>
                          <a:rPr lang="en-US" sz="10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0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1000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ook</m:t>
                        </m:r>
                      </m:sub>
                    </m:sSub>
                  </m:oMath>
                </a14:m>
                <a:r>
                  <a:rPr lang="en-US" sz="1000" dirty="0">
                    <a:solidFill>
                      <a:schemeClr val="tx1"/>
                    </a:solidFill>
                  </a:rPr>
                  <a:t> = 4 </a:t>
                </a:r>
                <a14:m>
                  <m:oMath xmlns:m="http://schemas.openxmlformats.org/officeDocument/2006/math">
                    <m:r>
                      <a:rPr lang="en-US" sz="10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𝜇</m:t>
                    </m:r>
                    <m:r>
                      <a:rPr lang="en-US" sz="10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endParaRPr lang="en-US" sz="1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4" name="Rectangle 3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82450" y="2077011"/>
                <a:ext cx="956060" cy="246221"/>
              </a:xfrm>
              <a:prstGeom prst="rect">
                <a:avLst/>
              </a:prstGeom>
              <a:blipFill>
                <a:blip r:embed="rId4"/>
                <a:stretch>
                  <a:fillRect b="-125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5" name="Straight Arrow Connector 34"/>
          <p:cNvCxnSpPr/>
          <p:nvPr/>
        </p:nvCxnSpPr>
        <p:spPr bwMode="auto">
          <a:xfrm>
            <a:off x="3722909" y="2341261"/>
            <a:ext cx="665369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Rectangle 38"/>
              <p:cNvSpPr/>
              <p:nvPr/>
            </p:nvSpPr>
            <p:spPr>
              <a:xfrm>
                <a:off x="4243789" y="2081959"/>
                <a:ext cx="956060" cy="24622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sSub>
                      <m:sSubPr>
                        <m:ctrlPr>
                          <a:rPr lang="en-US" sz="10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0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1000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ook</m:t>
                        </m:r>
                      </m:sub>
                    </m:sSub>
                  </m:oMath>
                </a14:m>
                <a:r>
                  <a:rPr lang="en-US" sz="1000" dirty="0">
                    <a:solidFill>
                      <a:schemeClr val="tx1"/>
                    </a:solidFill>
                  </a:rPr>
                  <a:t> = 4 </a:t>
                </a:r>
                <a14:m>
                  <m:oMath xmlns:m="http://schemas.openxmlformats.org/officeDocument/2006/math">
                    <m:r>
                      <a:rPr lang="en-US" sz="10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𝜇</m:t>
                    </m:r>
                    <m:r>
                      <a:rPr lang="en-US" sz="10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endParaRPr lang="en-US" sz="1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9" name="Rectangle 3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43789" y="2081959"/>
                <a:ext cx="956060" cy="246221"/>
              </a:xfrm>
              <a:prstGeom prst="rect">
                <a:avLst/>
              </a:prstGeom>
              <a:blipFill>
                <a:blip r:embed="rId4"/>
                <a:stretch>
                  <a:fillRect b="-125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0" name="Straight Arrow Connector 39"/>
          <p:cNvCxnSpPr/>
          <p:nvPr/>
        </p:nvCxnSpPr>
        <p:spPr bwMode="auto">
          <a:xfrm>
            <a:off x="4388321" y="2341261"/>
            <a:ext cx="665369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Rectangle 40"/>
              <p:cNvSpPr/>
              <p:nvPr/>
            </p:nvSpPr>
            <p:spPr>
              <a:xfrm>
                <a:off x="4921348" y="2085056"/>
                <a:ext cx="956060" cy="24622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sSub>
                      <m:sSubPr>
                        <m:ctrlPr>
                          <a:rPr lang="en-US" sz="10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0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1000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ook</m:t>
                        </m:r>
                      </m:sub>
                    </m:sSub>
                  </m:oMath>
                </a14:m>
                <a:r>
                  <a:rPr lang="en-US" sz="1000" dirty="0">
                    <a:solidFill>
                      <a:schemeClr val="tx1"/>
                    </a:solidFill>
                  </a:rPr>
                  <a:t> = 4 </a:t>
                </a:r>
                <a14:m>
                  <m:oMath xmlns:m="http://schemas.openxmlformats.org/officeDocument/2006/math">
                    <m:r>
                      <a:rPr lang="en-US" sz="10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𝜇</m:t>
                    </m:r>
                    <m:r>
                      <a:rPr lang="en-US" sz="10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endParaRPr lang="en-US" sz="1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1" name="Rectangle 4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21348" y="2085056"/>
                <a:ext cx="956060" cy="246221"/>
              </a:xfrm>
              <a:prstGeom prst="rect">
                <a:avLst/>
              </a:prstGeom>
              <a:blipFill>
                <a:blip r:embed="rId5"/>
                <a:stretch>
                  <a:fillRect b="-15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2" name="Straight Arrow Connector 41"/>
          <p:cNvCxnSpPr/>
          <p:nvPr/>
        </p:nvCxnSpPr>
        <p:spPr bwMode="auto">
          <a:xfrm>
            <a:off x="5069138" y="2341261"/>
            <a:ext cx="665369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3" name="Rectangle 42"/>
              <p:cNvSpPr/>
              <p:nvPr/>
            </p:nvSpPr>
            <p:spPr>
              <a:xfrm>
                <a:off x="5865969" y="2093086"/>
                <a:ext cx="956060" cy="24622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sSub>
                      <m:sSubPr>
                        <m:ctrlPr>
                          <a:rPr lang="en-US" sz="10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0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1000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ook</m:t>
                        </m:r>
                      </m:sub>
                    </m:sSub>
                  </m:oMath>
                </a14:m>
                <a:r>
                  <a:rPr lang="en-US" sz="1000" dirty="0">
                    <a:solidFill>
                      <a:schemeClr val="tx1"/>
                    </a:solidFill>
                  </a:rPr>
                  <a:t> = 4 </a:t>
                </a:r>
                <a14:m>
                  <m:oMath xmlns:m="http://schemas.openxmlformats.org/officeDocument/2006/math">
                    <m:r>
                      <a:rPr lang="en-US" sz="10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𝜇</m:t>
                    </m:r>
                    <m:r>
                      <a:rPr lang="en-US" sz="10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endParaRPr lang="en-US" sz="1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3" name="Rectangle 4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65969" y="2093086"/>
                <a:ext cx="956060" cy="246221"/>
              </a:xfrm>
              <a:prstGeom prst="rect">
                <a:avLst/>
              </a:prstGeom>
              <a:blipFill>
                <a:blip r:embed="rId5"/>
                <a:stretch>
                  <a:fillRect b="-1219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4" name="Straight Arrow Connector 43"/>
          <p:cNvCxnSpPr/>
          <p:nvPr/>
        </p:nvCxnSpPr>
        <p:spPr bwMode="auto">
          <a:xfrm>
            <a:off x="6011316" y="2341261"/>
            <a:ext cx="665369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5" name="Rectangle 44"/>
              <p:cNvSpPr/>
              <p:nvPr/>
            </p:nvSpPr>
            <p:spPr>
              <a:xfrm>
                <a:off x="6541403" y="2093086"/>
                <a:ext cx="956060" cy="24622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sSub>
                      <m:sSubPr>
                        <m:ctrlPr>
                          <a:rPr lang="en-US" sz="10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0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1000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ook</m:t>
                        </m:r>
                      </m:sub>
                    </m:sSub>
                  </m:oMath>
                </a14:m>
                <a:r>
                  <a:rPr lang="en-US" sz="1000" dirty="0">
                    <a:solidFill>
                      <a:schemeClr val="tx1"/>
                    </a:solidFill>
                  </a:rPr>
                  <a:t> = 4 </a:t>
                </a:r>
                <a14:m>
                  <m:oMath xmlns:m="http://schemas.openxmlformats.org/officeDocument/2006/math">
                    <m:r>
                      <a:rPr lang="en-US" sz="10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𝜇</m:t>
                    </m:r>
                    <m:r>
                      <a:rPr lang="en-US" sz="10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endParaRPr lang="en-US" sz="1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5" name="Rectangle 4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41403" y="2093086"/>
                <a:ext cx="956060" cy="246221"/>
              </a:xfrm>
              <a:prstGeom prst="rect">
                <a:avLst/>
              </a:prstGeom>
              <a:blipFill>
                <a:blip r:embed="rId5"/>
                <a:stretch>
                  <a:fillRect b="-1219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6" name="Straight Arrow Connector 45"/>
          <p:cNvCxnSpPr/>
          <p:nvPr/>
        </p:nvCxnSpPr>
        <p:spPr bwMode="auto">
          <a:xfrm>
            <a:off x="6680232" y="2341261"/>
            <a:ext cx="665369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7" name="Rectangle 46"/>
              <p:cNvSpPr/>
              <p:nvPr/>
            </p:nvSpPr>
            <p:spPr>
              <a:xfrm>
                <a:off x="7222822" y="2097830"/>
                <a:ext cx="956060" cy="24622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sSub>
                      <m:sSubPr>
                        <m:ctrlPr>
                          <a:rPr lang="en-US" sz="10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0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1000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ook</m:t>
                        </m:r>
                      </m:sub>
                    </m:sSub>
                  </m:oMath>
                </a14:m>
                <a:r>
                  <a:rPr lang="en-US" sz="1000" dirty="0">
                    <a:solidFill>
                      <a:schemeClr val="tx1"/>
                    </a:solidFill>
                  </a:rPr>
                  <a:t> = 4 </a:t>
                </a:r>
                <a14:m>
                  <m:oMath xmlns:m="http://schemas.openxmlformats.org/officeDocument/2006/math">
                    <m:r>
                      <a:rPr lang="en-US" sz="10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𝜇</m:t>
                    </m:r>
                    <m:r>
                      <a:rPr lang="en-US" sz="10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endParaRPr lang="en-US" sz="1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7" name="Rectangle 4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22822" y="2097830"/>
                <a:ext cx="956060" cy="246221"/>
              </a:xfrm>
              <a:prstGeom prst="rect">
                <a:avLst/>
              </a:prstGeom>
              <a:blipFill>
                <a:blip r:embed="rId5"/>
                <a:stretch>
                  <a:fillRect b="-1219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8" name="Straight Arrow Connector 47"/>
          <p:cNvCxnSpPr/>
          <p:nvPr/>
        </p:nvCxnSpPr>
        <p:spPr bwMode="auto">
          <a:xfrm>
            <a:off x="7364910" y="2341261"/>
            <a:ext cx="665369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grpSp>
        <p:nvGrpSpPr>
          <p:cNvPr id="29" name="Group 28"/>
          <p:cNvGrpSpPr/>
          <p:nvPr/>
        </p:nvGrpSpPr>
        <p:grpSpPr>
          <a:xfrm>
            <a:off x="1148512" y="1581966"/>
            <a:ext cx="7018440" cy="432045"/>
            <a:chOff x="1148512" y="1747066"/>
            <a:chExt cx="7018440" cy="432045"/>
          </a:xfrm>
        </p:grpSpPr>
        <p:sp>
          <p:nvSpPr>
            <p:cNvPr id="11" name="Right Brace 10"/>
            <p:cNvSpPr/>
            <p:nvPr/>
          </p:nvSpPr>
          <p:spPr bwMode="auto">
            <a:xfrm rot="16200000">
              <a:off x="2438989" y="1037712"/>
              <a:ext cx="125334" cy="2148006"/>
            </a:xfrm>
            <a:prstGeom prst="rightBrac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2" name="Right Brace 11"/>
            <p:cNvSpPr/>
            <p:nvPr/>
          </p:nvSpPr>
          <p:spPr bwMode="auto">
            <a:xfrm rot="16200000">
              <a:off x="4734636" y="1041597"/>
              <a:ext cx="125334" cy="2148006"/>
            </a:xfrm>
            <a:prstGeom prst="rightBrac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3" name="Right Brace 12"/>
            <p:cNvSpPr/>
            <p:nvPr/>
          </p:nvSpPr>
          <p:spPr bwMode="auto">
            <a:xfrm rot="16200000">
              <a:off x="7030282" y="1036265"/>
              <a:ext cx="125334" cy="2148006"/>
            </a:xfrm>
            <a:prstGeom prst="rightBrac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2033717" y="1759489"/>
              <a:ext cx="1190512" cy="33855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>
                  <a:solidFill>
                    <a:schemeClr val="tx1"/>
                  </a:solidFill>
                </a:rPr>
                <a:t>IDFT output</a:t>
              </a: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4159358" y="1759488"/>
              <a:ext cx="1190512" cy="33855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>
                  <a:solidFill>
                    <a:schemeClr val="tx1"/>
                  </a:solidFill>
                </a:rPr>
                <a:t>IDFT output</a:t>
              </a: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6501312" y="1753635"/>
              <a:ext cx="1190512" cy="33855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>
                  <a:solidFill>
                    <a:schemeClr val="tx1"/>
                  </a:solidFill>
                </a:rPr>
                <a:t>IDFT output</a:t>
              </a:r>
            </a:p>
          </p:txBody>
        </p:sp>
        <p:sp>
          <p:nvSpPr>
            <p:cNvPr id="49" name="Right Brace 48"/>
            <p:cNvSpPr/>
            <p:nvPr/>
          </p:nvSpPr>
          <p:spPr bwMode="auto">
            <a:xfrm rot="16200000">
              <a:off x="1291700" y="2036068"/>
              <a:ext cx="125334" cy="146576"/>
            </a:xfrm>
            <a:prstGeom prst="rightBrac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50" name="Right Brace 49"/>
            <p:cNvSpPr/>
            <p:nvPr/>
          </p:nvSpPr>
          <p:spPr bwMode="auto">
            <a:xfrm rot="16200000">
              <a:off x="3587109" y="2039953"/>
              <a:ext cx="125334" cy="146576"/>
            </a:xfrm>
            <a:prstGeom prst="rightBrac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52" name="Right Brace 51"/>
            <p:cNvSpPr/>
            <p:nvPr/>
          </p:nvSpPr>
          <p:spPr bwMode="auto">
            <a:xfrm rot="16200000">
              <a:off x="5886320" y="2043156"/>
              <a:ext cx="125334" cy="146576"/>
            </a:xfrm>
            <a:prstGeom prst="rightBrac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1148512" y="1765334"/>
              <a:ext cx="444706" cy="33855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>
                  <a:solidFill>
                    <a:schemeClr val="tx1"/>
                  </a:solidFill>
                </a:rPr>
                <a:t>CP</a:t>
              </a:r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3426661" y="1752399"/>
              <a:ext cx="444706" cy="33855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>
                  <a:solidFill>
                    <a:schemeClr val="tx1"/>
                  </a:solidFill>
                </a:rPr>
                <a:t>CP</a:t>
              </a:r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5747950" y="1747066"/>
              <a:ext cx="444706" cy="33855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>
                  <a:solidFill>
                    <a:schemeClr val="tx1"/>
                  </a:solidFill>
                </a:rPr>
                <a:t>CP</a:t>
              </a:r>
            </a:p>
          </p:txBody>
        </p:sp>
      </p:grpSp>
      <p:cxnSp>
        <p:nvCxnSpPr>
          <p:cNvPr id="56" name="Straight Arrow Connector 55"/>
          <p:cNvCxnSpPr/>
          <p:nvPr/>
        </p:nvCxnSpPr>
        <p:spPr bwMode="auto">
          <a:xfrm>
            <a:off x="3446724" y="3018442"/>
            <a:ext cx="259157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51" name="TextBox 50"/>
          <p:cNvSpPr txBox="1"/>
          <p:nvPr/>
        </p:nvSpPr>
        <p:spPr>
          <a:xfrm>
            <a:off x="3110309" y="3037064"/>
            <a:ext cx="93807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>
                <a:solidFill>
                  <a:srgbClr val="FF0000"/>
                </a:solidFill>
              </a:rPr>
              <a:t>WUR discards</a:t>
            </a:r>
          </a:p>
          <a:p>
            <a:pPr algn="ctr"/>
            <a:r>
              <a:rPr lang="en-US" sz="1000" dirty="0">
                <a:solidFill>
                  <a:srgbClr val="FF0000"/>
                </a:solidFill>
              </a:rPr>
              <a:t>these samples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2" name="Rectangle 61"/>
              <p:cNvSpPr/>
              <p:nvPr/>
            </p:nvSpPr>
            <p:spPr>
              <a:xfrm>
                <a:off x="3321553" y="2753600"/>
                <a:ext cx="509498" cy="24622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000" dirty="0">
                    <a:solidFill>
                      <a:srgbClr val="FF0000"/>
                    </a:solidFill>
                  </a:rPr>
                  <a:t>1.6 </a:t>
                </a:r>
                <a14:m>
                  <m:oMath xmlns:m="http://schemas.openxmlformats.org/officeDocument/2006/math">
                    <m:r>
                      <a:rPr lang="en-US" sz="1000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𝜇</m:t>
                    </m:r>
                    <m:r>
                      <a:rPr lang="en-US" sz="1000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endParaRPr lang="en-US" sz="10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62" name="Rectangle 6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21553" y="2753600"/>
                <a:ext cx="509498" cy="246221"/>
              </a:xfrm>
              <a:prstGeom prst="rect">
                <a:avLst/>
              </a:prstGeom>
              <a:blipFill>
                <a:blip r:embed="rId6"/>
                <a:stretch>
                  <a:fillRect b="-125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9896897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48680"/>
            <a:ext cx="7770813" cy="689544"/>
          </a:xfrm>
        </p:spPr>
        <p:txBody>
          <a:bodyPr/>
          <a:lstStyle/>
          <a:p>
            <a:r>
              <a:rPr lang="en-US" dirty="0"/>
              <a:t>Spectral Characteristics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4509120"/>
            <a:ext cx="7770813" cy="655634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sz="2000" dirty="0"/>
              <a:t>The energy of the sequence-based Manchester coded OOK symbols are confined in the center of the bandwidth for both proposed approaches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2000" dirty="0"/>
              <a:t>This is beneficial for narrow band WUR to capture the localized OOK symbol energy in frequency, which also means </a:t>
            </a:r>
            <a:r>
              <a:rPr lang="en-US" sz="2000" u="sng" dirty="0"/>
              <a:t>higher coverage range for WUR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28156" y="1416300"/>
            <a:ext cx="4178175" cy="3134720"/>
          </a:xfrm>
          <a:prstGeom prst="rect">
            <a:avLst/>
          </a:prstGeom>
        </p:spPr>
      </p:pic>
      <p:cxnSp>
        <p:nvCxnSpPr>
          <p:cNvPr id="8" name="Straight Connector 7"/>
          <p:cNvCxnSpPr/>
          <p:nvPr/>
        </p:nvCxnSpPr>
        <p:spPr bwMode="auto">
          <a:xfrm>
            <a:off x="4220431" y="1387456"/>
            <a:ext cx="0" cy="2252663"/>
          </a:xfrm>
          <a:prstGeom prst="line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9" name="Straight Connector 8"/>
          <p:cNvCxnSpPr/>
          <p:nvPr/>
        </p:nvCxnSpPr>
        <p:spPr bwMode="auto">
          <a:xfrm>
            <a:off x="5076912" y="1399706"/>
            <a:ext cx="0" cy="2231702"/>
          </a:xfrm>
          <a:prstGeom prst="line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sp>
        <p:nvSpPr>
          <p:cNvPr id="17" name="TextBox 16"/>
          <p:cNvSpPr txBox="1"/>
          <p:nvPr/>
        </p:nvSpPr>
        <p:spPr>
          <a:xfrm>
            <a:off x="5140393" y="1675776"/>
            <a:ext cx="1512168" cy="507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Localized OOK symbol energy</a:t>
            </a:r>
          </a:p>
        </p:txBody>
      </p:sp>
      <p:cxnSp>
        <p:nvCxnSpPr>
          <p:cNvPr id="18" name="Straight Arrow Connector 17"/>
          <p:cNvCxnSpPr/>
          <p:nvPr/>
        </p:nvCxnSpPr>
        <p:spPr bwMode="auto">
          <a:xfrm>
            <a:off x="4202666" y="1448637"/>
            <a:ext cx="872348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19" name="Rectangle 18"/>
          <p:cNvSpPr/>
          <p:nvPr/>
        </p:nvSpPr>
        <p:spPr>
          <a:xfrm>
            <a:off x="4298979" y="1196752"/>
            <a:ext cx="689612" cy="33855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5 MHz</a:t>
            </a:r>
            <a:endParaRPr lang="en-US" sz="1400" dirty="0"/>
          </a:p>
        </p:txBody>
      </p:sp>
      <p:sp>
        <p:nvSpPr>
          <p:cNvPr id="22" name="Freeform 21"/>
          <p:cNvSpPr/>
          <p:nvPr/>
        </p:nvSpPr>
        <p:spPr bwMode="auto">
          <a:xfrm>
            <a:off x="4937760" y="2183608"/>
            <a:ext cx="845820" cy="358140"/>
          </a:xfrm>
          <a:custGeom>
            <a:avLst/>
            <a:gdLst>
              <a:gd name="connsiteX0" fmla="*/ 0 w 845820"/>
              <a:gd name="connsiteY0" fmla="*/ 358140 h 358140"/>
              <a:gd name="connsiteX1" fmla="*/ 662940 w 845820"/>
              <a:gd name="connsiteY1" fmla="*/ 198120 h 358140"/>
              <a:gd name="connsiteX2" fmla="*/ 845820 w 845820"/>
              <a:gd name="connsiteY2" fmla="*/ 0 h 3581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45820" h="358140">
                <a:moveTo>
                  <a:pt x="0" y="358140"/>
                </a:moveTo>
                <a:cubicBezTo>
                  <a:pt x="260985" y="307975"/>
                  <a:pt x="521970" y="257810"/>
                  <a:pt x="662940" y="198120"/>
                </a:cubicBezTo>
                <a:cubicBezTo>
                  <a:pt x="803910" y="138430"/>
                  <a:pt x="824865" y="69215"/>
                  <a:pt x="845820" y="0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rgbClr val="FF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072073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2057812" y="4372434"/>
            <a:ext cx="121219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a) Standalone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138292" y="4403793"/>
            <a:ext cx="175240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b) Under Coexistence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0823" y="1027448"/>
            <a:ext cx="4509486" cy="338328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1206" y="1027448"/>
            <a:ext cx="4509486" cy="3383280"/>
          </a:xfrm>
          <a:prstGeom prst="rect">
            <a:avLst/>
          </a:prstGeom>
        </p:spPr>
      </p:pic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723899" y="4751630"/>
            <a:ext cx="7770813" cy="649189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dirty="0"/>
              <a:t>Frequency domain spectral shaping enhances the WUR performance. 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dirty="0"/>
              <a:t>The impact of interference from 802.11ax to 802.11ba (due to the WUR filter) is negligible in this simulation</a:t>
            </a:r>
          </a:p>
        </p:txBody>
      </p:sp>
      <p:grpSp>
        <p:nvGrpSpPr>
          <p:cNvPr id="44" name="Group 43"/>
          <p:cNvGrpSpPr/>
          <p:nvPr/>
        </p:nvGrpSpPr>
        <p:grpSpPr>
          <a:xfrm>
            <a:off x="2771800" y="1354986"/>
            <a:ext cx="1461789" cy="875303"/>
            <a:chOff x="1517221" y="2854003"/>
            <a:chExt cx="2758333" cy="875303"/>
          </a:xfrm>
        </p:grpSpPr>
        <p:cxnSp>
          <p:nvCxnSpPr>
            <p:cNvPr id="27" name="Straight Arrow Connector 26"/>
            <p:cNvCxnSpPr/>
            <p:nvPr/>
          </p:nvCxnSpPr>
          <p:spPr bwMode="auto">
            <a:xfrm>
              <a:off x="1517221" y="3501008"/>
              <a:ext cx="2566723" cy="0"/>
            </a:xfrm>
            <a:prstGeom prst="straightConnector1">
              <a:avLst/>
            </a:prstGeom>
            <a:solidFill>
              <a:srgbClr val="00B8FF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8" name="TextBox 27"/>
                <p:cNvSpPr txBox="1"/>
                <p:nvPr/>
              </p:nvSpPr>
              <p:spPr>
                <a:xfrm>
                  <a:off x="3886091" y="3498474"/>
                  <a:ext cx="389463" cy="2308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9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𝑓</m:t>
                        </m:r>
                      </m:oMath>
                    </m:oMathPara>
                  </a14:m>
                  <a:endParaRPr lang="en-US" sz="900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28" name="TextBox 2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886091" y="3498474"/>
                  <a:ext cx="389463" cy="230832"/>
                </a:xfrm>
                <a:prstGeom prst="rect">
                  <a:avLst/>
                </a:prstGeom>
                <a:blipFill>
                  <a:blip r:embed="rId4"/>
                  <a:stretch>
                    <a:fillRect r="-303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29" name="Straight Connector 28"/>
            <p:cNvCxnSpPr/>
            <p:nvPr/>
          </p:nvCxnSpPr>
          <p:spPr bwMode="auto">
            <a:xfrm>
              <a:off x="1611149" y="2962586"/>
              <a:ext cx="0" cy="551206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0" name="Straight Connector 29"/>
            <p:cNvCxnSpPr/>
            <p:nvPr/>
          </p:nvCxnSpPr>
          <p:spPr bwMode="auto">
            <a:xfrm>
              <a:off x="1863927" y="2962586"/>
              <a:ext cx="0" cy="551206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1" name="Straight Connector 30"/>
            <p:cNvCxnSpPr/>
            <p:nvPr/>
          </p:nvCxnSpPr>
          <p:spPr bwMode="auto">
            <a:xfrm>
              <a:off x="2116706" y="2962586"/>
              <a:ext cx="0" cy="551206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2" name="Straight Connector 31"/>
            <p:cNvCxnSpPr/>
            <p:nvPr/>
          </p:nvCxnSpPr>
          <p:spPr bwMode="auto">
            <a:xfrm>
              <a:off x="2369483" y="2962586"/>
              <a:ext cx="0" cy="551206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3" name="Straight Connector 32"/>
            <p:cNvCxnSpPr/>
            <p:nvPr/>
          </p:nvCxnSpPr>
          <p:spPr bwMode="auto">
            <a:xfrm>
              <a:off x="2622261" y="2962586"/>
              <a:ext cx="0" cy="551206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4" name="Straight Connector 33"/>
            <p:cNvCxnSpPr/>
            <p:nvPr/>
          </p:nvCxnSpPr>
          <p:spPr bwMode="auto">
            <a:xfrm>
              <a:off x="2875039" y="2962586"/>
              <a:ext cx="0" cy="551206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5" name="Straight Connector 34"/>
            <p:cNvCxnSpPr/>
            <p:nvPr/>
          </p:nvCxnSpPr>
          <p:spPr bwMode="auto">
            <a:xfrm>
              <a:off x="3127817" y="2962586"/>
              <a:ext cx="0" cy="551206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6" name="Straight Connector 35"/>
            <p:cNvCxnSpPr/>
            <p:nvPr/>
          </p:nvCxnSpPr>
          <p:spPr bwMode="auto">
            <a:xfrm>
              <a:off x="3380596" y="2962586"/>
              <a:ext cx="0" cy="551206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7" name="Straight Connector 36"/>
            <p:cNvCxnSpPr/>
            <p:nvPr/>
          </p:nvCxnSpPr>
          <p:spPr bwMode="auto">
            <a:xfrm>
              <a:off x="3633373" y="2962586"/>
              <a:ext cx="0" cy="551206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8" name="Straight Connector 37"/>
            <p:cNvCxnSpPr/>
            <p:nvPr/>
          </p:nvCxnSpPr>
          <p:spPr bwMode="auto">
            <a:xfrm>
              <a:off x="3886156" y="2962586"/>
              <a:ext cx="0" cy="551206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40" name="TextBox 39"/>
            <p:cNvSpPr txBox="1"/>
            <p:nvPr/>
          </p:nvSpPr>
          <p:spPr>
            <a:xfrm>
              <a:off x="1829758" y="2854003"/>
              <a:ext cx="826376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900" dirty="0">
                  <a:solidFill>
                    <a:schemeClr val="tx1"/>
                  </a:solidFill>
                </a:rPr>
                <a:t>11ax </a:t>
              </a:r>
            </a:p>
          </p:txBody>
        </p:sp>
        <p:sp>
          <p:nvSpPr>
            <p:cNvPr id="41" name="Rectangle 40"/>
            <p:cNvSpPr/>
            <p:nvPr/>
          </p:nvSpPr>
          <p:spPr bwMode="auto">
            <a:xfrm>
              <a:off x="2508497" y="3043326"/>
              <a:ext cx="467698" cy="457681"/>
            </a:xfrm>
            <a:prstGeom prst="rect">
              <a:avLst/>
            </a:prstGeom>
            <a:solidFill>
              <a:srgbClr val="FFC000">
                <a:alpha val="57000"/>
              </a:srgb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2338451" y="2854003"/>
              <a:ext cx="771928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900" dirty="0">
                  <a:solidFill>
                    <a:schemeClr val="tx1"/>
                  </a:solidFill>
                </a:rPr>
                <a:t>11ba</a:t>
              </a:r>
            </a:p>
          </p:txBody>
        </p:sp>
      </p:grpSp>
      <p:grpSp>
        <p:nvGrpSpPr>
          <p:cNvPr id="45" name="Group 44"/>
          <p:cNvGrpSpPr/>
          <p:nvPr/>
        </p:nvGrpSpPr>
        <p:grpSpPr>
          <a:xfrm>
            <a:off x="7140870" y="1327735"/>
            <a:ext cx="1461789" cy="882923"/>
            <a:chOff x="1517221" y="2846383"/>
            <a:chExt cx="2758333" cy="882923"/>
          </a:xfrm>
        </p:grpSpPr>
        <p:cxnSp>
          <p:nvCxnSpPr>
            <p:cNvPr id="46" name="Straight Arrow Connector 45"/>
            <p:cNvCxnSpPr/>
            <p:nvPr/>
          </p:nvCxnSpPr>
          <p:spPr bwMode="auto">
            <a:xfrm>
              <a:off x="1517221" y="3501008"/>
              <a:ext cx="2566723" cy="0"/>
            </a:xfrm>
            <a:prstGeom prst="straightConnector1">
              <a:avLst/>
            </a:prstGeom>
            <a:solidFill>
              <a:srgbClr val="00B8FF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7" name="TextBox 46"/>
                <p:cNvSpPr txBox="1"/>
                <p:nvPr/>
              </p:nvSpPr>
              <p:spPr>
                <a:xfrm>
                  <a:off x="3886091" y="3498474"/>
                  <a:ext cx="389463" cy="2308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9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𝑓</m:t>
                        </m:r>
                      </m:oMath>
                    </m:oMathPara>
                  </a14:m>
                  <a:endParaRPr lang="en-US" sz="900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47" name="TextBox 4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886091" y="3498474"/>
                  <a:ext cx="389463" cy="230832"/>
                </a:xfrm>
                <a:prstGeom prst="rect">
                  <a:avLst/>
                </a:prstGeom>
                <a:blipFill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48" name="Straight Connector 47"/>
            <p:cNvCxnSpPr/>
            <p:nvPr/>
          </p:nvCxnSpPr>
          <p:spPr bwMode="auto">
            <a:xfrm>
              <a:off x="1611149" y="2962586"/>
              <a:ext cx="0" cy="551206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9" name="Straight Connector 48"/>
            <p:cNvCxnSpPr/>
            <p:nvPr/>
          </p:nvCxnSpPr>
          <p:spPr bwMode="auto">
            <a:xfrm>
              <a:off x="1863927" y="2962586"/>
              <a:ext cx="0" cy="551206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0" name="Straight Connector 49"/>
            <p:cNvCxnSpPr/>
            <p:nvPr/>
          </p:nvCxnSpPr>
          <p:spPr bwMode="auto">
            <a:xfrm>
              <a:off x="2116706" y="2962586"/>
              <a:ext cx="0" cy="551206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1" name="Straight Connector 50"/>
            <p:cNvCxnSpPr/>
            <p:nvPr/>
          </p:nvCxnSpPr>
          <p:spPr bwMode="auto">
            <a:xfrm>
              <a:off x="2369483" y="2962586"/>
              <a:ext cx="0" cy="551206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2" name="Straight Connector 51"/>
            <p:cNvCxnSpPr/>
            <p:nvPr/>
          </p:nvCxnSpPr>
          <p:spPr bwMode="auto">
            <a:xfrm>
              <a:off x="2622261" y="2962586"/>
              <a:ext cx="0" cy="551206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3" name="Straight Connector 52"/>
            <p:cNvCxnSpPr/>
            <p:nvPr/>
          </p:nvCxnSpPr>
          <p:spPr bwMode="auto">
            <a:xfrm>
              <a:off x="2875039" y="2962586"/>
              <a:ext cx="0" cy="551206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4" name="Straight Connector 53"/>
            <p:cNvCxnSpPr/>
            <p:nvPr/>
          </p:nvCxnSpPr>
          <p:spPr bwMode="auto">
            <a:xfrm>
              <a:off x="3127817" y="2962586"/>
              <a:ext cx="0" cy="551206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5" name="Straight Connector 54"/>
            <p:cNvCxnSpPr/>
            <p:nvPr/>
          </p:nvCxnSpPr>
          <p:spPr bwMode="auto">
            <a:xfrm>
              <a:off x="3380596" y="2962586"/>
              <a:ext cx="0" cy="551206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6" name="Straight Connector 55"/>
            <p:cNvCxnSpPr/>
            <p:nvPr/>
          </p:nvCxnSpPr>
          <p:spPr bwMode="auto">
            <a:xfrm>
              <a:off x="3633373" y="2962586"/>
              <a:ext cx="0" cy="551206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7" name="Straight Connector 56"/>
            <p:cNvCxnSpPr/>
            <p:nvPr/>
          </p:nvCxnSpPr>
          <p:spPr bwMode="auto">
            <a:xfrm>
              <a:off x="3886156" y="2962586"/>
              <a:ext cx="0" cy="551206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58" name="Rectangle 57"/>
            <p:cNvSpPr/>
            <p:nvPr/>
          </p:nvSpPr>
          <p:spPr bwMode="auto">
            <a:xfrm>
              <a:off x="2116701" y="3043327"/>
              <a:ext cx="252781" cy="457681"/>
            </a:xfrm>
            <a:prstGeom prst="rect">
              <a:avLst/>
            </a:prstGeom>
            <a:solidFill>
              <a:srgbClr val="92D050">
                <a:alpha val="57000"/>
              </a:srgb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59" name="TextBox 58"/>
            <p:cNvSpPr txBox="1"/>
            <p:nvPr/>
          </p:nvSpPr>
          <p:spPr>
            <a:xfrm>
              <a:off x="1829758" y="2846383"/>
              <a:ext cx="826376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900" dirty="0">
                  <a:solidFill>
                    <a:schemeClr val="tx1"/>
                  </a:solidFill>
                </a:rPr>
                <a:t>11ax </a:t>
              </a:r>
            </a:p>
          </p:txBody>
        </p:sp>
        <p:sp>
          <p:nvSpPr>
            <p:cNvPr id="60" name="Rectangle 59"/>
            <p:cNvSpPr/>
            <p:nvPr/>
          </p:nvSpPr>
          <p:spPr bwMode="auto">
            <a:xfrm>
              <a:off x="2508497" y="3043326"/>
              <a:ext cx="467698" cy="457681"/>
            </a:xfrm>
            <a:prstGeom prst="rect">
              <a:avLst/>
            </a:prstGeom>
            <a:solidFill>
              <a:srgbClr val="FFC000">
                <a:alpha val="57000"/>
              </a:srgb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61" name="TextBox 60"/>
            <p:cNvSpPr txBox="1"/>
            <p:nvPr/>
          </p:nvSpPr>
          <p:spPr>
            <a:xfrm>
              <a:off x="2338451" y="2846383"/>
              <a:ext cx="771928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900" dirty="0">
                  <a:solidFill>
                    <a:schemeClr val="tx1"/>
                  </a:solidFill>
                </a:rPr>
                <a:t>11ba</a:t>
              </a:r>
            </a:p>
          </p:txBody>
        </p:sp>
      </p:grpSp>
      <p:sp>
        <p:nvSpPr>
          <p:cNvPr id="64" name="Freeform 63"/>
          <p:cNvSpPr/>
          <p:nvPr/>
        </p:nvSpPr>
        <p:spPr bwMode="auto">
          <a:xfrm>
            <a:off x="7429500" y="1890946"/>
            <a:ext cx="335280" cy="617220"/>
          </a:xfrm>
          <a:custGeom>
            <a:avLst/>
            <a:gdLst>
              <a:gd name="connsiteX0" fmla="*/ 335280 w 335280"/>
              <a:gd name="connsiteY0" fmla="*/ 0 h 617220"/>
              <a:gd name="connsiteX1" fmla="*/ 137160 w 335280"/>
              <a:gd name="connsiteY1" fmla="*/ 403860 h 617220"/>
              <a:gd name="connsiteX2" fmla="*/ 0 w 335280"/>
              <a:gd name="connsiteY2" fmla="*/ 617220 h 6172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35280" h="617220">
                <a:moveTo>
                  <a:pt x="335280" y="0"/>
                </a:moveTo>
                <a:cubicBezTo>
                  <a:pt x="264160" y="150495"/>
                  <a:pt x="193040" y="300990"/>
                  <a:pt x="137160" y="403860"/>
                </a:cubicBezTo>
                <a:cubicBezTo>
                  <a:pt x="81280" y="506730"/>
                  <a:pt x="40640" y="561975"/>
                  <a:pt x="0" y="617220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5" name="Freeform 64"/>
          <p:cNvSpPr/>
          <p:nvPr/>
        </p:nvSpPr>
        <p:spPr bwMode="auto">
          <a:xfrm>
            <a:off x="3133223" y="2054105"/>
            <a:ext cx="278334" cy="376843"/>
          </a:xfrm>
          <a:custGeom>
            <a:avLst/>
            <a:gdLst>
              <a:gd name="connsiteX0" fmla="*/ 335280 w 335280"/>
              <a:gd name="connsiteY0" fmla="*/ 0 h 617220"/>
              <a:gd name="connsiteX1" fmla="*/ 137160 w 335280"/>
              <a:gd name="connsiteY1" fmla="*/ 403860 h 617220"/>
              <a:gd name="connsiteX2" fmla="*/ 0 w 335280"/>
              <a:gd name="connsiteY2" fmla="*/ 617220 h 6172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35280" h="617220">
                <a:moveTo>
                  <a:pt x="335280" y="0"/>
                </a:moveTo>
                <a:cubicBezTo>
                  <a:pt x="264160" y="150495"/>
                  <a:pt x="193040" y="300990"/>
                  <a:pt x="137160" y="403860"/>
                </a:cubicBezTo>
                <a:cubicBezTo>
                  <a:pt x="81280" y="506730"/>
                  <a:pt x="40640" y="561975"/>
                  <a:pt x="0" y="617220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2" name="Title 1"/>
          <p:cNvSpPr>
            <a:spLocks noGrp="1"/>
          </p:cNvSpPr>
          <p:nvPr>
            <p:ph type="title"/>
          </p:nvPr>
        </p:nvSpPr>
        <p:spPr>
          <a:xfrm>
            <a:off x="685800" y="332656"/>
            <a:ext cx="7770813" cy="1065213"/>
          </a:xfrm>
        </p:spPr>
        <p:txBody>
          <a:bodyPr/>
          <a:lstStyle/>
          <a:p>
            <a:r>
              <a:rPr lang="en-US" dirty="0"/>
              <a:t>802.11ba BER Performance</a:t>
            </a:r>
          </a:p>
        </p:txBody>
      </p:sp>
    </p:spTree>
    <p:extLst>
      <p:ext uri="{BB962C8B-B14F-4D97-AF65-F5344CB8AC3E}">
        <p14:creationId xmlns:p14="http://schemas.microsoft.com/office/powerpoint/2010/main" val="125808458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802.11ax BER Performance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3899" y="5353768"/>
            <a:ext cx="7770813" cy="649189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dirty="0"/>
              <a:t>The proposed OOK symbol design does not change 11ax performance as OOK signals are orthogonal to OFDM symbols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0253" y="1565542"/>
            <a:ext cx="4509486" cy="338328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34514" y="1590822"/>
            <a:ext cx="4509486" cy="3383280"/>
          </a:xfrm>
          <a:prstGeom prst="rect">
            <a:avLst/>
          </a:prstGeom>
        </p:spPr>
      </p:pic>
      <p:sp>
        <p:nvSpPr>
          <p:cNvPr id="28" name="TextBox 27"/>
          <p:cNvSpPr txBox="1"/>
          <p:nvPr/>
        </p:nvSpPr>
        <p:spPr>
          <a:xfrm>
            <a:off x="2057812" y="5020853"/>
            <a:ext cx="121219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a) Standalone 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6138292" y="4966487"/>
            <a:ext cx="175240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b) Under Coexistence</a:t>
            </a:r>
          </a:p>
        </p:txBody>
      </p:sp>
      <p:grpSp>
        <p:nvGrpSpPr>
          <p:cNvPr id="30" name="Group 29"/>
          <p:cNvGrpSpPr/>
          <p:nvPr/>
        </p:nvGrpSpPr>
        <p:grpSpPr>
          <a:xfrm>
            <a:off x="7308304" y="1830388"/>
            <a:ext cx="1461789" cy="882923"/>
            <a:chOff x="1517221" y="2846383"/>
            <a:chExt cx="2758333" cy="882923"/>
          </a:xfrm>
        </p:grpSpPr>
        <p:cxnSp>
          <p:nvCxnSpPr>
            <p:cNvPr id="31" name="Straight Arrow Connector 30"/>
            <p:cNvCxnSpPr/>
            <p:nvPr/>
          </p:nvCxnSpPr>
          <p:spPr bwMode="auto">
            <a:xfrm>
              <a:off x="1517221" y="3501008"/>
              <a:ext cx="2566723" cy="0"/>
            </a:xfrm>
            <a:prstGeom prst="straightConnector1">
              <a:avLst/>
            </a:prstGeom>
            <a:solidFill>
              <a:srgbClr val="00B8FF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2" name="TextBox 31"/>
                <p:cNvSpPr txBox="1"/>
                <p:nvPr/>
              </p:nvSpPr>
              <p:spPr>
                <a:xfrm>
                  <a:off x="3886091" y="3498474"/>
                  <a:ext cx="389463" cy="2308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9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𝑓</m:t>
                        </m:r>
                      </m:oMath>
                    </m:oMathPara>
                  </a14:m>
                  <a:endParaRPr lang="en-US" sz="900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32" name="TextBox 3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886091" y="3498474"/>
                  <a:ext cx="389463" cy="230832"/>
                </a:xfrm>
                <a:prstGeom prst="rect">
                  <a:avLst/>
                </a:prstGeom>
                <a:blipFill>
                  <a:blip r:embed="rId4"/>
                  <a:stretch>
                    <a:fillRect b="-2632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33" name="Straight Connector 32"/>
            <p:cNvCxnSpPr/>
            <p:nvPr/>
          </p:nvCxnSpPr>
          <p:spPr bwMode="auto">
            <a:xfrm>
              <a:off x="1611149" y="2962586"/>
              <a:ext cx="0" cy="551206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4" name="Straight Connector 33"/>
            <p:cNvCxnSpPr/>
            <p:nvPr/>
          </p:nvCxnSpPr>
          <p:spPr bwMode="auto">
            <a:xfrm>
              <a:off x="1863927" y="2962586"/>
              <a:ext cx="0" cy="551206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5" name="Straight Connector 34"/>
            <p:cNvCxnSpPr/>
            <p:nvPr/>
          </p:nvCxnSpPr>
          <p:spPr bwMode="auto">
            <a:xfrm>
              <a:off x="2116706" y="2962586"/>
              <a:ext cx="0" cy="551206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6" name="Straight Connector 35"/>
            <p:cNvCxnSpPr/>
            <p:nvPr/>
          </p:nvCxnSpPr>
          <p:spPr bwMode="auto">
            <a:xfrm>
              <a:off x="2369483" y="2962586"/>
              <a:ext cx="0" cy="551206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7" name="Straight Connector 36"/>
            <p:cNvCxnSpPr/>
            <p:nvPr/>
          </p:nvCxnSpPr>
          <p:spPr bwMode="auto">
            <a:xfrm>
              <a:off x="2622261" y="2962586"/>
              <a:ext cx="0" cy="551206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8" name="Straight Connector 37"/>
            <p:cNvCxnSpPr/>
            <p:nvPr/>
          </p:nvCxnSpPr>
          <p:spPr bwMode="auto">
            <a:xfrm>
              <a:off x="2875039" y="2962586"/>
              <a:ext cx="0" cy="551206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9" name="Straight Connector 38"/>
            <p:cNvCxnSpPr/>
            <p:nvPr/>
          </p:nvCxnSpPr>
          <p:spPr bwMode="auto">
            <a:xfrm>
              <a:off x="3127817" y="2962586"/>
              <a:ext cx="0" cy="551206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0" name="Straight Connector 39"/>
            <p:cNvCxnSpPr/>
            <p:nvPr/>
          </p:nvCxnSpPr>
          <p:spPr bwMode="auto">
            <a:xfrm>
              <a:off x="3380596" y="2962586"/>
              <a:ext cx="0" cy="551206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1" name="Straight Connector 40"/>
            <p:cNvCxnSpPr/>
            <p:nvPr/>
          </p:nvCxnSpPr>
          <p:spPr bwMode="auto">
            <a:xfrm>
              <a:off x="3633373" y="2962586"/>
              <a:ext cx="0" cy="551206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2" name="Straight Connector 41"/>
            <p:cNvCxnSpPr/>
            <p:nvPr/>
          </p:nvCxnSpPr>
          <p:spPr bwMode="auto">
            <a:xfrm>
              <a:off x="3886156" y="2962586"/>
              <a:ext cx="0" cy="551206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43" name="Rectangle 42"/>
            <p:cNvSpPr/>
            <p:nvPr/>
          </p:nvSpPr>
          <p:spPr bwMode="auto">
            <a:xfrm>
              <a:off x="2116701" y="3043327"/>
              <a:ext cx="252781" cy="457681"/>
            </a:xfrm>
            <a:prstGeom prst="rect">
              <a:avLst/>
            </a:prstGeom>
            <a:solidFill>
              <a:srgbClr val="92D050">
                <a:alpha val="57000"/>
              </a:srgb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1829758" y="2846383"/>
              <a:ext cx="826376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900" dirty="0">
                  <a:solidFill>
                    <a:schemeClr val="tx1"/>
                  </a:solidFill>
                </a:rPr>
                <a:t>11ax </a:t>
              </a:r>
            </a:p>
          </p:txBody>
        </p:sp>
        <p:sp>
          <p:nvSpPr>
            <p:cNvPr id="45" name="Rectangle 44"/>
            <p:cNvSpPr/>
            <p:nvPr/>
          </p:nvSpPr>
          <p:spPr bwMode="auto">
            <a:xfrm>
              <a:off x="2508497" y="3043326"/>
              <a:ext cx="467698" cy="457681"/>
            </a:xfrm>
            <a:prstGeom prst="rect">
              <a:avLst/>
            </a:prstGeom>
            <a:solidFill>
              <a:srgbClr val="FFC000">
                <a:alpha val="57000"/>
              </a:srgb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2338451" y="2846383"/>
              <a:ext cx="771928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900" dirty="0">
                  <a:solidFill>
                    <a:schemeClr val="tx1"/>
                  </a:solidFill>
                </a:rPr>
                <a:t>11ba</a:t>
              </a:r>
            </a:p>
          </p:txBody>
        </p:sp>
      </p:grpSp>
      <p:sp>
        <p:nvSpPr>
          <p:cNvPr id="47" name="Freeform 46"/>
          <p:cNvSpPr/>
          <p:nvPr/>
        </p:nvSpPr>
        <p:spPr bwMode="auto">
          <a:xfrm>
            <a:off x="7367323" y="2358656"/>
            <a:ext cx="335280" cy="544087"/>
          </a:xfrm>
          <a:custGeom>
            <a:avLst/>
            <a:gdLst>
              <a:gd name="connsiteX0" fmla="*/ 335280 w 335280"/>
              <a:gd name="connsiteY0" fmla="*/ 0 h 617220"/>
              <a:gd name="connsiteX1" fmla="*/ 137160 w 335280"/>
              <a:gd name="connsiteY1" fmla="*/ 403860 h 617220"/>
              <a:gd name="connsiteX2" fmla="*/ 0 w 335280"/>
              <a:gd name="connsiteY2" fmla="*/ 617220 h 6172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35280" h="617220">
                <a:moveTo>
                  <a:pt x="335280" y="0"/>
                </a:moveTo>
                <a:cubicBezTo>
                  <a:pt x="264160" y="150495"/>
                  <a:pt x="193040" y="300990"/>
                  <a:pt x="137160" y="403860"/>
                </a:cubicBezTo>
                <a:cubicBezTo>
                  <a:pt x="81280" y="506730"/>
                  <a:pt x="40640" y="561975"/>
                  <a:pt x="0" y="617220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grpSp>
        <p:nvGrpSpPr>
          <p:cNvPr id="48" name="Group 47"/>
          <p:cNvGrpSpPr/>
          <p:nvPr/>
        </p:nvGrpSpPr>
        <p:grpSpPr>
          <a:xfrm>
            <a:off x="1731328" y="3022153"/>
            <a:ext cx="1461789" cy="882923"/>
            <a:chOff x="1517221" y="2846383"/>
            <a:chExt cx="2758333" cy="882923"/>
          </a:xfrm>
        </p:grpSpPr>
        <p:cxnSp>
          <p:nvCxnSpPr>
            <p:cNvPr id="49" name="Straight Arrow Connector 48"/>
            <p:cNvCxnSpPr/>
            <p:nvPr/>
          </p:nvCxnSpPr>
          <p:spPr bwMode="auto">
            <a:xfrm>
              <a:off x="1517221" y="3501008"/>
              <a:ext cx="2566723" cy="0"/>
            </a:xfrm>
            <a:prstGeom prst="straightConnector1">
              <a:avLst/>
            </a:prstGeom>
            <a:solidFill>
              <a:srgbClr val="00B8FF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0" name="TextBox 49"/>
                <p:cNvSpPr txBox="1"/>
                <p:nvPr/>
              </p:nvSpPr>
              <p:spPr>
                <a:xfrm>
                  <a:off x="3886091" y="3498474"/>
                  <a:ext cx="389463" cy="2308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9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𝑓</m:t>
                        </m:r>
                      </m:oMath>
                    </m:oMathPara>
                  </a14:m>
                  <a:endParaRPr lang="en-US" sz="900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50" name="TextBox 4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886091" y="3498474"/>
                  <a:ext cx="389463" cy="230832"/>
                </a:xfrm>
                <a:prstGeom prst="rect">
                  <a:avLst/>
                </a:prstGeom>
                <a:blipFill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51" name="Straight Connector 50"/>
            <p:cNvCxnSpPr/>
            <p:nvPr/>
          </p:nvCxnSpPr>
          <p:spPr bwMode="auto">
            <a:xfrm>
              <a:off x="1611149" y="2962586"/>
              <a:ext cx="0" cy="551206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2" name="Straight Connector 51"/>
            <p:cNvCxnSpPr/>
            <p:nvPr/>
          </p:nvCxnSpPr>
          <p:spPr bwMode="auto">
            <a:xfrm>
              <a:off x="1863927" y="2962586"/>
              <a:ext cx="0" cy="551206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3" name="Straight Connector 52"/>
            <p:cNvCxnSpPr/>
            <p:nvPr/>
          </p:nvCxnSpPr>
          <p:spPr bwMode="auto">
            <a:xfrm>
              <a:off x="2116706" y="2962586"/>
              <a:ext cx="0" cy="551206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4" name="Straight Connector 53"/>
            <p:cNvCxnSpPr/>
            <p:nvPr/>
          </p:nvCxnSpPr>
          <p:spPr bwMode="auto">
            <a:xfrm>
              <a:off x="2369483" y="2962586"/>
              <a:ext cx="0" cy="551206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5" name="Straight Connector 54"/>
            <p:cNvCxnSpPr/>
            <p:nvPr/>
          </p:nvCxnSpPr>
          <p:spPr bwMode="auto">
            <a:xfrm>
              <a:off x="2622261" y="2962586"/>
              <a:ext cx="0" cy="551206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6" name="Straight Connector 55"/>
            <p:cNvCxnSpPr/>
            <p:nvPr/>
          </p:nvCxnSpPr>
          <p:spPr bwMode="auto">
            <a:xfrm>
              <a:off x="2875039" y="2962586"/>
              <a:ext cx="0" cy="551206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7" name="Straight Connector 56"/>
            <p:cNvCxnSpPr/>
            <p:nvPr/>
          </p:nvCxnSpPr>
          <p:spPr bwMode="auto">
            <a:xfrm>
              <a:off x="3127817" y="2962586"/>
              <a:ext cx="0" cy="551206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8" name="Straight Connector 57"/>
            <p:cNvCxnSpPr/>
            <p:nvPr/>
          </p:nvCxnSpPr>
          <p:spPr bwMode="auto">
            <a:xfrm>
              <a:off x="3380596" y="2962586"/>
              <a:ext cx="0" cy="551206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9" name="Straight Connector 58"/>
            <p:cNvCxnSpPr/>
            <p:nvPr/>
          </p:nvCxnSpPr>
          <p:spPr bwMode="auto">
            <a:xfrm>
              <a:off x="3633373" y="2962586"/>
              <a:ext cx="0" cy="551206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0" name="Straight Connector 59"/>
            <p:cNvCxnSpPr/>
            <p:nvPr/>
          </p:nvCxnSpPr>
          <p:spPr bwMode="auto">
            <a:xfrm>
              <a:off x="3886156" y="2962586"/>
              <a:ext cx="0" cy="551206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61" name="Rectangle 60"/>
            <p:cNvSpPr/>
            <p:nvPr/>
          </p:nvSpPr>
          <p:spPr bwMode="auto">
            <a:xfrm>
              <a:off x="2116701" y="3043327"/>
              <a:ext cx="252781" cy="457681"/>
            </a:xfrm>
            <a:prstGeom prst="rect">
              <a:avLst/>
            </a:prstGeom>
            <a:solidFill>
              <a:srgbClr val="92D050">
                <a:alpha val="57000"/>
              </a:srgb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62" name="TextBox 61"/>
            <p:cNvSpPr txBox="1"/>
            <p:nvPr/>
          </p:nvSpPr>
          <p:spPr>
            <a:xfrm>
              <a:off x="1829758" y="2846383"/>
              <a:ext cx="826376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900" dirty="0">
                  <a:solidFill>
                    <a:schemeClr val="tx1"/>
                  </a:solidFill>
                </a:rPr>
                <a:t>11ax </a:t>
              </a:r>
            </a:p>
          </p:txBody>
        </p:sp>
      </p:grpSp>
      <p:sp>
        <p:nvSpPr>
          <p:cNvPr id="65" name="Freeform 64"/>
          <p:cNvSpPr/>
          <p:nvPr/>
        </p:nvSpPr>
        <p:spPr bwMode="auto">
          <a:xfrm rot="11700000">
            <a:off x="2219668" y="2632479"/>
            <a:ext cx="335280" cy="544087"/>
          </a:xfrm>
          <a:custGeom>
            <a:avLst/>
            <a:gdLst>
              <a:gd name="connsiteX0" fmla="*/ 335280 w 335280"/>
              <a:gd name="connsiteY0" fmla="*/ 0 h 617220"/>
              <a:gd name="connsiteX1" fmla="*/ 137160 w 335280"/>
              <a:gd name="connsiteY1" fmla="*/ 403860 h 617220"/>
              <a:gd name="connsiteX2" fmla="*/ 0 w 335280"/>
              <a:gd name="connsiteY2" fmla="*/ 617220 h 6172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35280" h="617220">
                <a:moveTo>
                  <a:pt x="335280" y="0"/>
                </a:moveTo>
                <a:cubicBezTo>
                  <a:pt x="264160" y="150495"/>
                  <a:pt x="193040" y="300990"/>
                  <a:pt x="137160" y="403860"/>
                </a:cubicBezTo>
                <a:cubicBezTo>
                  <a:pt x="81280" y="506730"/>
                  <a:pt x="40640" y="561975"/>
                  <a:pt x="0" y="617220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4831957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732963"/>
          </a:xfrm>
        </p:spPr>
        <p:txBody>
          <a:bodyPr/>
          <a:lstStyle/>
          <a:p>
            <a:r>
              <a:rPr lang="en-US" dirty="0"/>
              <a:t>Conclusions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18763"/>
            <a:ext cx="7770813" cy="4113213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sz="2000" dirty="0"/>
              <a:t>We propose an OOK scheme which is </a:t>
            </a:r>
            <a:r>
              <a:rPr lang="en-US" sz="2000" u="sng" dirty="0"/>
              <a:t>orthogonal to 11ax OFDM symbols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2000" dirty="0"/>
              <a:t>Numerical analysis shows that the proposed scheme enables concurrent WUS and 802.11ax data transmission </a:t>
            </a:r>
            <a:r>
              <a:rPr lang="en-US" sz="2000" u="sng" dirty="0"/>
              <a:t>without adjacent interference</a:t>
            </a:r>
            <a:endParaRPr lang="en-US" sz="2000" dirty="0"/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2000" dirty="0"/>
              <a:t>WFC OOK symbols are generated based on </a:t>
            </a:r>
            <a:r>
              <a:rPr lang="en-US" sz="2000" u="sng" dirty="0"/>
              <a:t>sequences in frequency domain</a:t>
            </a:r>
            <a:endParaRPr lang="en-US" sz="2000" dirty="0"/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sz="1600" dirty="0"/>
              <a:t>We show that the sequences for WFC OOK symbols can be obtained </a:t>
            </a:r>
            <a:r>
              <a:rPr lang="en-US" sz="1600" u="sng" dirty="0"/>
              <a:t>by using the structure of </a:t>
            </a:r>
            <a:r>
              <a:rPr lang="en-US" sz="1600" u="sng" dirty="0">
                <a:solidFill>
                  <a:schemeClr val="tx1"/>
                </a:solidFill>
              </a:rPr>
              <a:t>DFT with proper input design</a:t>
            </a:r>
            <a:endParaRPr lang="en-US" sz="1600" u="sng" strike="sngStrike" dirty="0">
              <a:solidFill>
                <a:schemeClr val="tx1"/>
              </a:solidFill>
            </a:endParaRP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sz="1600" dirty="0"/>
              <a:t>The sequence can be generated with </a:t>
            </a:r>
            <a:r>
              <a:rPr lang="en-US" sz="1600" u="sng" dirty="0"/>
              <a:t>offline calculations</a:t>
            </a:r>
            <a:endParaRPr lang="en-US" sz="1600" dirty="0"/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sz="1600" dirty="0"/>
              <a:t>The temporal characteristics of sequence-based Manchester-coded OOK symbols can be improved via </a:t>
            </a:r>
            <a:r>
              <a:rPr lang="en-US" sz="1600" u="sng" dirty="0"/>
              <a:t>frequency domain spectral shaping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2000" dirty="0"/>
              <a:t>With the proposed method, the OOK symbol energy is localized in frequency, enabling WUR to capture more OOK symbol energy. This provides </a:t>
            </a:r>
            <a:r>
              <a:rPr lang="en-US" sz="2000" u="sng" dirty="0"/>
              <a:t>higher coverage range for WUR</a:t>
            </a:r>
            <a:r>
              <a:rPr lang="en-US" sz="2200" u="sng" dirty="0"/>
              <a:t>.</a:t>
            </a:r>
          </a:p>
          <a:p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0754798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that TG11ba should consider the concurrent 11ax signal and WUS transmission?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9497833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/>
              <a:t>Do you agree that TGba should investigate on WUR waveform designs as a part of 11ax OFDMA transmissions ?</a:t>
            </a:r>
          </a:p>
          <a:p>
            <a:pPr algn="just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2762244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/>
              <a:t>Do you agree that the TGba should further study sequence-based OOK symbols as a 11ba PHY design?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dirty="0"/>
              <a:t>to allow concurrent transmission of </a:t>
            </a:r>
            <a:r>
              <a:rPr lang="en-US"/>
              <a:t>11ax signal and WUS </a:t>
            </a:r>
            <a:endParaRPr lang="en-US" dirty="0"/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dirty="0"/>
              <a:t>to have increased WUR coverage range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9020697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Move to insert the following to the 802.11ba SFD:</a:t>
            </a:r>
          </a:p>
          <a:p>
            <a:r>
              <a:rPr lang="en-US" dirty="0"/>
              <a:t>		“802.11ba should enable the concurrent transmission 		of 11ax signal and wake up signal.”</a:t>
            </a:r>
          </a:p>
          <a:p>
            <a:endParaRPr lang="en-US" dirty="0"/>
          </a:p>
          <a:p>
            <a:r>
              <a:rPr lang="en-US" dirty="0"/>
              <a:t>Move: Rui Yang</a:t>
            </a:r>
          </a:p>
          <a:p>
            <a:r>
              <a:rPr lang="en-US" dirty="0"/>
              <a:t>Second:</a:t>
            </a:r>
          </a:p>
          <a:p>
            <a:r>
              <a:rPr lang="en-US" dirty="0"/>
              <a:t>Y:</a:t>
            </a:r>
          </a:p>
          <a:p>
            <a:r>
              <a:rPr lang="en-US" dirty="0"/>
              <a:t>N:</a:t>
            </a:r>
          </a:p>
          <a:p>
            <a:r>
              <a:rPr lang="en-US" dirty="0"/>
              <a:t>A: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550493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Abstract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9258"/>
            <a:ext cx="7770813" cy="4113213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In this contribution, we introduce a narrow band sequence-based on-off keying (OOK) scheme with waveform coding (WFC) which allows coexistence with 802.11ax transmissions </a:t>
            </a:r>
            <a:r>
              <a:rPr lang="en-US" u="sng" dirty="0">
                <a:solidFill>
                  <a:schemeClr val="tx1"/>
                </a:solidFill>
              </a:rPr>
              <a:t>without interference</a:t>
            </a:r>
            <a:r>
              <a:rPr lang="en-US" dirty="0">
                <a:solidFill>
                  <a:schemeClr val="tx1"/>
                </a:solidFill>
              </a:rPr>
              <a:t> between the two signals and increases </a:t>
            </a:r>
            <a:r>
              <a:rPr lang="en-US">
                <a:solidFill>
                  <a:schemeClr val="tx1"/>
                </a:solidFill>
              </a:rPr>
              <a:t>the WUR coverage </a:t>
            </a:r>
            <a:r>
              <a:rPr lang="en-US" dirty="0">
                <a:solidFill>
                  <a:schemeClr val="tx1"/>
                </a:solidFill>
              </a:rPr>
              <a:t>range</a:t>
            </a:r>
          </a:p>
          <a:p>
            <a:pPr algn="just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6505956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sz="1600" b="0" dirty="0"/>
              <a:t>[1] </a:t>
            </a:r>
            <a:r>
              <a:rPr lang="en-US" altLang="ko-KR" sz="1600" b="0" dirty="0" err="1">
                <a:latin typeface="Times New Roman" panose="02020603050405020304" pitchFamily="18" charset="0"/>
                <a:ea typeface="Gulim" panose="020B0600000101010101" pitchFamily="34" charset="-127"/>
                <a:cs typeface="Times New Roman" panose="02020603050405020304" pitchFamily="18" charset="0"/>
              </a:rPr>
              <a:t>Shahrnaz</a:t>
            </a:r>
            <a:r>
              <a:rPr lang="en-US" altLang="ko-KR" sz="1600" b="0" dirty="0">
                <a:latin typeface="Times New Roman" panose="02020603050405020304" pitchFamily="18" charset="0"/>
                <a:ea typeface="Gulim" panose="020B0600000101010101" pitchFamily="34" charset="-127"/>
                <a:cs typeface="Times New Roman" panose="02020603050405020304" pitchFamily="18" charset="0"/>
              </a:rPr>
              <a:t> </a:t>
            </a:r>
            <a:r>
              <a:rPr lang="en-US" altLang="ko-KR" sz="1600" b="0" dirty="0" err="1">
                <a:latin typeface="Times New Roman" panose="02020603050405020304" pitchFamily="18" charset="0"/>
                <a:ea typeface="Gulim" panose="020B0600000101010101" pitchFamily="34" charset="-127"/>
                <a:cs typeface="Times New Roman" panose="02020603050405020304" pitchFamily="18" charset="0"/>
              </a:rPr>
              <a:t>Azizi</a:t>
            </a:r>
            <a:r>
              <a:rPr lang="en-US" altLang="ko-KR" sz="1600" b="0" dirty="0">
                <a:latin typeface="Times New Roman" panose="02020603050405020304" pitchFamily="18" charset="0"/>
                <a:ea typeface="Gulim" panose="020B0600000101010101" pitchFamily="34" charset="-127"/>
                <a:cs typeface="Times New Roman" panose="02020603050405020304" pitchFamily="18" charset="0"/>
              </a:rPr>
              <a:t> et al., Intel, “Motion for the High Level PHY Design”, IEEE 802.11-17/0368r1, Mar. 2017</a:t>
            </a:r>
          </a:p>
          <a:p>
            <a:pPr lvl="0" algn="just"/>
            <a:r>
              <a:rPr lang="en-US" sz="1600" b="0" dirty="0"/>
              <a:t>[2] </a:t>
            </a:r>
            <a:r>
              <a:rPr lang="en-US" altLang="ko-KR" sz="1600" b="0" dirty="0">
                <a:latin typeface="Times New Roman" panose="02020603050405020304" pitchFamily="18" charset="0"/>
                <a:ea typeface="Gulim" panose="020B0600000101010101" pitchFamily="34" charset="-127"/>
                <a:cs typeface="Times New Roman" panose="02020603050405020304" pitchFamily="18" charset="0"/>
              </a:rPr>
              <a:t>Justin </a:t>
            </a:r>
            <a:r>
              <a:rPr lang="en-US" altLang="ko-KR" sz="1600" b="0" dirty="0" err="1">
                <a:latin typeface="Times New Roman" panose="02020603050405020304" pitchFamily="18" charset="0"/>
                <a:ea typeface="Gulim" panose="020B0600000101010101" pitchFamily="34" charset="-127"/>
                <a:cs typeface="Times New Roman" panose="02020603050405020304" pitchFamily="18" charset="0"/>
              </a:rPr>
              <a:t>Jia</a:t>
            </a:r>
            <a:r>
              <a:rPr lang="en-US" altLang="ko-KR" sz="1600" b="0" dirty="0">
                <a:latin typeface="Times New Roman" panose="02020603050405020304" pitchFamily="18" charset="0"/>
                <a:ea typeface="Gulim" panose="020B0600000101010101" pitchFamily="34" charset="-127"/>
                <a:cs typeface="Times New Roman" panose="02020603050405020304" pitchFamily="18" charset="0"/>
              </a:rPr>
              <a:t> </a:t>
            </a:r>
            <a:r>
              <a:rPr lang="en-US" altLang="ko-KR" sz="1600" b="0" dirty="0" err="1">
                <a:latin typeface="Times New Roman" panose="02020603050405020304" pitchFamily="18" charset="0"/>
                <a:ea typeface="Gulim" panose="020B0600000101010101" pitchFamily="34" charset="-127"/>
                <a:cs typeface="Times New Roman" panose="02020603050405020304" pitchFamily="18" charset="0"/>
              </a:rPr>
              <a:t>Jia</a:t>
            </a:r>
            <a:r>
              <a:rPr lang="en-US" altLang="ko-KR" sz="1600" b="0" dirty="0">
                <a:latin typeface="Times New Roman" panose="02020603050405020304" pitchFamily="18" charset="0"/>
                <a:ea typeface="Gulim" panose="020B0600000101010101" pitchFamily="34" charset="-127"/>
                <a:cs typeface="Times New Roman" panose="02020603050405020304" pitchFamily="18" charset="0"/>
              </a:rPr>
              <a:t> et al., Huawei, “Performance Investigations on Single-carrier and Multiple-carrier-based WUR”, IEEE 802.11-17/0373r1, Mar. 2017</a:t>
            </a:r>
          </a:p>
          <a:p>
            <a:pPr algn="just"/>
            <a:r>
              <a:rPr lang="en-US" sz="1600" b="0" dirty="0"/>
              <a:t>[3] </a:t>
            </a:r>
            <a:r>
              <a:rPr lang="en-US" altLang="ko-KR" sz="1600" b="0" dirty="0" err="1">
                <a:latin typeface="Times New Roman" panose="02020603050405020304" pitchFamily="18" charset="0"/>
                <a:ea typeface="Gulim" panose="020B0600000101010101" pitchFamily="34" charset="-127"/>
                <a:cs typeface="Times New Roman" panose="02020603050405020304" pitchFamily="18" charset="0"/>
              </a:rPr>
              <a:t>Junghoon</a:t>
            </a:r>
            <a:r>
              <a:rPr lang="en-US" altLang="ko-KR" sz="1600" b="0" dirty="0">
                <a:latin typeface="Times New Roman" panose="02020603050405020304" pitchFamily="18" charset="0"/>
                <a:ea typeface="Gulim" panose="020B0600000101010101" pitchFamily="34" charset="-127"/>
                <a:cs typeface="Times New Roman" panose="02020603050405020304" pitchFamily="18" charset="0"/>
              </a:rPr>
              <a:t> Suh et al., Huawei, “Waveform Generation for Waveform Coding”, IEEE 802.11-17/0376r0, Mar. 2017</a:t>
            </a:r>
          </a:p>
          <a:p>
            <a:pPr algn="just"/>
            <a:r>
              <a:rPr lang="en-US" altLang="ko-KR" sz="1600" b="0" dirty="0">
                <a:latin typeface="Times New Roman" panose="02020603050405020304" pitchFamily="18" charset="0"/>
                <a:ea typeface="Gulim" panose="020B0600000101010101" pitchFamily="34" charset="-127"/>
                <a:cs typeface="Times New Roman" panose="02020603050405020304" pitchFamily="18" charset="0"/>
              </a:rPr>
              <a:t>[4] </a:t>
            </a:r>
            <a:r>
              <a:rPr lang="en-US" altLang="ko-KR" sz="1600" b="0" dirty="0" err="1">
                <a:latin typeface="Times New Roman" panose="02020603050405020304" pitchFamily="18" charset="0"/>
                <a:ea typeface="Gulim" panose="020B0600000101010101" pitchFamily="34" charset="-127"/>
                <a:cs typeface="Times New Roman" panose="02020603050405020304" pitchFamily="18" charset="0"/>
              </a:rPr>
              <a:t>Eunsung</a:t>
            </a:r>
            <a:r>
              <a:rPr lang="en-US" altLang="ko-KR" sz="1600" b="0" dirty="0">
                <a:latin typeface="Times New Roman" panose="02020603050405020304" pitchFamily="18" charset="0"/>
                <a:ea typeface="Gulim" panose="020B0600000101010101" pitchFamily="34" charset="-127"/>
                <a:cs typeface="Times New Roman" panose="02020603050405020304" pitchFamily="18" charset="0"/>
              </a:rPr>
              <a:t> Park et al,. LG, “Various Symbol Types for WUR”, IEEE 802.11-17/0350r0, Mar. 2017</a:t>
            </a:r>
          </a:p>
          <a:p>
            <a:pPr algn="just"/>
            <a:r>
              <a:rPr lang="en-US" altLang="ko-KR" sz="1600" b="0" dirty="0">
                <a:latin typeface="Times New Roman" panose="02020603050405020304" pitchFamily="18" charset="0"/>
                <a:ea typeface="Gulim" panose="020B0600000101010101" pitchFamily="34" charset="-127"/>
                <a:cs typeface="Times New Roman" panose="02020603050405020304" pitchFamily="18" charset="0"/>
              </a:rPr>
              <a:t>[5] Steve </a:t>
            </a:r>
            <a:r>
              <a:rPr lang="en-US" altLang="ko-KR" sz="1600" b="0" dirty="0" err="1">
                <a:latin typeface="Times New Roman" panose="02020603050405020304" pitchFamily="18" charset="0"/>
                <a:ea typeface="Gulim" panose="020B0600000101010101" pitchFamily="34" charset="-127"/>
                <a:cs typeface="Times New Roman" panose="02020603050405020304" pitchFamily="18" charset="0"/>
              </a:rPr>
              <a:t>Shellhammer</a:t>
            </a:r>
            <a:r>
              <a:rPr lang="en-US" altLang="ko-KR" sz="1600" b="0" dirty="0">
                <a:latin typeface="Times New Roman" panose="02020603050405020304" pitchFamily="18" charset="0"/>
                <a:ea typeface="Gulim" panose="020B0600000101010101" pitchFamily="34" charset="-127"/>
                <a:cs typeface="Times New Roman" panose="02020603050405020304" pitchFamily="18" charset="0"/>
              </a:rPr>
              <a:t>, Qualcomm, “WUR Modulation and Coding”, IEEE 802.11-17/0366r0, Mar. 2017</a:t>
            </a:r>
          </a:p>
          <a:p>
            <a:pPr algn="just"/>
            <a:r>
              <a:rPr lang="en-US" altLang="ko-KR" sz="1600" b="0" dirty="0">
                <a:latin typeface="Times New Roman" panose="02020603050405020304" pitchFamily="18" charset="0"/>
                <a:ea typeface="Gulim" panose="020B0600000101010101" pitchFamily="34" charset="-127"/>
                <a:cs typeface="Times New Roman" panose="02020603050405020304" pitchFamily="18" charset="0"/>
              </a:rPr>
              <a:t>[6] 	Leif </a:t>
            </a:r>
            <a:r>
              <a:rPr lang="en-US" altLang="ko-KR" sz="1600" b="0" dirty="0" err="1">
                <a:latin typeface="Times New Roman" panose="02020603050405020304" pitchFamily="18" charset="0"/>
                <a:ea typeface="Gulim" panose="020B0600000101010101" pitchFamily="34" charset="-127"/>
                <a:cs typeface="Times New Roman" panose="02020603050405020304" pitchFamily="18" charset="0"/>
              </a:rPr>
              <a:t>Wilhelmsson</a:t>
            </a:r>
            <a:r>
              <a:rPr lang="en-US" altLang="ko-KR" sz="1600" b="0" dirty="0">
                <a:latin typeface="Times New Roman" panose="02020603050405020304" pitchFamily="18" charset="0"/>
                <a:ea typeface="Gulim" panose="020B0600000101010101" pitchFamily="34" charset="-127"/>
                <a:cs typeface="Times New Roman" panose="02020603050405020304" pitchFamily="18" charset="0"/>
              </a:rPr>
              <a:t> et al., Ericsson, “Concurrent transmission of data and a wake-up signal in 802.11ax – Follow-up”, IEEE 802.11-2017/385r0, Mar. 2017</a:t>
            </a:r>
          </a:p>
          <a:p>
            <a:pPr algn="just"/>
            <a:r>
              <a:rPr lang="en-US" altLang="ko-KR" sz="1600" b="0" dirty="0">
                <a:latin typeface="Times New Roman" panose="02020603050405020304" pitchFamily="18" charset="0"/>
                <a:ea typeface="Gulim" panose="020B0600000101010101" pitchFamily="34" charset="-127"/>
                <a:cs typeface="Times New Roman" panose="02020603050405020304" pitchFamily="18" charset="0"/>
              </a:rPr>
              <a:t>[7] </a:t>
            </a:r>
            <a:r>
              <a:rPr lang="en-US" altLang="ko-KR" sz="1600" b="0" dirty="0" err="1">
                <a:latin typeface="Times New Roman" panose="02020603050405020304" pitchFamily="18" charset="0"/>
                <a:ea typeface="Gulim" panose="020B0600000101010101" pitchFamily="34" charset="-127"/>
                <a:cs typeface="Times New Roman" panose="02020603050405020304" pitchFamily="18" charset="0"/>
              </a:rPr>
              <a:t>Shahrnaz</a:t>
            </a:r>
            <a:r>
              <a:rPr lang="en-US" altLang="ko-KR" sz="1600" b="0" dirty="0">
                <a:latin typeface="Times New Roman" panose="02020603050405020304" pitchFamily="18" charset="0"/>
                <a:ea typeface="Gulim" panose="020B0600000101010101" pitchFamily="34" charset="-127"/>
                <a:cs typeface="Times New Roman" panose="02020603050405020304" pitchFamily="18" charset="0"/>
              </a:rPr>
              <a:t> </a:t>
            </a:r>
            <a:r>
              <a:rPr lang="en-US" altLang="ko-KR" sz="1600" b="0" dirty="0" err="1">
                <a:latin typeface="Times New Roman" panose="02020603050405020304" pitchFamily="18" charset="0"/>
                <a:ea typeface="Gulim" panose="020B0600000101010101" pitchFamily="34" charset="-127"/>
                <a:cs typeface="Times New Roman" panose="02020603050405020304" pitchFamily="18" charset="0"/>
              </a:rPr>
              <a:t>Azizi</a:t>
            </a:r>
            <a:r>
              <a:rPr lang="en-US" altLang="ko-KR" sz="1600" b="0" dirty="0">
                <a:latin typeface="Times New Roman" panose="02020603050405020304" pitchFamily="18" charset="0"/>
                <a:ea typeface="Gulim" panose="020B0600000101010101" pitchFamily="34" charset="-127"/>
                <a:cs typeface="Times New Roman" panose="02020603050405020304" pitchFamily="18" charset="0"/>
              </a:rPr>
              <a:t> et al., “A PAR Proposal for Wake-up Radio”, IEEE 802.11-16/1045r9 Jul. 2015</a:t>
            </a:r>
          </a:p>
          <a:p>
            <a:pPr algn="just"/>
            <a:endParaRPr lang="en-US" altLang="ko-KR" sz="1600" b="0" dirty="0">
              <a:latin typeface="Times New Roman" panose="02020603050405020304" pitchFamily="18" charset="0"/>
              <a:ea typeface="Gulim" panose="020B0600000101010101" pitchFamily="34" charset="-127"/>
              <a:cs typeface="Times New Roman" panose="02020603050405020304" pitchFamily="18" charset="0"/>
            </a:endParaRPr>
          </a:p>
          <a:p>
            <a:endParaRPr lang="en-US" altLang="ko-KR" sz="1600" b="0" dirty="0">
              <a:latin typeface="Times New Roman" panose="02020603050405020304" pitchFamily="18" charset="0"/>
              <a:ea typeface="Gulim" panose="020B0600000101010101" pitchFamily="34" charset="-127"/>
              <a:cs typeface="Times New Roman" panose="02020603050405020304" pitchFamily="18" charset="0"/>
            </a:endParaRPr>
          </a:p>
          <a:p>
            <a:endParaRPr lang="en-US" altLang="ko-KR" sz="1600" b="0" dirty="0">
              <a:latin typeface="Times New Roman" panose="02020603050405020304" pitchFamily="18" charset="0"/>
              <a:ea typeface="Gulim" panose="020B0600000101010101" pitchFamily="34" charset="-127"/>
              <a:cs typeface="Times New Roman" panose="02020603050405020304" pitchFamily="18" charset="0"/>
            </a:endParaRPr>
          </a:p>
          <a:p>
            <a:pPr lvl="0"/>
            <a:endParaRPr lang="en-US" altLang="ko-KR" sz="1600" b="0" dirty="0">
              <a:latin typeface="Times New Roman" panose="02020603050405020304" pitchFamily="18" charset="0"/>
              <a:ea typeface="Gulim" panose="020B0600000101010101" pitchFamily="34" charset="-127"/>
              <a:cs typeface="Times New Roman" panose="02020603050405020304" pitchFamily="18" charset="0"/>
            </a:endParaRPr>
          </a:p>
          <a:p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2849943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Appendix - DFT Input Mapping for OOK Symbol with Manchester Coding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1403648" y="2492896"/>
            <a:ext cx="2744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617440" y="2492896"/>
            <a:ext cx="2744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232582" y="2492896"/>
            <a:ext cx="3642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10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488250" y="2492896"/>
            <a:ext cx="3642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30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717410" y="2492896"/>
            <a:ext cx="3642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31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597903" y="2492896"/>
            <a:ext cx="3642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40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816962" y="2492896"/>
            <a:ext cx="3642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41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703546" y="2492896"/>
            <a:ext cx="3642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50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6969854" y="2492896"/>
            <a:ext cx="3642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51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201118" y="2492896"/>
            <a:ext cx="3642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52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8077026" y="2492896"/>
            <a:ext cx="3642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61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8441992" y="2492896"/>
            <a:ext cx="3642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64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05272" y="2473151"/>
            <a:ext cx="13964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DFT Input Index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2718744" y="2492896"/>
            <a:ext cx="3642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12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3359256" y="2492896"/>
            <a:ext cx="3642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20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3585778" y="2492896"/>
            <a:ext cx="3642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21</a:t>
            </a:r>
          </a:p>
        </p:txBody>
      </p:sp>
      <p:grpSp>
        <p:nvGrpSpPr>
          <p:cNvPr id="22" name="Group 21"/>
          <p:cNvGrpSpPr/>
          <p:nvPr/>
        </p:nvGrpSpPr>
        <p:grpSpPr>
          <a:xfrm>
            <a:off x="158446" y="2774380"/>
            <a:ext cx="8564722" cy="307777"/>
            <a:chOff x="88670" y="3062412"/>
            <a:chExt cx="8564722" cy="307777"/>
          </a:xfrm>
        </p:grpSpPr>
        <p:sp>
          <p:nvSpPr>
            <p:cNvPr id="23" name="TextBox 22"/>
            <p:cNvSpPr txBox="1"/>
            <p:nvPr/>
          </p:nvSpPr>
          <p:spPr>
            <a:xfrm>
              <a:off x="88670" y="3062412"/>
              <a:ext cx="1157689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>
                  <a:solidFill>
                    <a:schemeClr val="tx1"/>
                  </a:solidFill>
                </a:rPr>
                <a:t>Symbol 1 = 0</a:t>
              </a:r>
            </a:p>
          </p:txBody>
        </p:sp>
        <p:grpSp>
          <p:nvGrpSpPr>
            <p:cNvPr id="24" name="Group 23"/>
            <p:cNvGrpSpPr/>
            <p:nvPr/>
          </p:nvGrpSpPr>
          <p:grpSpPr>
            <a:xfrm>
              <a:off x="1333872" y="3062412"/>
              <a:ext cx="7319520" cy="288032"/>
              <a:chOff x="1333872" y="3062412"/>
              <a:chExt cx="8577564" cy="288032"/>
            </a:xfrm>
          </p:grpSpPr>
          <p:sp>
            <p:nvSpPr>
              <p:cNvPr id="25" name="Rectangle 24"/>
              <p:cNvSpPr/>
              <p:nvPr/>
            </p:nvSpPr>
            <p:spPr bwMode="auto">
              <a:xfrm>
                <a:off x="1333872" y="3062412"/>
                <a:ext cx="282310" cy="288032"/>
              </a:xfrm>
              <a:prstGeom prst="rect">
                <a:avLst/>
              </a:prstGeom>
              <a:noFill/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kumimoji="0" lang="en-US" sz="1600" b="1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6" charset="0"/>
                    <a:ea typeface="MS Gothic" charset="-128"/>
                  </a:rPr>
                  <a:t>0</a:t>
                </a:r>
              </a:p>
            </p:txBody>
          </p:sp>
          <p:sp>
            <p:nvSpPr>
              <p:cNvPr id="26" name="Rectangle 25"/>
              <p:cNvSpPr/>
              <p:nvPr/>
            </p:nvSpPr>
            <p:spPr bwMode="auto">
              <a:xfrm>
                <a:off x="1616182" y="3062412"/>
                <a:ext cx="1028539" cy="288032"/>
              </a:xfrm>
              <a:prstGeom prst="rect">
                <a:avLst/>
              </a:prstGeom>
              <a:noFill/>
              <a:ln w="28575" cap="flat" cmpd="sng" algn="ctr">
                <a:solidFill>
                  <a:srgbClr val="00B050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lang="en-US" sz="1600" b="1" dirty="0">
                    <a:solidFill>
                      <a:schemeClr val="tx1"/>
                    </a:solidFill>
                  </a:rPr>
                  <a:t>S</a:t>
                </a:r>
                <a:endParaRPr kumimoji="0" lang="en-US" sz="16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27" name="Rectangle 26"/>
              <p:cNvSpPr/>
              <p:nvPr/>
            </p:nvSpPr>
            <p:spPr bwMode="auto">
              <a:xfrm>
                <a:off x="2648968" y="3062412"/>
                <a:ext cx="282310" cy="288032"/>
              </a:xfrm>
              <a:prstGeom prst="rect">
                <a:avLst/>
              </a:prstGeom>
              <a:noFill/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kumimoji="0" lang="en-US" sz="1600" b="1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6" charset="0"/>
                    <a:ea typeface="MS Gothic" charset="-128"/>
                  </a:rPr>
                  <a:t>0</a:t>
                </a:r>
              </a:p>
            </p:txBody>
          </p:sp>
          <p:sp>
            <p:nvSpPr>
              <p:cNvPr id="28" name="Rectangle 27"/>
              <p:cNvSpPr/>
              <p:nvPr/>
            </p:nvSpPr>
            <p:spPr bwMode="auto">
              <a:xfrm>
                <a:off x="2931278" y="3062412"/>
                <a:ext cx="1028539" cy="288032"/>
              </a:xfrm>
              <a:prstGeom prst="rect">
                <a:avLst/>
              </a:prstGeom>
              <a:noFill/>
              <a:ln w="28575" cap="flat" cmpd="sng" algn="ctr">
                <a:solidFill>
                  <a:srgbClr val="00B050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lang="en-US" sz="1600" b="1" dirty="0">
                    <a:solidFill>
                      <a:schemeClr val="tx1"/>
                    </a:solidFill>
                  </a:rPr>
                  <a:t>0</a:t>
                </a:r>
                <a:endParaRPr kumimoji="0" lang="en-US" sz="16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29" name="Rectangle 28"/>
              <p:cNvSpPr/>
              <p:nvPr/>
            </p:nvSpPr>
            <p:spPr bwMode="auto">
              <a:xfrm>
                <a:off x="3959817" y="3062412"/>
                <a:ext cx="282310" cy="288032"/>
              </a:xfrm>
              <a:prstGeom prst="rect">
                <a:avLst/>
              </a:prstGeom>
              <a:noFill/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kumimoji="0" lang="en-US" sz="1600" b="1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6" charset="0"/>
                    <a:ea typeface="MS Gothic" charset="-128"/>
                  </a:rPr>
                  <a:t>0</a:t>
                </a:r>
              </a:p>
            </p:txBody>
          </p:sp>
          <p:sp>
            <p:nvSpPr>
              <p:cNvPr id="30" name="Rectangle 29"/>
              <p:cNvSpPr/>
              <p:nvPr/>
            </p:nvSpPr>
            <p:spPr bwMode="auto">
              <a:xfrm>
                <a:off x="4242127" y="3062412"/>
                <a:ext cx="1028539" cy="288032"/>
              </a:xfrm>
              <a:prstGeom prst="rect">
                <a:avLst/>
              </a:prstGeom>
              <a:noFill/>
              <a:ln w="28575" cap="flat" cmpd="sng" algn="ctr">
                <a:solidFill>
                  <a:srgbClr val="0070C0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lang="en-US" sz="1600" b="1" dirty="0">
                    <a:solidFill>
                      <a:schemeClr val="tx1"/>
                    </a:solidFill>
                  </a:rPr>
                  <a:t>0</a:t>
                </a:r>
                <a:endParaRPr kumimoji="0" lang="en-US" sz="16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31" name="Rectangle 30"/>
              <p:cNvSpPr/>
              <p:nvPr/>
            </p:nvSpPr>
            <p:spPr bwMode="auto">
              <a:xfrm>
                <a:off x="5274913" y="3062412"/>
                <a:ext cx="282310" cy="288032"/>
              </a:xfrm>
              <a:prstGeom prst="rect">
                <a:avLst/>
              </a:prstGeom>
              <a:noFill/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kumimoji="0" lang="en-US" sz="1600" b="1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6" charset="0"/>
                    <a:ea typeface="MS Gothic" charset="-128"/>
                  </a:rPr>
                  <a:t>0</a:t>
                </a:r>
              </a:p>
            </p:txBody>
          </p:sp>
          <p:sp>
            <p:nvSpPr>
              <p:cNvPr id="32" name="Rectangle 31"/>
              <p:cNvSpPr/>
              <p:nvPr/>
            </p:nvSpPr>
            <p:spPr bwMode="auto">
              <a:xfrm>
                <a:off x="5557223" y="3062412"/>
                <a:ext cx="1028539" cy="288032"/>
              </a:xfrm>
              <a:prstGeom prst="rect">
                <a:avLst/>
              </a:prstGeom>
              <a:noFill/>
              <a:ln w="28575" cap="flat" cmpd="sng" algn="ctr">
                <a:solidFill>
                  <a:srgbClr val="0070C0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lang="en-US" sz="1600" b="1" dirty="0">
                    <a:solidFill>
                      <a:schemeClr val="tx1"/>
                    </a:solidFill>
                  </a:rPr>
                  <a:t>0</a:t>
                </a:r>
                <a:endParaRPr kumimoji="0" lang="en-US" sz="16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33" name="Rectangle 32"/>
              <p:cNvSpPr/>
              <p:nvPr/>
            </p:nvSpPr>
            <p:spPr bwMode="auto">
              <a:xfrm>
                <a:off x="6585762" y="3062412"/>
                <a:ext cx="282310" cy="288032"/>
              </a:xfrm>
              <a:prstGeom prst="rect">
                <a:avLst/>
              </a:prstGeom>
              <a:noFill/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kumimoji="0" lang="en-US" sz="1600" b="1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6" charset="0"/>
                    <a:ea typeface="MS Gothic" charset="-128"/>
                  </a:rPr>
                  <a:t>0</a:t>
                </a:r>
              </a:p>
            </p:txBody>
          </p:sp>
          <p:sp>
            <p:nvSpPr>
              <p:cNvPr id="34" name="Rectangle 33"/>
              <p:cNvSpPr/>
              <p:nvPr/>
            </p:nvSpPr>
            <p:spPr bwMode="auto">
              <a:xfrm>
                <a:off x="6868072" y="3062412"/>
                <a:ext cx="1028539" cy="288032"/>
              </a:xfrm>
              <a:prstGeom prst="rect">
                <a:avLst/>
              </a:prstGeom>
              <a:noFill/>
              <a:ln w="28575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lang="en-US" sz="1600" b="1" dirty="0">
                    <a:solidFill>
                      <a:schemeClr val="tx1"/>
                    </a:solidFill>
                  </a:rPr>
                  <a:t>0</a:t>
                </a:r>
                <a:endParaRPr kumimoji="0" lang="en-US" sz="16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35" name="Rectangle 34"/>
              <p:cNvSpPr/>
              <p:nvPr/>
            </p:nvSpPr>
            <p:spPr bwMode="auto">
              <a:xfrm>
                <a:off x="7900858" y="3062412"/>
                <a:ext cx="282310" cy="288032"/>
              </a:xfrm>
              <a:prstGeom prst="rect">
                <a:avLst/>
              </a:prstGeom>
              <a:noFill/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kumimoji="0" lang="en-US" sz="1600" b="1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6" charset="0"/>
                    <a:ea typeface="MS Gothic" charset="-128"/>
                  </a:rPr>
                  <a:t>0</a:t>
                </a:r>
              </a:p>
            </p:txBody>
          </p:sp>
          <p:sp>
            <p:nvSpPr>
              <p:cNvPr id="36" name="Rectangle 35"/>
              <p:cNvSpPr/>
              <p:nvPr/>
            </p:nvSpPr>
            <p:spPr bwMode="auto">
              <a:xfrm>
                <a:off x="8183168" y="3062412"/>
                <a:ext cx="1028539" cy="288032"/>
              </a:xfrm>
              <a:prstGeom prst="rect">
                <a:avLst/>
              </a:prstGeom>
              <a:noFill/>
              <a:ln w="28575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lang="en-US" sz="1600" b="1" dirty="0">
                    <a:solidFill>
                      <a:schemeClr val="tx1"/>
                    </a:solidFill>
                  </a:rPr>
                  <a:t>0</a:t>
                </a:r>
                <a:endParaRPr kumimoji="0" lang="en-US" sz="16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37" name="Rectangle 36"/>
              <p:cNvSpPr/>
              <p:nvPr/>
            </p:nvSpPr>
            <p:spPr bwMode="auto">
              <a:xfrm>
                <a:off x="9221298" y="3062412"/>
                <a:ext cx="690138" cy="288032"/>
              </a:xfrm>
              <a:prstGeom prst="rect">
                <a:avLst/>
              </a:prstGeom>
              <a:noFill/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kumimoji="0" lang="en-US" sz="1600" b="1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6" charset="0"/>
                    <a:ea typeface="MS Gothic" charset="-128"/>
                  </a:rPr>
                  <a:t>0</a:t>
                </a:r>
              </a:p>
            </p:txBody>
          </p:sp>
        </p:grpSp>
      </p:grpSp>
      <p:sp>
        <p:nvSpPr>
          <p:cNvPr id="38" name="TextBox 37"/>
          <p:cNvSpPr txBox="1"/>
          <p:nvPr/>
        </p:nvSpPr>
        <p:spPr>
          <a:xfrm>
            <a:off x="2453542" y="2492896"/>
            <a:ext cx="3575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11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3816888" y="2492896"/>
            <a:ext cx="3642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22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4935171" y="2492896"/>
            <a:ext cx="3642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32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7867687" y="2492896"/>
            <a:ext cx="3642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60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6076012" y="2492896"/>
            <a:ext cx="3642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42</a:t>
            </a:r>
          </a:p>
        </p:txBody>
      </p:sp>
      <p:grpSp>
        <p:nvGrpSpPr>
          <p:cNvPr id="43" name="Group 42"/>
          <p:cNvGrpSpPr/>
          <p:nvPr/>
        </p:nvGrpSpPr>
        <p:grpSpPr>
          <a:xfrm>
            <a:off x="158446" y="3206064"/>
            <a:ext cx="8564722" cy="307777"/>
            <a:chOff x="88670" y="3062412"/>
            <a:chExt cx="8564722" cy="307777"/>
          </a:xfrm>
        </p:grpSpPr>
        <p:sp>
          <p:nvSpPr>
            <p:cNvPr id="44" name="TextBox 43"/>
            <p:cNvSpPr txBox="1"/>
            <p:nvPr/>
          </p:nvSpPr>
          <p:spPr>
            <a:xfrm>
              <a:off x="88670" y="3062412"/>
              <a:ext cx="1157689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>
                  <a:solidFill>
                    <a:schemeClr val="tx1"/>
                  </a:solidFill>
                </a:rPr>
                <a:t>Symbol 1 = 1</a:t>
              </a:r>
            </a:p>
          </p:txBody>
        </p:sp>
        <p:grpSp>
          <p:nvGrpSpPr>
            <p:cNvPr id="45" name="Group 44"/>
            <p:cNvGrpSpPr/>
            <p:nvPr/>
          </p:nvGrpSpPr>
          <p:grpSpPr>
            <a:xfrm>
              <a:off x="1333872" y="3062412"/>
              <a:ext cx="7319520" cy="288032"/>
              <a:chOff x="1333872" y="3062412"/>
              <a:chExt cx="8577564" cy="288032"/>
            </a:xfrm>
          </p:grpSpPr>
          <p:sp>
            <p:nvSpPr>
              <p:cNvPr id="46" name="Rectangle 45"/>
              <p:cNvSpPr/>
              <p:nvPr/>
            </p:nvSpPr>
            <p:spPr bwMode="auto">
              <a:xfrm>
                <a:off x="1333872" y="3062412"/>
                <a:ext cx="282310" cy="288032"/>
              </a:xfrm>
              <a:prstGeom prst="rect">
                <a:avLst/>
              </a:prstGeom>
              <a:noFill/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kumimoji="0" lang="en-US" sz="1600" b="1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6" charset="0"/>
                    <a:ea typeface="MS Gothic" charset="-128"/>
                  </a:rPr>
                  <a:t>0</a:t>
                </a:r>
              </a:p>
            </p:txBody>
          </p:sp>
          <p:sp>
            <p:nvSpPr>
              <p:cNvPr id="47" name="Rectangle 46"/>
              <p:cNvSpPr/>
              <p:nvPr/>
            </p:nvSpPr>
            <p:spPr bwMode="auto">
              <a:xfrm>
                <a:off x="1616182" y="3062412"/>
                <a:ext cx="1028539" cy="288032"/>
              </a:xfrm>
              <a:prstGeom prst="rect">
                <a:avLst/>
              </a:prstGeom>
              <a:noFill/>
              <a:ln w="28575" cap="flat" cmpd="sng" algn="ctr">
                <a:solidFill>
                  <a:srgbClr val="00B050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lang="en-US" sz="1600" b="1" dirty="0">
                    <a:solidFill>
                      <a:schemeClr val="tx1"/>
                    </a:solidFill>
                  </a:rPr>
                  <a:t>0</a:t>
                </a:r>
                <a:endParaRPr kumimoji="0" lang="en-US" sz="16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48" name="Rectangle 47"/>
              <p:cNvSpPr/>
              <p:nvPr/>
            </p:nvSpPr>
            <p:spPr bwMode="auto">
              <a:xfrm>
                <a:off x="2648968" y="3062412"/>
                <a:ext cx="282310" cy="288032"/>
              </a:xfrm>
              <a:prstGeom prst="rect">
                <a:avLst/>
              </a:prstGeom>
              <a:noFill/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kumimoji="0" lang="en-US" sz="1600" b="1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6" charset="0"/>
                    <a:ea typeface="MS Gothic" charset="-128"/>
                  </a:rPr>
                  <a:t>0</a:t>
                </a:r>
              </a:p>
            </p:txBody>
          </p:sp>
          <p:sp>
            <p:nvSpPr>
              <p:cNvPr id="49" name="Rectangle 48"/>
              <p:cNvSpPr/>
              <p:nvPr/>
            </p:nvSpPr>
            <p:spPr bwMode="auto">
              <a:xfrm>
                <a:off x="2931278" y="3062412"/>
                <a:ext cx="1028539" cy="288032"/>
              </a:xfrm>
              <a:prstGeom prst="rect">
                <a:avLst/>
              </a:prstGeom>
              <a:noFill/>
              <a:ln w="28575" cap="flat" cmpd="sng" algn="ctr">
                <a:solidFill>
                  <a:srgbClr val="00B050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lang="en-US" sz="1600" b="1" dirty="0">
                    <a:solidFill>
                      <a:schemeClr val="tx1"/>
                    </a:solidFill>
                  </a:rPr>
                  <a:t>S</a:t>
                </a:r>
                <a:endParaRPr kumimoji="0" lang="en-US" sz="16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50" name="Rectangle 49"/>
              <p:cNvSpPr/>
              <p:nvPr/>
            </p:nvSpPr>
            <p:spPr bwMode="auto">
              <a:xfrm>
                <a:off x="3959817" y="3062412"/>
                <a:ext cx="282310" cy="288032"/>
              </a:xfrm>
              <a:prstGeom prst="rect">
                <a:avLst/>
              </a:prstGeom>
              <a:noFill/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kumimoji="0" lang="en-US" sz="1600" b="1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6" charset="0"/>
                    <a:ea typeface="MS Gothic" charset="-128"/>
                  </a:rPr>
                  <a:t>0</a:t>
                </a:r>
              </a:p>
            </p:txBody>
          </p:sp>
          <p:sp>
            <p:nvSpPr>
              <p:cNvPr id="51" name="Rectangle 50"/>
              <p:cNvSpPr/>
              <p:nvPr/>
            </p:nvSpPr>
            <p:spPr bwMode="auto">
              <a:xfrm>
                <a:off x="4242127" y="3062412"/>
                <a:ext cx="1028539" cy="288032"/>
              </a:xfrm>
              <a:prstGeom prst="rect">
                <a:avLst/>
              </a:prstGeom>
              <a:noFill/>
              <a:ln w="28575" cap="flat" cmpd="sng" algn="ctr">
                <a:solidFill>
                  <a:srgbClr val="0070C0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lang="en-US" sz="1600" b="1" dirty="0">
                    <a:solidFill>
                      <a:schemeClr val="tx1"/>
                    </a:solidFill>
                  </a:rPr>
                  <a:t>0</a:t>
                </a:r>
                <a:endParaRPr kumimoji="0" lang="en-US" sz="16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52" name="Rectangle 51"/>
              <p:cNvSpPr/>
              <p:nvPr/>
            </p:nvSpPr>
            <p:spPr bwMode="auto">
              <a:xfrm>
                <a:off x="5274913" y="3062412"/>
                <a:ext cx="282310" cy="288032"/>
              </a:xfrm>
              <a:prstGeom prst="rect">
                <a:avLst/>
              </a:prstGeom>
              <a:noFill/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kumimoji="0" lang="en-US" sz="1600" b="1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6" charset="0"/>
                    <a:ea typeface="MS Gothic" charset="-128"/>
                  </a:rPr>
                  <a:t>0</a:t>
                </a:r>
              </a:p>
            </p:txBody>
          </p:sp>
          <p:sp>
            <p:nvSpPr>
              <p:cNvPr id="53" name="Rectangle 52"/>
              <p:cNvSpPr/>
              <p:nvPr/>
            </p:nvSpPr>
            <p:spPr bwMode="auto">
              <a:xfrm>
                <a:off x="5557223" y="3062412"/>
                <a:ext cx="1028539" cy="288032"/>
              </a:xfrm>
              <a:prstGeom prst="rect">
                <a:avLst/>
              </a:prstGeom>
              <a:noFill/>
              <a:ln w="28575" cap="flat" cmpd="sng" algn="ctr">
                <a:solidFill>
                  <a:srgbClr val="0070C0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lang="en-US" sz="1600" b="1" dirty="0">
                    <a:solidFill>
                      <a:schemeClr val="tx1"/>
                    </a:solidFill>
                  </a:rPr>
                  <a:t>0</a:t>
                </a:r>
                <a:endParaRPr kumimoji="0" lang="en-US" sz="16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54" name="Rectangle 53"/>
              <p:cNvSpPr/>
              <p:nvPr/>
            </p:nvSpPr>
            <p:spPr bwMode="auto">
              <a:xfrm>
                <a:off x="6585762" y="3062412"/>
                <a:ext cx="282310" cy="288032"/>
              </a:xfrm>
              <a:prstGeom prst="rect">
                <a:avLst/>
              </a:prstGeom>
              <a:noFill/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kumimoji="0" lang="en-US" sz="1600" b="1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6" charset="0"/>
                    <a:ea typeface="MS Gothic" charset="-128"/>
                  </a:rPr>
                  <a:t>0</a:t>
                </a:r>
              </a:p>
            </p:txBody>
          </p:sp>
          <p:sp>
            <p:nvSpPr>
              <p:cNvPr id="55" name="Rectangle 54"/>
              <p:cNvSpPr/>
              <p:nvPr/>
            </p:nvSpPr>
            <p:spPr bwMode="auto">
              <a:xfrm>
                <a:off x="6868072" y="3062412"/>
                <a:ext cx="1028539" cy="288032"/>
              </a:xfrm>
              <a:prstGeom prst="rect">
                <a:avLst/>
              </a:prstGeom>
              <a:noFill/>
              <a:ln w="28575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lang="en-US" sz="1600" b="1" dirty="0">
                    <a:solidFill>
                      <a:schemeClr val="tx1"/>
                    </a:solidFill>
                  </a:rPr>
                  <a:t>0</a:t>
                </a:r>
                <a:endParaRPr kumimoji="0" lang="en-US" sz="16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56" name="Rectangle 55"/>
              <p:cNvSpPr/>
              <p:nvPr/>
            </p:nvSpPr>
            <p:spPr bwMode="auto">
              <a:xfrm>
                <a:off x="7900858" y="3062412"/>
                <a:ext cx="282310" cy="288032"/>
              </a:xfrm>
              <a:prstGeom prst="rect">
                <a:avLst/>
              </a:prstGeom>
              <a:noFill/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kumimoji="0" lang="en-US" sz="1600" b="1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6" charset="0"/>
                    <a:ea typeface="MS Gothic" charset="-128"/>
                  </a:rPr>
                  <a:t>0</a:t>
                </a:r>
              </a:p>
            </p:txBody>
          </p:sp>
          <p:sp>
            <p:nvSpPr>
              <p:cNvPr id="57" name="Rectangle 56"/>
              <p:cNvSpPr/>
              <p:nvPr/>
            </p:nvSpPr>
            <p:spPr bwMode="auto">
              <a:xfrm>
                <a:off x="8183168" y="3062412"/>
                <a:ext cx="1028539" cy="288032"/>
              </a:xfrm>
              <a:prstGeom prst="rect">
                <a:avLst/>
              </a:prstGeom>
              <a:noFill/>
              <a:ln w="28575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lang="en-US" sz="1600" b="1" dirty="0">
                    <a:solidFill>
                      <a:schemeClr val="tx1"/>
                    </a:solidFill>
                  </a:rPr>
                  <a:t>0</a:t>
                </a:r>
                <a:endParaRPr kumimoji="0" lang="en-US" sz="16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58" name="Rectangle 57"/>
              <p:cNvSpPr/>
              <p:nvPr/>
            </p:nvSpPr>
            <p:spPr bwMode="auto">
              <a:xfrm>
                <a:off x="9221298" y="3062412"/>
                <a:ext cx="690138" cy="288032"/>
              </a:xfrm>
              <a:prstGeom prst="rect">
                <a:avLst/>
              </a:prstGeom>
              <a:noFill/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kumimoji="0" lang="en-US" sz="1600" b="1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6" charset="0"/>
                    <a:ea typeface="MS Gothic" charset="-128"/>
                  </a:rPr>
                  <a:t>0</a:t>
                </a:r>
              </a:p>
            </p:txBody>
          </p:sp>
        </p:grpSp>
      </p:grpSp>
      <p:grpSp>
        <p:nvGrpSpPr>
          <p:cNvPr id="59" name="Group 58"/>
          <p:cNvGrpSpPr/>
          <p:nvPr/>
        </p:nvGrpSpPr>
        <p:grpSpPr>
          <a:xfrm>
            <a:off x="158446" y="3637748"/>
            <a:ext cx="8564722" cy="307777"/>
            <a:chOff x="88670" y="3062412"/>
            <a:chExt cx="8564722" cy="307777"/>
          </a:xfrm>
        </p:grpSpPr>
        <p:sp>
          <p:nvSpPr>
            <p:cNvPr id="60" name="TextBox 59"/>
            <p:cNvSpPr txBox="1"/>
            <p:nvPr/>
          </p:nvSpPr>
          <p:spPr>
            <a:xfrm>
              <a:off x="88670" y="3062412"/>
              <a:ext cx="1157689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>
                  <a:solidFill>
                    <a:schemeClr val="tx1"/>
                  </a:solidFill>
                </a:rPr>
                <a:t>Symbol 2 = 0</a:t>
              </a:r>
            </a:p>
          </p:txBody>
        </p:sp>
        <p:grpSp>
          <p:nvGrpSpPr>
            <p:cNvPr id="61" name="Group 60"/>
            <p:cNvGrpSpPr/>
            <p:nvPr/>
          </p:nvGrpSpPr>
          <p:grpSpPr>
            <a:xfrm>
              <a:off x="1333872" y="3062412"/>
              <a:ext cx="7319520" cy="288032"/>
              <a:chOff x="1333872" y="3062412"/>
              <a:chExt cx="8577564" cy="288032"/>
            </a:xfrm>
          </p:grpSpPr>
          <p:sp>
            <p:nvSpPr>
              <p:cNvPr id="62" name="Rectangle 61"/>
              <p:cNvSpPr/>
              <p:nvPr/>
            </p:nvSpPr>
            <p:spPr bwMode="auto">
              <a:xfrm>
                <a:off x="1333872" y="3062412"/>
                <a:ext cx="282310" cy="288032"/>
              </a:xfrm>
              <a:prstGeom prst="rect">
                <a:avLst/>
              </a:prstGeom>
              <a:noFill/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kumimoji="0" lang="en-US" sz="1600" b="1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6" charset="0"/>
                    <a:ea typeface="MS Gothic" charset="-128"/>
                  </a:rPr>
                  <a:t>0</a:t>
                </a:r>
              </a:p>
            </p:txBody>
          </p:sp>
          <p:sp>
            <p:nvSpPr>
              <p:cNvPr id="63" name="Rectangle 62"/>
              <p:cNvSpPr/>
              <p:nvPr/>
            </p:nvSpPr>
            <p:spPr bwMode="auto">
              <a:xfrm>
                <a:off x="1616182" y="3062412"/>
                <a:ext cx="1028539" cy="288032"/>
              </a:xfrm>
              <a:prstGeom prst="rect">
                <a:avLst/>
              </a:prstGeom>
              <a:noFill/>
              <a:ln w="28575" cap="flat" cmpd="sng" algn="ctr">
                <a:solidFill>
                  <a:srgbClr val="00B050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lang="en-US" sz="1600" b="1" dirty="0">
                    <a:solidFill>
                      <a:schemeClr val="tx1"/>
                    </a:solidFill>
                  </a:rPr>
                  <a:t>0</a:t>
                </a:r>
                <a:endParaRPr kumimoji="0" lang="en-US" sz="16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64" name="Rectangle 63"/>
              <p:cNvSpPr/>
              <p:nvPr/>
            </p:nvSpPr>
            <p:spPr bwMode="auto">
              <a:xfrm>
                <a:off x="2648968" y="3062412"/>
                <a:ext cx="282310" cy="288032"/>
              </a:xfrm>
              <a:prstGeom prst="rect">
                <a:avLst/>
              </a:prstGeom>
              <a:noFill/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kumimoji="0" lang="en-US" sz="1600" b="1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6" charset="0"/>
                    <a:ea typeface="MS Gothic" charset="-128"/>
                  </a:rPr>
                  <a:t>0</a:t>
                </a:r>
              </a:p>
            </p:txBody>
          </p:sp>
          <p:sp>
            <p:nvSpPr>
              <p:cNvPr id="65" name="Rectangle 64"/>
              <p:cNvSpPr/>
              <p:nvPr/>
            </p:nvSpPr>
            <p:spPr bwMode="auto">
              <a:xfrm>
                <a:off x="2931278" y="3062412"/>
                <a:ext cx="1028539" cy="288032"/>
              </a:xfrm>
              <a:prstGeom prst="rect">
                <a:avLst/>
              </a:prstGeom>
              <a:noFill/>
              <a:ln w="28575" cap="flat" cmpd="sng" algn="ctr">
                <a:solidFill>
                  <a:srgbClr val="00B050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lang="en-US" sz="1600" b="1" dirty="0">
                    <a:solidFill>
                      <a:schemeClr val="tx1"/>
                    </a:solidFill>
                  </a:rPr>
                  <a:t>0</a:t>
                </a:r>
                <a:endParaRPr kumimoji="0" lang="en-US" sz="16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66" name="Rectangle 65"/>
              <p:cNvSpPr/>
              <p:nvPr/>
            </p:nvSpPr>
            <p:spPr bwMode="auto">
              <a:xfrm>
                <a:off x="3959817" y="3062412"/>
                <a:ext cx="282310" cy="288032"/>
              </a:xfrm>
              <a:prstGeom prst="rect">
                <a:avLst/>
              </a:prstGeom>
              <a:noFill/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kumimoji="0" lang="en-US" sz="1600" b="1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6" charset="0"/>
                    <a:ea typeface="MS Gothic" charset="-128"/>
                  </a:rPr>
                  <a:t>0</a:t>
                </a:r>
              </a:p>
            </p:txBody>
          </p:sp>
          <p:sp>
            <p:nvSpPr>
              <p:cNvPr id="67" name="Rectangle 66"/>
              <p:cNvSpPr/>
              <p:nvPr/>
            </p:nvSpPr>
            <p:spPr bwMode="auto">
              <a:xfrm>
                <a:off x="4242127" y="3062412"/>
                <a:ext cx="1028539" cy="288032"/>
              </a:xfrm>
              <a:prstGeom prst="rect">
                <a:avLst/>
              </a:prstGeom>
              <a:noFill/>
              <a:ln w="28575" cap="flat" cmpd="sng" algn="ctr">
                <a:solidFill>
                  <a:srgbClr val="0070C0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lang="en-US" sz="1600" b="1" dirty="0">
                    <a:solidFill>
                      <a:schemeClr val="tx1"/>
                    </a:solidFill>
                  </a:rPr>
                  <a:t>S</a:t>
                </a:r>
                <a:endParaRPr kumimoji="0" lang="en-US" sz="16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68" name="Rectangle 67"/>
              <p:cNvSpPr/>
              <p:nvPr/>
            </p:nvSpPr>
            <p:spPr bwMode="auto">
              <a:xfrm>
                <a:off x="5274913" y="3062412"/>
                <a:ext cx="282310" cy="288032"/>
              </a:xfrm>
              <a:prstGeom prst="rect">
                <a:avLst/>
              </a:prstGeom>
              <a:noFill/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kumimoji="0" lang="en-US" sz="1600" b="1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6" charset="0"/>
                    <a:ea typeface="MS Gothic" charset="-128"/>
                  </a:rPr>
                  <a:t>0</a:t>
                </a:r>
              </a:p>
            </p:txBody>
          </p:sp>
          <p:sp>
            <p:nvSpPr>
              <p:cNvPr id="69" name="Rectangle 68"/>
              <p:cNvSpPr/>
              <p:nvPr/>
            </p:nvSpPr>
            <p:spPr bwMode="auto">
              <a:xfrm>
                <a:off x="5557223" y="3062412"/>
                <a:ext cx="1028539" cy="288032"/>
              </a:xfrm>
              <a:prstGeom prst="rect">
                <a:avLst/>
              </a:prstGeom>
              <a:noFill/>
              <a:ln w="28575" cap="flat" cmpd="sng" algn="ctr">
                <a:solidFill>
                  <a:srgbClr val="0070C0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lang="en-US" sz="1600" b="1" dirty="0">
                    <a:solidFill>
                      <a:schemeClr val="tx1"/>
                    </a:solidFill>
                  </a:rPr>
                  <a:t>0</a:t>
                </a:r>
                <a:endParaRPr kumimoji="0" lang="en-US" sz="16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70" name="Rectangle 69"/>
              <p:cNvSpPr/>
              <p:nvPr/>
            </p:nvSpPr>
            <p:spPr bwMode="auto">
              <a:xfrm>
                <a:off x="6585762" y="3062412"/>
                <a:ext cx="282310" cy="288032"/>
              </a:xfrm>
              <a:prstGeom prst="rect">
                <a:avLst/>
              </a:prstGeom>
              <a:noFill/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kumimoji="0" lang="en-US" sz="1600" b="1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6" charset="0"/>
                    <a:ea typeface="MS Gothic" charset="-128"/>
                  </a:rPr>
                  <a:t>0</a:t>
                </a:r>
              </a:p>
            </p:txBody>
          </p:sp>
          <p:sp>
            <p:nvSpPr>
              <p:cNvPr id="71" name="Rectangle 70"/>
              <p:cNvSpPr/>
              <p:nvPr/>
            </p:nvSpPr>
            <p:spPr bwMode="auto">
              <a:xfrm>
                <a:off x="6868072" y="3062412"/>
                <a:ext cx="1028539" cy="288032"/>
              </a:xfrm>
              <a:prstGeom prst="rect">
                <a:avLst/>
              </a:prstGeom>
              <a:noFill/>
              <a:ln w="28575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lang="en-US" sz="1600" b="1" dirty="0">
                    <a:solidFill>
                      <a:schemeClr val="tx1"/>
                    </a:solidFill>
                  </a:rPr>
                  <a:t>0</a:t>
                </a:r>
                <a:endParaRPr kumimoji="0" lang="en-US" sz="16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72" name="Rectangle 71"/>
              <p:cNvSpPr/>
              <p:nvPr/>
            </p:nvSpPr>
            <p:spPr bwMode="auto">
              <a:xfrm>
                <a:off x="7900858" y="3062412"/>
                <a:ext cx="282310" cy="288032"/>
              </a:xfrm>
              <a:prstGeom prst="rect">
                <a:avLst/>
              </a:prstGeom>
              <a:noFill/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kumimoji="0" lang="en-US" sz="1600" b="1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6" charset="0"/>
                    <a:ea typeface="MS Gothic" charset="-128"/>
                  </a:rPr>
                  <a:t>0</a:t>
                </a:r>
              </a:p>
            </p:txBody>
          </p:sp>
          <p:sp>
            <p:nvSpPr>
              <p:cNvPr id="73" name="Rectangle 72"/>
              <p:cNvSpPr/>
              <p:nvPr/>
            </p:nvSpPr>
            <p:spPr bwMode="auto">
              <a:xfrm>
                <a:off x="8183168" y="3062412"/>
                <a:ext cx="1028539" cy="288032"/>
              </a:xfrm>
              <a:prstGeom prst="rect">
                <a:avLst/>
              </a:prstGeom>
              <a:noFill/>
              <a:ln w="28575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lang="en-US" sz="1600" b="1" dirty="0">
                    <a:solidFill>
                      <a:schemeClr val="tx1"/>
                    </a:solidFill>
                  </a:rPr>
                  <a:t>0</a:t>
                </a:r>
                <a:endParaRPr kumimoji="0" lang="en-US" sz="16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74" name="Rectangle 73"/>
              <p:cNvSpPr/>
              <p:nvPr/>
            </p:nvSpPr>
            <p:spPr bwMode="auto">
              <a:xfrm>
                <a:off x="9221298" y="3062412"/>
                <a:ext cx="690138" cy="288032"/>
              </a:xfrm>
              <a:prstGeom prst="rect">
                <a:avLst/>
              </a:prstGeom>
              <a:noFill/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kumimoji="0" lang="en-US" sz="1600" b="1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6" charset="0"/>
                    <a:ea typeface="MS Gothic" charset="-128"/>
                  </a:rPr>
                  <a:t>0</a:t>
                </a:r>
              </a:p>
            </p:txBody>
          </p:sp>
        </p:grpSp>
      </p:grpSp>
      <p:grpSp>
        <p:nvGrpSpPr>
          <p:cNvPr id="75" name="Group 74"/>
          <p:cNvGrpSpPr/>
          <p:nvPr/>
        </p:nvGrpSpPr>
        <p:grpSpPr>
          <a:xfrm>
            <a:off x="158446" y="4069432"/>
            <a:ext cx="8564722" cy="307777"/>
            <a:chOff x="88670" y="3062412"/>
            <a:chExt cx="8564722" cy="307777"/>
          </a:xfrm>
        </p:grpSpPr>
        <p:sp>
          <p:nvSpPr>
            <p:cNvPr id="76" name="TextBox 75"/>
            <p:cNvSpPr txBox="1"/>
            <p:nvPr/>
          </p:nvSpPr>
          <p:spPr>
            <a:xfrm>
              <a:off x="88670" y="3062412"/>
              <a:ext cx="1157689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>
                  <a:solidFill>
                    <a:schemeClr val="tx1"/>
                  </a:solidFill>
                </a:rPr>
                <a:t>Symbol 2 = 1</a:t>
              </a:r>
            </a:p>
          </p:txBody>
        </p:sp>
        <p:grpSp>
          <p:nvGrpSpPr>
            <p:cNvPr id="77" name="Group 76"/>
            <p:cNvGrpSpPr/>
            <p:nvPr/>
          </p:nvGrpSpPr>
          <p:grpSpPr>
            <a:xfrm>
              <a:off x="1333872" y="3062412"/>
              <a:ext cx="7319520" cy="288032"/>
              <a:chOff x="1333872" y="3062412"/>
              <a:chExt cx="8577564" cy="288032"/>
            </a:xfrm>
          </p:grpSpPr>
          <p:sp>
            <p:nvSpPr>
              <p:cNvPr id="78" name="Rectangle 77"/>
              <p:cNvSpPr/>
              <p:nvPr/>
            </p:nvSpPr>
            <p:spPr bwMode="auto">
              <a:xfrm>
                <a:off x="1333872" y="3062412"/>
                <a:ext cx="282310" cy="288032"/>
              </a:xfrm>
              <a:prstGeom prst="rect">
                <a:avLst/>
              </a:prstGeom>
              <a:noFill/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kumimoji="0" lang="en-US" sz="1600" b="1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6" charset="0"/>
                    <a:ea typeface="MS Gothic" charset="-128"/>
                  </a:rPr>
                  <a:t>0</a:t>
                </a:r>
              </a:p>
            </p:txBody>
          </p:sp>
          <p:sp>
            <p:nvSpPr>
              <p:cNvPr id="79" name="Rectangle 78"/>
              <p:cNvSpPr/>
              <p:nvPr/>
            </p:nvSpPr>
            <p:spPr bwMode="auto">
              <a:xfrm>
                <a:off x="1616182" y="3062412"/>
                <a:ext cx="1028539" cy="288032"/>
              </a:xfrm>
              <a:prstGeom prst="rect">
                <a:avLst/>
              </a:prstGeom>
              <a:noFill/>
              <a:ln w="28575" cap="flat" cmpd="sng" algn="ctr">
                <a:solidFill>
                  <a:srgbClr val="00B050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lang="en-US" sz="1600" b="1" dirty="0">
                    <a:solidFill>
                      <a:schemeClr val="tx1"/>
                    </a:solidFill>
                  </a:rPr>
                  <a:t>0</a:t>
                </a:r>
                <a:endParaRPr kumimoji="0" lang="en-US" sz="16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80" name="Rectangle 79"/>
              <p:cNvSpPr/>
              <p:nvPr/>
            </p:nvSpPr>
            <p:spPr bwMode="auto">
              <a:xfrm>
                <a:off x="2648968" y="3062412"/>
                <a:ext cx="282310" cy="288032"/>
              </a:xfrm>
              <a:prstGeom prst="rect">
                <a:avLst/>
              </a:prstGeom>
              <a:noFill/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kumimoji="0" lang="en-US" sz="1600" b="1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6" charset="0"/>
                    <a:ea typeface="MS Gothic" charset="-128"/>
                  </a:rPr>
                  <a:t>0</a:t>
                </a:r>
              </a:p>
            </p:txBody>
          </p:sp>
          <p:sp>
            <p:nvSpPr>
              <p:cNvPr id="81" name="Rectangle 80"/>
              <p:cNvSpPr/>
              <p:nvPr/>
            </p:nvSpPr>
            <p:spPr bwMode="auto">
              <a:xfrm>
                <a:off x="2931278" y="3062412"/>
                <a:ext cx="1028539" cy="288032"/>
              </a:xfrm>
              <a:prstGeom prst="rect">
                <a:avLst/>
              </a:prstGeom>
              <a:noFill/>
              <a:ln w="28575" cap="flat" cmpd="sng" algn="ctr">
                <a:solidFill>
                  <a:srgbClr val="00B050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lang="en-US" sz="1600" b="1" dirty="0">
                    <a:solidFill>
                      <a:schemeClr val="tx1"/>
                    </a:solidFill>
                  </a:rPr>
                  <a:t>0</a:t>
                </a:r>
                <a:endParaRPr kumimoji="0" lang="en-US" sz="16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82" name="Rectangle 81"/>
              <p:cNvSpPr/>
              <p:nvPr/>
            </p:nvSpPr>
            <p:spPr bwMode="auto">
              <a:xfrm>
                <a:off x="3959817" y="3062412"/>
                <a:ext cx="282310" cy="288032"/>
              </a:xfrm>
              <a:prstGeom prst="rect">
                <a:avLst/>
              </a:prstGeom>
              <a:noFill/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kumimoji="0" lang="en-US" sz="1600" b="1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6" charset="0"/>
                    <a:ea typeface="MS Gothic" charset="-128"/>
                  </a:rPr>
                  <a:t>0</a:t>
                </a:r>
              </a:p>
            </p:txBody>
          </p:sp>
          <p:sp>
            <p:nvSpPr>
              <p:cNvPr id="83" name="Rectangle 82"/>
              <p:cNvSpPr/>
              <p:nvPr/>
            </p:nvSpPr>
            <p:spPr bwMode="auto">
              <a:xfrm>
                <a:off x="4242127" y="3062412"/>
                <a:ext cx="1028539" cy="288032"/>
              </a:xfrm>
              <a:prstGeom prst="rect">
                <a:avLst/>
              </a:prstGeom>
              <a:noFill/>
              <a:ln w="28575" cap="flat" cmpd="sng" algn="ctr">
                <a:solidFill>
                  <a:srgbClr val="0070C0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lang="en-US" sz="1600" b="1" dirty="0">
                    <a:solidFill>
                      <a:schemeClr val="tx1"/>
                    </a:solidFill>
                  </a:rPr>
                  <a:t>0</a:t>
                </a:r>
                <a:endParaRPr kumimoji="0" lang="en-US" sz="16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84" name="Rectangle 83"/>
              <p:cNvSpPr/>
              <p:nvPr/>
            </p:nvSpPr>
            <p:spPr bwMode="auto">
              <a:xfrm>
                <a:off x="5274913" y="3062412"/>
                <a:ext cx="282310" cy="288032"/>
              </a:xfrm>
              <a:prstGeom prst="rect">
                <a:avLst/>
              </a:prstGeom>
              <a:noFill/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kumimoji="0" lang="en-US" sz="1600" b="1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6" charset="0"/>
                    <a:ea typeface="MS Gothic" charset="-128"/>
                  </a:rPr>
                  <a:t>0</a:t>
                </a:r>
              </a:p>
            </p:txBody>
          </p:sp>
          <p:sp>
            <p:nvSpPr>
              <p:cNvPr id="85" name="Rectangle 84"/>
              <p:cNvSpPr/>
              <p:nvPr/>
            </p:nvSpPr>
            <p:spPr bwMode="auto">
              <a:xfrm>
                <a:off x="5557223" y="3062412"/>
                <a:ext cx="1028539" cy="288032"/>
              </a:xfrm>
              <a:prstGeom prst="rect">
                <a:avLst/>
              </a:prstGeom>
              <a:noFill/>
              <a:ln w="28575" cap="flat" cmpd="sng" algn="ctr">
                <a:solidFill>
                  <a:srgbClr val="0070C0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lang="en-US" sz="1600" b="1" dirty="0">
                    <a:solidFill>
                      <a:schemeClr val="tx1"/>
                    </a:solidFill>
                  </a:rPr>
                  <a:t>S</a:t>
                </a:r>
                <a:endParaRPr kumimoji="0" lang="en-US" sz="16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86" name="Rectangle 85"/>
              <p:cNvSpPr/>
              <p:nvPr/>
            </p:nvSpPr>
            <p:spPr bwMode="auto">
              <a:xfrm>
                <a:off x="6585762" y="3062412"/>
                <a:ext cx="282310" cy="288032"/>
              </a:xfrm>
              <a:prstGeom prst="rect">
                <a:avLst/>
              </a:prstGeom>
              <a:noFill/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kumimoji="0" lang="en-US" sz="1600" b="1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6" charset="0"/>
                    <a:ea typeface="MS Gothic" charset="-128"/>
                  </a:rPr>
                  <a:t>0</a:t>
                </a:r>
              </a:p>
            </p:txBody>
          </p:sp>
          <p:sp>
            <p:nvSpPr>
              <p:cNvPr id="87" name="Rectangle 86"/>
              <p:cNvSpPr/>
              <p:nvPr/>
            </p:nvSpPr>
            <p:spPr bwMode="auto">
              <a:xfrm>
                <a:off x="6868072" y="3062412"/>
                <a:ext cx="1028539" cy="288032"/>
              </a:xfrm>
              <a:prstGeom prst="rect">
                <a:avLst/>
              </a:prstGeom>
              <a:noFill/>
              <a:ln w="28575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lang="en-US" sz="1600" b="1" dirty="0">
                    <a:solidFill>
                      <a:schemeClr val="tx1"/>
                    </a:solidFill>
                  </a:rPr>
                  <a:t>0</a:t>
                </a:r>
                <a:endParaRPr kumimoji="0" lang="en-US" sz="16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88" name="Rectangle 87"/>
              <p:cNvSpPr/>
              <p:nvPr/>
            </p:nvSpPr>
            <p:spPr bwMode="auto">
              <a:xfrm>
                <a:off x="7900858" y="3062412"/>
                <a:ext cx="282310" cy="288032"/>
              </a:xfrm>
              <a:prstGeom prst="rect">
                <a:avLst/>
              </a:prstGeom>
              <a:noFill/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kumimoji="0" lang="en-US" sz="1600" b="1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6" charset="0"/>
                    <a:ea typeface="MS Gothic" charset="-128"/>
                  </a:rPr>
                  <a:t>0</a:t>
                </a:r>
              </a:p>
            </p:txBody>
          </p:sp>
          <p:sp>
            <p:nvSpPr>
              <p:cNvPr id="89" name="Rectangle 88"/>
              <p:cNvSpPr/>
              <p:nvPr/>
            </p:nvSpPr>
            <p:spPr bwMode="auto">
              <a:xfrm>
                <a:off x="8183168" y="3062412"/>
                <a:ext cx="1028539" cy="288032"/>
              </a:xfrm>
              <a:prstGeom prst="rect">
                <a:avLst/>
              </a:prstGeom>
              <a:noFill/>
              <a:ln w="28575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lang="en-US" sz="1600" b="1" dirty="0">
                    <a:solidFill>
                      <a:schemeClr val="tx1"/>
                    </a:solidFill>
                  </a:rPr>
                  <a:t>0</a:t>
                </a:r>
                <a:endParaRPr kumimoji="0" lang="en-US" sz="16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90" name="Rectangle 89"/>
              <p:cNvSpPr/>
              <p:nvPr/>
            </p:nvSpPr>
            <p:spPr bwMode="auto">
              <a:xfrm>
                <a:off x="9221298" y="3062412"/>
                <a:ext cx="690138" cy="288032"/>
              </a:xfrm>
              <a:prstGeom prst="rect">
                <a:avLst/>
              </a:prstGeom>
              <a:noFill/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kumimoji="0" lang="en-US" sz="1600" b="1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6" charset="0"/>
                    <a:ea typeface="MS Gothic" charset="-128"/>
                  </a:rPr>
                  <a:t>0</a:t>
                </a:r>
              </a:p>
            </p:txBody>
          </p:sp>
        </p:grpSp>
      </p:grpSp>
      <p:grpSp>
        <p:nvGrpSpPr>
          <p:cNvPr id="91" name="Group 90"/>
          <p:cNvGrpSpPr/>
          <p:nvPr/>
        </p:nvGrpSpPr>
        <p:grpSpPr>
          <a:xfrm>
            <a:off x="158446" y="4501116"/>
            <a:ext cx="8564722" cy="307777"/>
            <a:chOff x="88670" y="3062412"/>
            <a:chExt cx="8564722" cy="307777"/>
          </a:xfrm>
        </p:grpSpPr>
        <p:sp>
          <p:nvSpPr>
            <p:cNvPr id="92" name="TextBox 91"/>
            <p:cNvSpPr txBox="1"/>
            <p:nvPr/>
          </p:nvSpPr>
          <p:spPr>
            <a:xfrm>
              <a:off x="88670" y="3062412"/>
              <a:ext cx="1157689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>
                  <a:solidFill>
                    <a:schemeClr val="tx1"/>
                  </a:solidFill>
                </a:rPr>
                <a:t>Symbol 3 = 0</a:t>
              </a:r>
            </a:p>
          </p:txBody>
        </p:sp>
        <p:grpSp>
          <p:nvGrpSpPr>
            <p:cNvPr id="93" name="Group 92"/>
            <p:cNvGrpSpPr/>
            <p:nvPr/>
          </p:nvGrpSpPr>
          <p:grpSpPr>
            <a:xfrm>
              <a:off x="1333872" y="3062412"/>
              <a:ext cx="7319520" cy="288032"/>
              <a:chOff x="1333872" y="3062412"/>
              <a:chExt cx="8577564" cy="288032"/>
            </a:xfrm>
          </p:grpSpPr>
          <p:sp>
            <p:nvSpPr>
              <p:cNvPr id="94" name="Rectangle 93"/>
              <p:cNvSpPr/>
              <p:nvPr/>
            </p:nvSpPr>
            <p:spPr bwMode="auto">
              <a:xfrm>
                <a:off x="1333872" y="3062412"/>
                <a:ext cx="282310" cy="288032"/>
              </a:xfrm>
              <a:prstGeom prst="rect">
                <a:avLst/>
              </a:prstGeom>
              <a:noFill/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kumimoji="0" lang="en-US" sz="1600" b="1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6" charset="0"/>
                    <a:ea typeface="MS Gothic" charset="-128"/>
                  </a:rPr>
                  <a:t>0</a:t>
                </a:r>
              </a:p>
            </p:txBody>
          </p:sp>
          <p:sp>
            <p:nvSpPr>
              <p:cNvPr id="95" name="Rectangle 94"/>
              <p:cNvSpPr/>
              <p:nvPr/>
            </p:nvSpPr>
            <p:spPr bwMode="auto">
              <a:xfrm>
                <a:off x="1616182" y="3062412"/>
                <a:ext cx="1028539" cy="288032"/>
              </a:xfrm>
              <a:prstGeom prst="rect">
                <a:avLst/>
              </a:prstGeom>
              <a:noFill/>
              <a:ln w="28575" cap="flat" cmpd="sng" algn="ctr">
                <a:solidFill>
                  <a:srgbClr val="00B050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lang="en-US" sz="1600" b="1" dirty="0">
                    <a:solidFill>
                      <a:schemeClr val="tx1"/>
                    </a:solidFill>
                  </a:rPr>
                  <a:t>0</a:t>
                </a:r>
                <a:endParaRPr kumimoji="0" lang="en-US" sz="16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96" name="Rectangle 95"/>
              <p:cNvSpPr/>
              <p:nvPr/>
            </p:nvSpPr>
            <p:spPr bwMode="auto">
              <a:xfrm>
                <a:off x="2648968" y="3062412"/>
                <a:ext cx="282310" cy="288032"/>
              </a:xfrm>
              <a:prstGeom prst="rect">
                <a:avLst/>
              </a:prstGeom>
              <a:noFill/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kumimoji="0" lang="en-US" sz="1600" b="1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6" charset="0"/>
                    <a:ea typeface="MS Gothic" charset="-128"/>
                  </a:rPr>
                  <a:t>0</a:t>
                </a:r>
              </a:p>
            </p:txBody>
          </p:sp>
          <p:sp>
            <p:nvSpPr>
              <p:cNvPr id="97" name="Rectangle 96"/>
              <p:cNvSpPr/>
              <p:nvPr/>
            </p:nvSpPr>
            <p:spPr bwMode="auto">
              <a:xfrm>
                <a:off x="2931278" y="3062412"/>
                <a:ext cx="1028539" cy="288032"/>
              </a:xfrm>
              <a:prstGeom prst="rect">
                <a:avLst/>
              </a:prstGeom>
              <a:noFill/>
              <a:ln w="28575" cap="flat" cmpd="sng" algn="ctr">
                <a:solidFill>
                  <a:srgbClr val="00B050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lang="en-US" sz="1600" b="1" dirty="0">
                    <a:solidFill>
                      <a:schemeClr val="tx1"/>
                    </a:solidFill>
                  </a:rPr>
                  <a:t>0</a:t>
                </a:r>
                <a:endParaRPr kumimoji="0" lang="en-US" sz="16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98" name="Rectangle 97"/>
              <p:cNvSpPr/>
              <p:nvPr/>
            </p:nvSpPr>
            <p:spPr bwMode="auto">
              <a:xfrm>
                <a:off x="3959817" y="3062412"/>
                <a:ext cx="282310" cy="288032"/>
              </a:xfrm>
              <a:prstGeom prst="rect">
                <a:avLst/>
              </a:prstGeom>
              <a:noFill/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kumimoji="0" lang="en-US" sz="1600" b="1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6" charset="0"/>
                    <a:ea typeface="MS Gothic" charset="-128"/>
                  </a:rPr>
                  <a:t>0</a:t>
                </a:r>
              </a:p>
            </p:txBody>
          </p:sp>
          <p:sp>
            <p:nvSpPr>
              <p:cNvPr id="99" name="Rectangle 98"/>
              <p:cNvSpPr/>
              <p:nvPr/>
            </p:nvSpPr>
            <p:spPr bwMode="auto">
              <a:xfrm>
                <a:off x="4242127" y="3062412"/>
                <a:ext cx="1028539" cy="288032"/>
              </a:xfrm>
              <a:prstGeom prst="rect">
                <a:avLst/>
              </a:prstGeom>
              <a:noFill/>
              <a:ln w="28575" cap="flat" cmpd="sng" algn="ctr">
                <a:solidFill>
                  <a:srgbClr val="0070C0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lang="en-US" sz="1600" b="1" dirty="0">
                    <a:solidFill>
                      <a:schemeClr val="tx1"/>
                    </a:solidFill>
                  </a:rPr>
                  <a:t>0</a:t>
                </a:r>
                <a:endParaRPr kumimoji="0" lang="en-US" sz="16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100" name="Rectangle 99"/>
              <p:cNvSpPr/>
              <p:nvPr/>
            </p:nvSpPr>
            <p:spPr bwMode="auto">
              <a:xfrm>
                <a:off x="5274913" y="3062412"/>
                <a:ext cx="282310" cy="288032"/>
              </a:xfrm>
              <a:prstGeom prst="rect">
                <a:avLst/>
              </a:prstGeom>
              <a:noFill/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kumimoji="0" lang="en-US" sz="1600" b="1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6" charset="0"/>
                    <a:ea typeface="MS Gothic" charset="-128"/>
                  </a:rPr>
                  <a:t>0</a:t>
                </a:r>
              </a:p>
            </p:txBody>
          </p:sp>
          <p:sp>
            <p:nvSpPr>
              <p:cNvPr id="101" name="Rectangle 100"/>
              <p:cNvSpPr/>
              <p:nvPr/>
            </p:nvSpPr>
            <p:spPr bwMode="auto">
              <a:xfrm>
                <a:off x="5557223" y="3062412"/>
                <a:ext cx="1028539" cy="288032"/>
              </a:xfrm>
              <a:prstGeom prst="rect">
                <a:avLst/>
              </a:prstGeom>
              <a:noFill/>
              <a:ln w="28575" cap="flat" cmpd="sng" algn="ctr">
                <a:solidFill>
                  <a:srgbClr val="0070C0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lang="en-US" sz="1600" b="1" dirty="0">
                    <a:solidFill>
                      <a:schemeClr val="tx1"/>
                    </a:solidFill>
                  </a:rPr>
                  <a:t>0</a:t>
                </a:r>
                <a:endParaRPr kumimoji="0" lang="en-US" sz="16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102" name="Rectangle 101"/>
              <p:cNvSpPr/>
              <p:nvPr/>
            </p:nvSpPr>
            <p:spPr bwMode="auto">
              <a:xfrm>
                <a:off x="6585762" y="3062412"/>
                <a:ext cx="282310" cy="288032"/>
              </a:xfrm>
              <a:prstGeom prst="rect">
                <a:avLst/>
              </a:prstGeom>
              <a:noFill/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kumimoji="0" lang="en-US" sz="1600" b="1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6" charset="0"/>
                    <a:ea typeface="MS Gothic" charset="-128"/>
                  </a:rPr>
                  <a:t>0</a:t>
                </a:r>
              </a:p>
            </p:txBody>
          </p:sp>
          <p:sp>
            <p:nvSpPr>
              <p:cNvPr id="103" name="Rectangle 102"/>
              <p:cNvSpPr/>
              <p:nvPr/>
            </p:nvSpPr>
            <p:spPr bwMode="auto">
              <a:xfrm>
                <a:off x="6868072" y="3062412"/>
                <a:ext cx="1028539" cy="288032"/>
              </a:xfrm>
              <a:prstGeom prst="rect">
                <a:avLst/>
              </a:prstGeom>
              <a:noFill/>
              <a:ln w="28575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lang="en-US" sz="1600" b="1" dirty="0">
                    <a:solidFill>
                      <a:schemeClr val="tx1"/>
                    </a:solidFill>
                  </a:rPr>
                  <a:t>S</a:t>
                </a:r>
                <a:endParaRPr kumimoji="0" lang="en-US" sz="16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104" name="Rectangle 103"/>
              <p:cNvSpPr/>
              <p:nvPr/>
            </p:nvSpPr>
            <p:spPr bwMode="auto">
              <a:xfrm>
                <a:off x="7900858" y="3062412"/>
                <a:ext cx="282310" cy="288032"/>
              </a:xfrm>
              <a:prstGeom prst="rect">
                <a:avLst/>
              </a:prstGeom>
              <a:noFill/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kumimoji="0" lang="en-US" sz="1600" b="1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6" charset="0"/>
                    <a:ea typeface="MS Gothic" charset="-128"/>
                  </a:rPr>
                  <a:t>0</a:t>
                </a:r>
              </a:p>
            </p:txBody>
          </p:sp>
          <p:sp>
            <p:nvSpPr>
              <p:cNvPr id="105" name="Rectangle 104"/>
              <p:cNvSpPr/>
              <p:nvPr/>
            </p:nvSpPr>
            <p:spPr bwMode="auto">
              <a:xfrm>
                <a:off x="8183168" y="3062412"/>
                <a:ext cx="1028539" cy="288032"/>
              </a:xfrm>
              <a:prstGeom prst="rect">
                <a:avLst/>
              </a:prstGeom>
              <a:noFill/>
              <a:ln w="28575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lang="en-US" sz="1600" b="1" dirty="0">
                    <a:solidFill>
                      <a:schemeClr val="tx1"/>
                    </a:solidFill>
                  </a:rPr>
                  <a:t>0</a:t>
                </a:r>
                <a:endParaRPr kumimoji="0" lang="en-US" sz="16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106" name="Rectangle 105"/>
              <p:cNvSpPr/>
              <p:nvPr/>
            </p:nvSpPr>
            <p:spPr bwMode="auto">
              <a:xfrm>
                <a:off x="9221298" y="3062412"/>
                <a:ext cx="690138" cy="288032"/>
              </a:xfrm>
              <a:prstGeom prst="rect">
                <a:avLst/>
              </a:prstGeom>
              <a:noFill/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kumimoji="0" lang="en-US" sz="1600" b="1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6" charset="0"/>
                    <a:ea typeface="MS Gothic" charset="-128"/>
                  </a:rPr>
                  <a:t>0</a:t>
                </a:r>
              </a:p>
            </p:txBody>
          </p:sp>
        </p:grpSp>
      </p:grpSp>
      <p:grpSp>
        <p:nvGrpSpPr>
          <p:cNvPr id="107" name="Group 106"/>
          <p:cNvGrpSpPr/>
          <p:nvPr/>
        </p:nvGrpSpPr>
        <p:grpSpPr>
          <a:xfrm>
            <a:off x="158446" y="4932799"/>
            <a:ext cx="8564722" cy="307777"/>
            <a:chOff x="88670" y="3062412"/>
            <a:chExt cx="8564722" cy="307777"/>
          </a:xfrm>
        </p:grpSpPr>
        <p:sp>
          <p:nvSpPr>
            <p:cNvPr id="108" name="TextBox 107"/>
            <p:cNvSpPr txBox="1"/>
            <p:nvPr/>
          </p:nvSpPr>
          <p:spPr>
            <a:xfrm>
              <a:off x="88670" y="3062412"/>
              <a:ext cx="1157689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>
                  <a:solidFill>
                    <a:schemeClr val="tx1"/>
                  </a:solidFill>
                </a:rPr>
                <a:t>Symbol 3 = 1</a:t>
              </a:r>
            </a:p>
          </p:txBody>
        </p:sp>
        <p:grpSp>
          <p:nvGrpSpPr>
            <p:cNvPr id="109" name="Group 108"/>
            <p:cNvGrpSpPr/>
            <p:nvPr/>
          </p:nvGrpSpPr>
          <p:grpSpPr>
            <a:xfrm>
              <a:off x="1333872" y="3062412"/>
              <a:ext cx="7319520" cy="288032"/>
              <a:chOff x="1333872" y="3062412"/>
              <a:chExt cx="8577564" cy="288032"/>
            </a:xfrm>
          </p:grpSpPr>
          <p:sp>
            <p:nvSpPr>
              <p:cNvPr id="110" name="Rectangle 109"/>
              <p:cNvSpPr/>
              <p:nvPr/>
            </p:nvSpPr>
            <p:spPr bwMode="auto">
              <a:xfrm>
                <a:off x="1333872" y="3062412"/>
                <a:ext cx="282310" cy="288032"/>
              </a:xfrm>
              <a:prstGeom prst="rect">
                <a:avLst/>
              </a:prstGeom>
              <a:noFill/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kumimoji="0" lang="en-US" sz="1600" b="1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6" charset="0"/>
                    <a:ea typeface="MS Gothic" charset="-128"/>
                  </a:rPr>
                  <a:t>0</a:t>
                </a:r>
              </a:p>
            </p:txBody>
          </p:sp>
          <p:sp>
            <p:nvSpPr>
              <p:cNvPr id="111" name="Rectangle 110"/>
              <p:cNvSpPr/>
              <p:nvPr/>
            </p:nvSpPr>
            <p:spPr bwMode="auto">
              <a:xfrm>
                <a:off x="1616182" y="3062412"/>
                <a:ext cx="1028539" cy="288032"/>
              </a:xfrm>
              <a:prstGeom prst="rect">
                <a:avLst/>
              </a:prstGeom>
              <a:noFill/>
              <a:ln w="28575" cap="flat" cmpd="sng" algn="ctr">
                <a:solidFill>
                  <a:srgbClr val="00B050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lang="en-US" sz="1600" b="1" dirty="0">
                    <a:solidFill>
                      <a:schemeClr val="tx1"/>
                    </a:solidFill>
                  </a:rPr>
                  <a:t>0</a:t>
                </a:r>
                <a:endParaRPr kumimoji="0" lang="en-US" sz="16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112" name="Rectangle 111"/>
              <p:cNvSpPr/>
              <p:nvPr/>
            </p:nvSpPr>
            <p:spPr bwMode="auto">
              <a:xfrm>
                <a:off x="2648968" y="3062412"/>
                <a:ext cx="282310" cy="288032"/>
              </a:xfrm>
              <a:prstGeom prst="rect">
                <a:avLst/>
              </a:prstGeom>
              <a:noFill/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kumimoji="0" lang="en-US" sz="1600" b="1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6" charset="0"/>
                    <a:ea typeface="MS Gothic" charset="-128"/>
                  </a:rPr>
                  <a:t>0</a:t>
                </a:r>
              </a:p>
            </p:txBody>
          </p:sp>
          <p:sp>
            <p:nvSpPr>
              <p:cNvPr id="113" name="Rectangle 112"/>
              <p:cNvSpPr/>
              <p:nvPr/>
            </p:nvSpPr>
            <p:spPr bwMode="auto">
              <a:xfrm>
                <a:off x="2931278" y="3062412"/>
                <a:ext cx="1028539" cy="288032"/>
              </a:xfrm>
              <a:prstGeom prst="rect">
                <a:avLst/>
              </a:prstGeom>
              <a:noFill/>
              <a:ln w="28575" cap="flat" cmpd="sng" algn="ctr">
                <a:solidFill>
                  <a:srgbClr val="00B050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lang="en-US" sz="1600" b="1" dirty="0">
                    <a:solidFill>
                      <a:schemeClr val="tx1"/>
                    </a:solidFill>
                  </a:rPr>
                  <a:t>0</a:t>
                </a:r>
                <a:endParaRPr kumimoji="0" lang="en-US" sz="16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114" name="Rectangle 113"/>
              <p:cNvSpPr/>
              <p:nvPr/>
            </p:nvSpPr>
            <p:spPr bwMode="auto">
              <a:xfrm>
                <a:off x="3959817" y="3062412"/>
                <a:ext cx="282310" cy="288032"/>
              </a:xfrm>
              <a:prstGeom prst="rect">
                <a:avLst/>
              </a:prstGeom>
              <a:noFill/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kumimoji="0" lang="en-US" sz="1600" b="1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6" charset="0"/>
                    <a:ea typeface="MS Gothic" charset="-128"/>
                  </a:rPr>
                  <a:t>0</a:t>
                </a:r>
              </a:p>
            </p:txBody>
          </p:sp>
          <p:sp>
            <p:nvSpPr>
              <p:cNvPr id="115" name="Rectangle 114"/>
              <p:cNvSpPr/>
              <p:nvPr/>
            </p:nvSpPr>
            <p:spPr bwMode="auto">
              <a:xfrm>
                <a:off x="4242127" y="3062412"/>
                <a:ext cx="1028539" cy="288032"/>
              </a:xfrm>
              <a:prstGeom prst="rect">
                <a:avLst/>
              </a:prstGeom>
              <a:noFill/>
              <a:ln w="28575" cap="flat" cmpd="sng" algn="ctr">
                <a:solidFill>
                  <a:srgbClr val="0070C0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lang="en-US" sz="1600" b="1" dirty="0">
                    <a:solidFill>
                      <a:schemeClr val="tx1"/>
                    </a:solidFill>
                  </a:rPr>
                  <a:t>0</a:t>
                </a:r>
                <a:endParaRPr kumimoji="0" lang="en-US" sz="16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116" name="Rectangle 115"/>
              <p:cNvSpPr/>
              <p:nvPr/>
            </p:nvSpPr>
            <p:spPr bwMode="auto">
              <a:xfrm>
                <a:off x="5274913" y="3062412"/>
                <a:ext cx="282310" cy="288032"/>
              </a:xfrm>
              <a:prstGeom prst="rect">
                <a:avLst/>
              </a:prstGeom>
              <a:noFill/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kumimoji="0" lang="en-US" sz="1600" b="1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6" charset="0"/>
                    <a:ea typeface="MS Gothic" charset="-128"/>
                  </a:rPr>
                  <a:t>0</a:t>
                </a:r>
              </a:p>
            </p:txBody>
          </p:sp>
          <p:sp>
            <p:nvSpPr>
              <p:cNvPr id="117" name="Rectangle 116"/>
              <p:cNvSpPr/>
              <p:nvPr/>
            </p:nvSpPr>
            <p:spPr bwMode="auto">
              <a:xfrm>
                <a:off x="5557223" y="3062412"/>
                <a:ext cx="1028539" cy="288032"/>
              </a:xfrm>
              <a:prstGeom prst="rect">
                <a:avLst/>
              </a:prstGeom>
              <a:noFill/>
              <a:ln w="28575" cap="flat" cmpd="sng" algn="ctr">
                <a:solidFill>
                  <a:srgbClr val="0070C0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lang="en-US" sz="1600" b="1" dirty="0">
                    <a:solidFill>
                      <a:schemeClr val="tx1"/>
                    </a:solidFill>
                  </a:rPr>
                  <a:t>0</a:t>
                </a:r>
                <a:endParaRPr kumimoji="0" lang="en-US" sz="16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118" name="Rectangle 117"/>
              <p:cNvSpPr/>
              <p:nvPr/>
            </p:nvSpPr>
            <p:spPr bwMode="auto">
              <a:xfrm>
                <a:off x="6585762" y="3062412"/>
                <a:ext cx="282310" cy="288032"/>
              </a:xfrm>
              <a:prstGeom prst="rect">
                <a:avLst/>
              </a:prstGeom>
              <a:noFill/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kumimoji="0" lang="en-US" sz="1600" b="1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6" charset="0"/>
                    <a:ea typeface="MS Gothic" charset="-128"/>
                  </a:rPr>
                  <a:t>0</a:t>
                </a:r>
              </a:p>
            </p:txBody>
          </p:sp>
          <p:sp>
            <p:nvSpPr>
              <p:cNvPr id="119" name="Rectangle 118"/>
              <p:cNvSpPr/>
              <p:nvPr/>
            </p:nvSpPr>
            <p:spPr bwMode="auto">
              <a:xfrm>
                <a:off x="6868072" y="3062412"/>
                <a:ext cx="1028539" cy="288032"/>
              </a:xfrm>
              <a:prstGeom prst="rect">
                <a:avLst/>
              </a:prstGeom>
              <a:noFill/>
              <a:ln w="28575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lang="en-US" sz="1600" b="1" dirty="0">
                    <a:solidFill>
                      <a:schemeClr val="tx1"/>
                    </a:solidFill>
                  </a:rPr>
                  <a:t>0</a:t>
                </a:r>
                <a:endParaRPr kumimoji="0" lang="en-US" sz="16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120" name="Rectangle 119"/>
              <p:cNvSpPr/>
              <p:nvPr/>
            </p:nvSpPr>
            <p:spPr bwMode="auto">
              <a:xfrm>
                <a:off x="7900858" y="3062412"/>
                <a:ext cx="282310" cy="288032"/>
              </a:xfrm>
              <a:prstGeom prst="rect">
                <a:avLst/>
              </a:prstGeom>
              <a:noFill/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kumimoji="0" lang="en-US" sz="1600" b="1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6" charset="0"/>
                    <a:ea typeface="MS Gothic" charset="-128"/>
                  </a:rPr>
                  <a:t>0</a:t>
                </a:r>
              </a:p>
            </p:txBody>
          </p:sp>
          <p:sp>
            <p:nvSpPr>
              <p:cNvPr id="121" name="Rectangle 120"/>
              <p:cNvSpPr/>
              <p:nvPr/>
            </p:nvSpPr>
            <p:spPr bwMode="auto">
              <a:xfrm>
                <a:off x="8183168" y="3062412"/>
                <a:ext cx="1028539" cy="288032"/>
              </a:xfrm>
              <a:prstGeom prst="rect">
                <a:avLst/>
              </a:prstGeom>
              <a:noFill/>
              <a:ln w="28575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lang="en-US" sz="1600" b="1" dirty="0">
                    <a:solidFill>
                      <a:schemeClr val="tx1"/>
                    </a:solidFill>
                  </a:rPr>
                  <a:t>S</a:t>
                </a:r>
                <a:endParaRPr kumimoji="0" lang="en-US" sz="16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122" name="Rectangle 121"/>
              <p:cNvSpPr/>
              <p:nvPr/>
            </p:nvSpPr>
            <p:spPr bwMode="auto">
              <a:xfrm>
                <a:off x="9221298" y="3062412"/>
                <a:ext cx="690138" cy="288032"/>
              </a:xfrm>
              <a:prstGeom prst="rect">
                <a:avLst/>
              </a:prstGeom>
              <a:noFill/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kumimoji="0" lang="en-US" sz="1600" b="1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6" charset="0"/>
                    <a:ea typeface="MS Gothic" charset="-128"/>
                  </a:rPr>
                  <a:t>0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7176889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611203"/>
          </a:xfrm>
        </p:spPr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97003"/>
            <a:ext cx="7770813" cy="4508872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dirty="0"/>
              <a:t>TGba has agreed to use OOK symbols for WUR payload [1]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dirty="0"/>
              <a:t>On-off keying (OOK) with waveform coding (WFC) is one of the candidate schemes for 802.11ba WUR [2-5]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dirty="0"/>
              <a:t>The existing WLAN OFDM transmitter may be employed to generate the wake-up signal (WUS).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dirty="0"/>
              <a:t>It is also possible to transmit WUS and 802.11ax signals concurrently by allocating some of resource units (RU)s, </a:t>
            </a:r>
            <a:r>
              <a:rPr lang="en-US" dirty="0">
                <a:solidFill>
                  <a:schemeClr val="tx1"/>
                </a:solidFill>
              </a:rPr>
              <a:t>defined in </a:t>
            </a:r>
            <a:r>
              <a:rPr lang="en-US" dirty="0"/>
              <a:t>802.11ax, for WUS [6]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dirty="0"/>
              <a:t>The compatibility </a:t>
            </a:r>
            <a:r>
              <a:rPr lang="en-US" dirty="0">
                <a:solidFill>
                  <a:schemeClr val="tx1"/>
                </a:solidFill>
              </a:rPr>
              <a:t>between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/>
              <a:t>802.11ba OOK and 802.11ax OFDMA </a:t>
            </a:r>
            <a:r>
              <a:rPr lang="en-US" dirty="0">
                <a:solidFill>
                  <a:schemeClr val="tx1"/>
                </a:solidFill>
              </a:rPr>
              <a:t>signals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/>
              <a:t>need to be studied 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dirty="0"/>
              <a:t>To avoid any degradation on both radios due to the </a:t>
            </a:r>
            <a:r>
              <a:rPr lang="en-US" dirty="0">
                <a:solidFill>
                  <a:schemeClr val="tx1"/>
                </a:solidFill>
              </a:rPr>
              <a:t>interference during the </a:t>
            </a:r>
            <a:r>
              <a:rPr lang="en-US" dirty="0"/>
              <a:t>concurrent transmissions</a:t>
            </a:r>
            <a:endParaRPr lang="en-US" strike="sngStrike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767557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Problem: Incompatible Numerologies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685800" y="1552798"/>
                <a:ext cx="7770813" cy="1630508"/>
              </a:xfrm>
            </p:spPr>
            <p:txBody>
              <a:bodyPr/>
              <a:lstStyle/>
              <a:p>
                <a:pPr algn="just">
                  <a:buFont typeface="Arial" panose="020B0604020202020204" pitchFamily="34" charset="0"/>
                  <a:buChar char="•"/>
                </a:pPr>
                <a:r>
                  <a:rPr lang="en-US" sz="2000" dirty="0"/>
                  <a:t>The duration of 11ax OFDM symbol is 12.8+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 dirty="0" smtClean="0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2000" i="0" dirty="0" smtClean="0">
                            <a:latin typeface="Cambria Math" panose="02040503050406030204" pitchFamily="18" charset="0"/>
                          </a:rPr>
                          <m:t>CP</m:t>
                        </m:r>
                      </m:sub>
                    </m:sSub>
                  </m:oMath>
                </a14:m>
                <a:r>
                  <a:rPr lang="en-US" sz="2000" dirty="0"/>
                  <a:t> </a:t>
                </a:r>
                <a14:m>
                  <m:oMath xmlns:m="http://schemas.openxmlformats.org/officeDocument/2006/math">
                    <m:r>
                      <a:rPr lang="en-US" sz="2000" b="1" i="1" smtClean="0">
                        <a:latin typeface="Cambria Math" panose="02040503050406030204" pitchFamily="18" charset="0"/>
                      </a:rPr>
                      <m:t>𝝁</m:t>
                    </m:r>
                  </m:oMath>
                </a14:m>
                <a:r>
                  <a:rPr lang="en-US" sz="2000" dirty="0"/>
                  <a:t>s where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 dirty="0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2000" dirty="0">
                            <a:latin typeface="Cambria Math" panose="02040503050406030204" pitchFamily="18" charset="0"/>
                          </a:rPr>
                          <m:t>CP</m:t>
                        </m:r>
                      </m:sub>
                    </m:sSub>
                    <m:r>
                      <a:rPr lang="en-US" sz="2000" b="1" i="1" dirty="0" smtClean="0">
                        <a:latin typeface="Cambria Math" panose="02040503050406030204" pitchFamily="18" charset="0"/>
                      </a:rPr>
                      <m:t>∈{</m:t>
                    </m:r>
                    <m:r>
                      <a:rPr lang="en-US" sz="2000" b="0" i="1" dirty="0" smtClean="0">
                        <a:latin typeface="Cambria Math" panose="02040503050406030204" pitchFamily="18" charset="0"/>
                      </a:rPr>
                      <m:t>0.8,1.6, 3.2 </m:t>
                    </m:r>
                    <m:r>
                      <a:rPr lang="en-US" sz="2000" b="0" i="1" dirty="0" smtClean="0">
                        <a:latin typeface="Cambria Math" panose="02040503050406030204" pitchFamily="18" charset="0"/>
                      </a:rPr>
                      <m:t>𝜇</m:t>
                    </m:r>
                    <m:r>
                      <a:rPr lang="en-US" sz="2000" b="0" i="1" dirty="0" smtClean="0">
                        <a:latin typeface="Cambria Math" panose="02040503050406030204" pitchFamily="18" charset="0"/>
                      </a:rPr>
                      <m:t>𝑠</m:t>
                    </m:r>
                    <m:r>
                      <a:rPr lang="en-US" sz="2000" b="1" i="1" dirty="0" smtClean="0">
                        <a:latin typeface="Cambria Math" panose="02040503050406030204" pitchFamily="18" charset="0"/>
                      </a:rPr>
                      <m:t>}</m:t>
                    </m:r>
                  </m:oMath>
                </a14:m>
                <a:r>
                  <a:rPr lang="en-US" sz="2000" dirty="0"/>
                  <a:t> is the cyclic prefix duration while the OOK symbol duration may be less than 11ax OFDM symbol duration, e.g., 4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𝜇</m:t>
                    </m:r>
                    <m:r>
                      <m:rPr>
                        <m:sty m:val="p"/>
                      </m:rPr>
                      <a:rPr lang="en-US" sz="2000" i="1" dirty="0" err="1" smtClean="0">
                        <a:latin typeface="Cambria Math" panose="02040503050406030204" pitchFamily="18" charset="0"/>
                      </a:rPr>
                      <m:t>s</m:t>
                    </m:r>
                  </m:oMath>
                </a14:m>
                <a:endParaRPr lang="en-US" sz="2000" dirty="0"/>
              </a:p>
              <a:p>
                <a:pPr algn="just">
                  <a:buFont typeface="Arial" panose="020B0604020202020204" pitchFamily="34" charset="0"/>
                  <a:buChar char="•"/>
                </a:pPr>
                <a:r>
                  <a:rPr lang="en-US" sz="2000" dirty="0"/>
                  <a:t>It is not trivial to maintain the orthogonality between OOK symbols and OFDM for a 11ax-11ba concurrent transmission</a:t>
                </a:r>
              </a:p>
              <a:p>
                <a:pPr algn="just">
                  <a:buFont typeface="Arial" panose="020B0604020202020204" pitchFamily="34" charset="0"/>
                  <a:buChar char="•"/>
                </a:pPr>
                <a:r>
                  <a:rPr lang="en-US" sz="2000" dirty="0"/>
                  <a:t>Otherwise, the WUS may cause significant interference to 802.11ax data if the 11ax signal is on the adjacent RUs of WUS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85800" y="1552798"/>
                <a:ext cx="7770813" cy="1630508"/>
              </a:xfrm>
              <a:blipFill>
                <a:blip r:embed="rId3"/>
                <a:stretch>
                  <a:fillRect l="-706" t="-2247" r="-785" b="-5280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164" name="TextBox 163"/>
          <p:cNvSpPr txBox="1"/>
          <p:nvPr/>
        </p:nvSpPr>
        <p:spPr>
          <a:xfrm>
            <a:off x="699696" y="6077040"/>
            <a:ext cx="4233488" cy="307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a) Representation of problem in time</a:t>
            </a:r>
          </a:p>
        </p:txBody>
      </p:sp>
      <p:grpSp>
        <p:nvGrpSpPr>
          <p:cNvPr id="191" name="Group 190"/>
          <p:cNvGrpSpPr/>
          <p:nvPr/>
        </p:nvGrpSpPr>
        <p:grpSpPr>
          <a:xfrm>
            <a:off x="1078883" y="4372603"/>
            <a:ext cx="3291369" cy="1657215"/>
            <a:chOff x="6011814" y="4078790"/>
            <a:chExt cx="2720140" cy="2205753"/>
          </a:xfrm>
        </p:grpSpPr>
        <p:sp>
          <p:nvSpPr>
            <p:cNvPr id="192" name="Freeform 191"/>
            <p:cNvSpPr/>
            <p:nvPr/>
          </p:nvSpPr>
          <p:spPr bwMode="auto">
            <a:xfrm>
              <a:off x="6288746" y="4225576"/>
              <a:ext cx="338504" cy="361459"/>
            </a:xfrm>
            <a:custGeom>
              <a:avLst/>
              <a:gdLst>
                <a:gd name="connsiteX0" fmla="*/ 6110 w 507760"/>
                <a:gd name="connsiteY0" fmla="*/ 348759 h 361459"/>
                <a:gd name="connsiteX1" fmla="*/ 6110 w 507760"/>
                <a:gd name="connsiteY1" fmla="*/ 18559 h 361459"/>
                <a:gd name="connsiteX2" fmla="*/ 69610 w 507760"/>
                <a:gd name="connsiteY2" fmla="*/ 43959 h 361459"/>
                <a:gd name="connsiteX3" fmla="*/ 145810 w 507760"/>
                <a:gd name="connsiteY3" fmla="*/ 63009 h 361459"/>
                <a:gd name="connsiteX4" fmla="*/ 196610 w 507760"/>
                <a:gd name="connsiteY4" fmla="*/ 24909 h 361459"/>
                <a:gd name="connsiteX5" fmla="*/ 279160 w 507760"/>
                <a:gd name="connsiteY5" fmla="*/ 24909 h 361459"/>
                <a:gd name="connsiteX6" fmla="*/ 323610 w 507760"/>
                <a:gd name="connsiteY6" fmla="*/ 63009 h 361459"/>
                <a:gd name="connsiteX7" fmla="*/ 399810 w 507760"/>
                <a:gd name="connsiteY7" fmla="*/ 31259 h 361459"/>
                <a:gd name="connsiteX8" fmla="*/ 444260 w 507760"/>
                <a:gd name="connsiteY8" fmla="*/ 82059 h 361459"/>
                <a:gd name="connsiteX9" fmla="*/ 488710 w 507760"/>
                <a:gd name="connsiteY9" fmla="*/ 24909 h 361459"/>
                <a:gd name="connsiteX10" fmla="*/ 507760 w 507760"/>
                <a:gd name="connsiteY10" fmla="*/ 361459 h 3614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507760" h="361459">
                  <a:moveTo>
                    <a:pt x="6110" y="348759"/>
                  </a:moveTo>
                  <a:cubicBezTo>
                    <a:pt x="818" y="209059"/>
                    <a:pt x="-4473" y="69359"/>
                    <a:pt x="6110" y="18559"/>
                  </a:cubicBezTo>
                  <a:cubicBezTo>
                    <a:pt x="16693" y="-32241"/>
                    <a:pt x="46327" y="36551"/>
                    <a:pt x="69610" y="43959"/>
                  </a:cubicBezTo>
                  <a:cubicBezTo>
                    <a:pt x="92893" y="51367"/>
                    <a:pt x="124643" y="66184"/>
                    <a:pt x="145810" y="63009"/>
                  </a:cubicBezTo>
                  <a:cubicBezTo>
                    <a:pt x="166977" y="59834"/>
                    <a:pt x="174385" y="31259"/>
                    <a:pt x="196610" y="24909"/>
                  </a:cubicBezTo>
                  <a:cubicBezTo>
                    <a:pt x="218835" y="18559"/>
                    <a:pt x="257993" y="18559"/>
                    <a:pt x="279160" y="24909"/>
                  </a:cubicBezTo>
                  <a:cubicBezTo>
                    <a:pt x="300327" y="31259"/>
                    <a:pt x="303502" y="61951"/>
                    <a:pt x="323610" y="63009"/>
                  </a:cubicBezTo>
                  <a:cubicBezTo>
                    <a:pt x="343718" y="64067"/>
                    <a:pt x="379702" y="28084"/>
                    <a:pt x="399810" y="31259"/>
                  </a:cubicBezTo>
                  <a:cubicBezTo>
                    <a:pt x="419918" y="34434"/>
                    <a:pt x="429443" y="83117"/>
                    <a:pt x="444260" y="82059"/>
                  </a:cubicBezTo>
                  <a:cubicBezTo>
                    <a:pt x="459077" y="81001"/>
                    <a:pt x="478127" y="-21658"/>
                    <a:pt x="488710" y="24909"/>
                  </a:cubicBezTo>
                  <a:cubicBezTo>
                    <a:pt x="499293" y="71476"/>
                    <a:pt x="506702" y="314892"/>
                    <a:pt x="507760" y="361459"/>
                  </a:cubicBezTo>
                </a:path>
              </a:pathLst>
            </a:custGeom>
            <a:noFill/>
            <a:ln w="19050" cap="flat" cmpd="sng" algn="ctr">
              <a:solidFill>
                <a:srgbClr val="FFC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en-US" sz="1400"/>
            </a:p>
          </p:txBody>
        </p:sp>
        <p:sp>
          <p:nvSpPr>
            <p:cNvPr id="193" name="Freeform 192"/>
            <p:cNvSpPr/>
            <p:nvPr/>
          </p:nvSpPr>
          <p:spPr bwMode="auto">
            <a:xfrm>
              <a:off x="7304255" y="4225576"/>
              <a:ext cx="338504" cy="361459"/>
            </a:xfrm>
            <a:custGeom>
              <a:avLst/>
              <a:gdLst>
                <a:gd name="connsiteX0" fmla="*/ 6110 w 507760"/>
                <a:gd name="connsiteY0" fmla="*/ 348759 h 361459"/>
                <a:gd name="connsiteX1" fmla="*/ 6110 w 507760"/>
                <a:gd name="connsiteY1" fmla="*/ 18559 h 361459"/>
                <a:gd name="connsiteX2" fmla="*/ 69610 w 507760"/>
                <a:gd name="connsiteY2" fmla="*/ 43959 h 361459"/>
                <a:gd name="connsiteX3" fmla="*/ 145810 w 507760"/>
                <a:gd name="connsiteY3" fmla="*/ 63009 h 361459"/>
                <a:gd name="connsiteX4" fmla="*/ 196610 w 507760"/>
                <a:gd name="connsiteY4" fmla="*/ 24909 h 361459"/>
                <a:gd name="connsiteX5" fmla="*/ 279160 w 507760"/>
                <a:gd name="connsiteY5" fmla="*/ 24909 h 361459"/>
                <a:gd name="connsiteX6" fmla="*/ 323610 w 507760"/>
                <a:gd name="connsiteY6" fmla="*/ 63009 h 361459"/>
                <a:gd name="connsiteX7" fmla="*/ 399810 w 507760"/>
                <a:gd name="connsiteY7" fmla="*/ 31259 h 361459"/>
                <a:gd name="connsiteX8" fmla="*/ 444260 w 507760"/>
                <a:gd name="connsiteY8" fmla="*/ 82059 h 361459"/>
                <a:gd name="connsiteX9" fmla="*/ 488710 w 507760"/>
                <a:gd name="connsiteY9" fmla="*/ 24909 h 361459"/>
                <a:gd name="connsiteX10" fmla="*/ 507760 w 507760"/>
                <a:gd name="connsiteY10" fmla="*/ 361459 h 3614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507760" h="361459">
                  <a:moveTo>
                    <a:pt x="6110" y="348759"/>
                  </a:moveTo>
                  <a:cubicBezTo>
                    <a:pt x="818" y="209059"/>
                    <a:pt x="-4473" y="69359"/>
                    <a:pt x="6110" y="18559"/>
                  </a:cubicBezTo>
                  <a:cubicBezTo>
                    <a:pt x="16693" y="-32241"/>
                    <a:pt x="46327" y="36551"/>
                    <a:pt x="69610" y="43959"/>
                  </a:cubicBezTo>
                  <a:cubicBezTo>
                    <a:pt x="92893" y="51367"/>
                    <a:pt x="124643" y="66184"/>
                    <a:pt x="145810" y="63009"/>
                  </a:cubicBezTo>
                  <a:cubicBezTo>
                    <a:pt x="166977" y="59834"/>
                    <a:pt x="174385" y="31259"/>
                    <a:pt x="196610" y="24909"/>
                  </a:cubicBezTo>
                  <a:cubicBezTo>
                    <a:pt x="218835" y="18559"/>
                    <a:pt x="257993" y="18559"/>
                    <a:pt x="279160" y="24909"/>
                  </a:cubicBezTo>
                  <a:cubicBezTo>
                    <a:pt x="300327" y="31259"/>
                    <a:pt x="303502" y="61951"/>
                    <a:pt x="323610" y="63009"/>
                  </a:cubicBezTo>
                  <a:cubicBezTo>
                    <a:pt x="343718" y="64067"/>
                    <a:pt x="379702" y="28084"/>
                    <a:pt x="399810" y="31259"/>
                  </a:cubicBezTo>
                  <a:cubicBezTo>
                    <a:pt x="419918" y="34434"/>
                    <a:pt x="429443" y="83117"/>
                    <a:pt x="444260" y="82059"/>
                  </a:cubicBezTo>
                  <a:cubicBezTo>
                    <a:pt x="459077" y="81001"/>
                    <a:pt x="478127" y="-21658"/>
                    <a:pt x="488710" y="24909"/>
                  </a:cubicBezTo>
                  <a:cubicBezTo>
                    <a:pt x="499293" y="71476"/>
                    <a:pt x="506702" y="314892"/>
                    <a:pt x="507760" y="361459"/>
                  </a:cubicBezTo>
                </a:path>
              </a:pathLst>
            </a:custGeom>
            <a:noFill/>
            <a:ln w="19050" cap="flat" cmpd="sng" algn="ctr">
              <a:solidFill>
                <a:srgbClr val="FFC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en-US" sz="1400"/>
            </a:p>
          </p:txBody>
        </p:sp>
        <p:sp>
          <p:nvSpPr>
            <p:cNvPr id="194" name="Freeform 193"/>
            <p:cNvSpPr/>
            <p:nvPr/>
          </p:nvSpPr>
          <p:spPr bwMode="auto">
            <a:xfrm>
              <a:off x="7981261" y="4225576"/>
              <a:ext cx="338504" cy="361459"/>
            </a:xfrm>
            <a:custGeom>
              <a:avLst/>
              <a:gdLst>
                <a:gd name="connsiteX0" fmla="*/ 6110 w 507760"/>
                <a:gd name="connsiteY0" fmla="*/ 348759 h 361459"/>
                <a:gd name="connsiteX1" fmla="*/ 6110 w 507760"/>
                <a:gd name="connsiteY1" fmla="*/ 18559 h 361459"/>
                <a:gd name="connsiteX2" fmla="*/ 69610 w 507760"/>
                <a:gd name="connsiteY2" fmla="*/ 43959 h 361459"/>
                <a:gd name="connsiteX3" fmla="*/ 145810 w 507760"/>
                <a:gd name="connsiteY3" fmla="*/ 63009 h 361459"/>
                <a:gd name="connsiteX4" fmla="*/ 196610 w 507760"/>
                <a:gd name="connsiteY4" fmla="*/ 24909 h 361459"/>
                <a:gd name="connsiteX5" fmla="*/ 279160 w 507760"/>
                <a:gd name="connsiteY5" fmla="*/ 24909 h 361459"/>
                <a:gd name="connsiteX6" fmla="*/ 323610 w 507760"/>
                <a:gd name="connsiteY6" fmla="*/ 63009 h 361459"/>
                <a:gd name="connsiteX7" fmla="*/ 399810 w 507760"/>
                <a:gd name="connsiteY7" fmla="*/ 31259 h 361459"/>
                <a:gd name="connsiteX8" fmla="*/ 444260 w 507760"/>
                <a:gd name="connsiteY8" fmla="*/ 82059 h 361459"/>
                <a:gd name="connsiteX9" fmla="*/ 488710 w 507760"/>
                <a:gd name="connsiteY9" fmla="*/ 24909 h 361459"/>
                <a:gd name="connsiteX10" fmla="*/ 507760 w 507760"/>
                <a:gd name="connsiteY10" fmla="*/ 361459 h 3614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507760" h="361459">
                  <a:moveTo>
                    <a:pt x="6110" y="348759"/>
                  </a:moveTo>
                  <a:cubicBezTo>
                    <a:pt x="818" y="209059"/>
                    <a:pt x="-4473" y="69359"/>
                    <a:pt x="6110" y="18559"/>
                  </a:cubicBezTo>
                  <a:cubicBezTo>
                    <a:pt x="16693" y="-32241"/>
                    <a:pt x="46327" y="36551"/>
                    <a:pt x="69610" y="43959"/>
                  </a:cubicBezTo>
                  <a:cubicBezTo>
                    <a:pt x="92893" y="51367"/>
                    <a:pt x="124643" y="66184"/>
                    <a:pt x="145810" y="63009"/>
                  </a:cubicBezTo>
                  <a:cubicBezTo>
                    <a:pt x="166977" y="59834"/>
                    <a:pt x="174385" y="31259"/>
                    <a:pt x="196610" y="24909"/>
                  </a:cubicBezTo>
                  <a:cubicBezTo>
                    <a:pt x="218835" y="18559"/>
                    <a:pt x="257993" y="18559"/>
                    <a:pt x="279160" y="24909"/>
                  </a:cubicBezTo>
                  <a:cubicBezTo>
                    <a:pt x="300327" y="31259"/>
                    <a:pt x="303502" y="61951"/>
                    <a:pt x="323610" y="63009"/>
                  </a:cubicBezTo>
                  <a:cubicBezTo>
                    <a:pt x="343718" y="64067"/>
                    <a:pt x="379702" y="28084"/>
                    <a:pt x="399810" y="31259"/>
                  </a:cubicBezTo>
                  <a:cubicBezTo>
                    <a:pt x="419918" y="34434"/>
                    <a:pt x="429443" y="83117"/>
                    <a:pt x="444260" y="82059"/>
                  </a:cubicBezTo>
                  <a:cubicBezTo>
                    <a:pt x="459077" y="81001"/>
                    <a:pt x="478127" y="-21658"/>
                    <a:pt x="488710" y="24909"/>
                  </a:cubicBezTo>
                  <a:cubicBezTo>
                    <a:pt x="499293" y="71476"/>
                    <a:pt x="506702" y="314892"/>
                    <a:pt x="507760" y="361459"/>
                  </a:cubicBezTo>
                </a:path>
              </a:pathLst>
            </a:custGeom>
            <a:noFill/>
            <a:ln w="19050" cap="flat" cmpd="sng" algn="ctr">
              <a:solidFill>
                <a:srgbClr val="FFC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en-US" sz="14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95" name="TextBox 194"/>
                <p:cNvSpPr txBox="1"/>
                <p:nvPr/>
              </p:nvSpPr>
              <p:spPr>
                <a:xfrm>
                  <a:off x="7024316" y="5899260"/>
                  <a:ext cx="737702" cy="3724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14:m>
                    <m:oMath xmlns:m="http://schemas.openxmlformats.org/officeDocument/2006/math">
                      <m:r>
                        <a:rPr lang="en-US" sz="1400" b="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12.8</m:t>
                      </m:r>
                    </m:oMath>
                  </a14:m>
                  <a:r>
                    <a:rPr lang="en-US" sz="1400" dirty="0">
                      <a:solidFill>
                        <a:schemeClr val="tx1"/>
                      </a:solidFill>
                    </a:rPr>
                    <a:t> </a:t>
                  </a:r>
                  <a14:m>
                    <m:oMath xmlns:m="http://schemas.openxmlformats.org/officeDocument/2006/math">
                      <m:r>
                        <a:rPr lang="en-US" sz="14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𝜇</m:t>
                      </m:r>
                    </m:oMath>
                  </a14:m>
                  <a:r>
                    <a:rPr lang="en-US" sz="1400" dirty="0">
                      <a:solidFill>
                        <a:schemeClr val="tx1"/>
                      </a:solidFill>
                    </a:rPr>
                    <a:t>s</a:t>
                  </a:r>
                </a:p>
              </p:txBody>
            </p:sp>
          </mc:Choice>
          <mc:Fallback xmlns="">
            <p:sp>
              <p:nvSpPr>
                <p:cNvPr id="195" name="TextBox 19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024316" y="5899260"/>
                  <a:ext cx="737702" cy="372410"/>
                </a:xfrm>
                <a:prstGeom prst="rect">
                  <a:avLst/>
                </a:prstGeom>
                <a:blipFill>
                  <a:blip r:embed="rId4"/>
                  <a:stretch>
                    <a:fillRect t="-4348" b="-30435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97" name="Rectangle 196"/>
                <p:cNvSpPr/>
                <p:nvPr/>
              </p:nvSpPr>
              <p:spPr>
                <a:xfrm>
                  <a:off x="6267600" y="5912133"/>
                  <a:ext cx="382453" cy="372410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1400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400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𝑇</m:t>
                            </m:r>
                          </m:e>
                          <m:sub>
                            <m:r>
                              <m:rPr>
                                <m:sty m:val="p"/>
                              </m:rPr>
                              <a:rPr lang="en-US" sz="1400" i="0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CP</m:t>
                            </m:r>
                          </m:sub>
                        </m:sSub>
                      </m:oMath>
                    </m:oMathPara>
                  </a14:m>
                  <a:endParaRPr lang="en-US" sz="1400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197" name="Rectangle 196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267600" y="5912133"/>
                  <a:ext cx="382453" cy="372410"/>
                </a:xfrm>
                <a:prstGeom prst="rect">
                  <a:avLst/>
                </a:prstGeom>
                <a:blipFill>
                  <a:blip r:embed="rId5"/>
                  <a:stretch>
                    <a:fillRect b="-6522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198" name="Straight Connector 197"/>
            <p:cNvCxnSpPr/>
            <p:nvPr/>
          </p:nvCxnSpPr>
          <p:spPr bwMode="auto">
            <a:xfrm>
              <a:off x="6422680" y="5372381"/>
              <a:ext cx="0" cy="551206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99" name="Freeform 198"/>
            <p:cNvSpPr/>
            <p:nvPr/>
          </p:nvSpPr>
          <p:spPr>
            <a:xfrm>
              <a:off x="6305989" y="5461670"/>
              <a:ext cx="2162682" cy="288297"/>
            </a:xfrm>
            <a:custGeom>
              <a:avLst/>
              <a:gdLst>
                <a:gd name="connsiteX0" fmla="*/ 0 w 962025"/>
                <a:gd name="connsiteY0" fmla="*/ 200088 h 288297"/>
                <a:gd name="connsiteX1" fmla="*/ 47625 w 962025"/>
                <a:gd name="connsiteY1" fmla="*/ 66738 h 288297"/>
                <a:gd name="connsiteX2" fmla="*/ 76200 w 962025"/>
                <a:gd name="connsiteY2" fmla="*/ 209613 h 288297"/>
                <a:gd name="connsiteX3" fmla="*/ 152400 w 962025"/>
                <a:gd name="connsiteY3" fmla="*/ 104838 h 288297"/>
                <a:gd name="connsiteX4" fmla="*/ 219075 w 962025"/>
                <a:gd name="connsiteY4" fmla="*/ 247713 h 288297"/>
                <a:gd name="connsiteX5" fmla="*/ 276225 w 962025"/>
                <a:gd name="connsiteY5" fmla="*/ 57213 h 288297"/>
                <a:gd name="connsiteX6" fmla="*/ 352425 w 962025"/>
                <a:gd name="connsiteY6" fmla="*/ 257238 h 288297"/>
                <a:gd name="connsiteX7" fmla="*/ 419100 w 962025"/>
                <a:gd name="connsiteY7" fmla="*/ 47688 h 288297"/>
                <a:gd name="connsiteX8" fmla="*/ 476250 w 962025"/>
                <a:gd name="connsiteY8" fmla="*/ 285813 h 288297"/>
                <a:gd name="connsiteX9" fmla="*/ 495300 w 962025"/>
                <a:gd name="connsiteY9" fmla="*/ 161988 h 288297"/>
                <a:gd name="connsiteX10" fmla="*/ 552450 w 962025"/>
                <a:gd name="connsiteY10" fmla="*/ 63 h 288297"/>
                <a:gd name="connsiteX11" fmla="*/ 666750 w 962025"/>
                <a:gd name="connsiteY11" fmla="*/ 181038 h 288297"/>
                <a:gd name="connsiteX12" fmla="*/ 752475 w 962025"/>
                <a:gd name="connsiteY12" fmla="*/ 228663 h 288297"/>
                <a:gd name="connsiteX13" fmla="*/ 790575 w 962025"/>
                <a:gd name="connsiteY13" fmla="*/ 142938 h 288297"/>
                <a:gd name="connsiteX14" fmla="*/ 885825 w 962025"/>
                <a:gd name="connsiteY14" fmla="*/ 142938 h 288297"/>
                <a:gd name="connsiteX15" fmla="*/ 962025 w 962025"/>
                <a:gd name="connsiteY15" fmla="*/ 181038 h 2882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962025" h="288297">
                  <a:moveTo>
                    <a:pt x="0" y="200088"/>
                  </a:moveTo>
                  <a:cubicBezTo>
                    <a:pt x="17462" y="132619"/>
                    <a:pt x="34925" y="65151"/>
                    <a:pt x="47625" y="66738"/>
                  </a:cubicBezTo>
                  <a:cubicBezTo>
                    <a:pt x="60325" y="68325"/>
                    <a:pt x="58738" y="203263"/>
                    <a:pt x="76200" y="209613"/>
                  </a:cubicBezTo>
                  <a:cubicBezTo>
                    <a:pt x="93662" y="215963"/>
                    <a:pt x="128588" y="98488"/>
                    <a:pt x="152400" y="104838"/>
                  </a:cubicBezTo>
                  <a:cubicBezTo>
                    <a:pt x="176212" y="111188"/>
                    <a:pt x="198438" y="255651"/>
                    <a:pt x="219075" y="247713"/>
                  </a:cubicBezTo>
                  <a:cubicBezTo>
                    <a:pt x="239713" y="239776"/>
                    <a:pt x="254000" y="55626"/>
                    <a:pt x="276225" y="57213"/>
                  </a:cubicBezTo>
                  <a:cubicBezTo>
                    <a:pt x="298450" y="58800"/>
                    <a:pt x="328612" y="258826"/>
                    <a:pt x="352425" y="257238"/>
                  </a:cubicBezTo>
                  <a:cubicBezTo>
                    <a:pt x="376238" y="255650"/>
                    <a:pt x="398463" y="42926"/>
                    <a:pt x="419100" y="47688"/>
                  </a:cubicBezTo>
                  <a:cubicBezTo>
                    <a:pt x="439737" y="52450"/>
                    <a:pt x="463550" y="266763"/>
                    <a:pt x="476250" y="285813"/>
                  </a:cubicBezTo>
                  <a:cubicBezTo>
                    <a:pt x="488950" y="304863"/>
                    <a:pt x="482600" y="209613"/>
                    <a:pt x="495300" y="161988"/>
                  </a:cubicBezTo>
                  <a:cubicBezTo>
                    <a:pt x="508000" y="114363"/>
                    <a:pt x="523875" y="-3112"/>
                    <a:pt x="552450" y="63"/>
                  </a:cubicBezTo>
                  <a:cubicBezTo>
                    <a:pt x="581025" y="3238"/>
                    <a:pt x="633413" y="142938"/>
                    <a:pt x="666750" y="181038"/>
                  </a:cubicBezTo>
                  <a:cubicBezTo>
                    <a:pt x="700087" y="219138"/>
                    <a:pt x="731838" y="235013"/>
                    <a:pt x="752475" y="228663"/>
                  </a:cubicBezTo>
                  <a:cubicBezTo>
                    <a:pt x="773112" y="222313"/>
                    <a:pt x="768350" y="157226"/>
                    <a:pt x="790575" y="142938"/>
                  </a:cubicBezTo>
                  <a:cubicBezTo>
                    <a:pt x="812800" y="128650"/>
                    <a:pt x="857250" y="136588"/>
                    <a:pt x="885825" y="142938"/>
                  </a:cubicBezTo>
                  <a:cubicBezTo>
                    <a:pt x="914400" y="149288"/>
                    <a:pt x="938212" y="165163"/>
                    <a:pt x="962025" y="181038"/>
                  </a:cubicBezTo>
                </a:path>
              </a:pathLst>
            </a:custGeom>
            <a:noFill/>
            <a:ln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>
                <a:solidFill>
                  <a:schemeClr val="tx1"/>
                </a:solidFill>
              </a:endParaRPr>
            </a:p>
          </p:txBody>
        </p:sp>
        <p:sp>
          <p:nvSpPr>
            <p:cNvPr id="200" name="Freeform 199"/>
            <p:cNvSpPr/>
            <p:nvPr/>
          </p:nvSpPr>
          <p:spPr>
            <a:xfrm rot="2700000" flipH="1" flipV="1">
              <a:off x="6861034" y="4896534"/>
              <a:ext cx="468927" cy="317259"/>
            </a:xfrm>
            <a:custGeom>
              <a:avLst/>
              <a:gdLst>
                <a:gd name="connsiteX0" fmla="*/ 0 w 476250"/>
                <a:gd name="connsiteY0" fmla="*/ 0 h 561975"/>
                <a:gd name="connsiteX1" fmla="*/ 333375 w 476250"/>
                <a:gd name="connsiteY1" fmla="*/ 161925 h 561975"/>
                <a:gd name="connsiteX2" fmla="*/ 476250 w 476250"/>
                <a:gd name="connsiteY2" fmla="*/ 561975 h 5619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76250" h="561975">
                  <a:moveTo>
                    <a:pt x="0" y="0"/>
                  </a:moveTo>
                  <a:cubicBezTo>
                    <a:pt x="127000" y="34131"/>
                    <a:pt x="254000" y="68263"/>
                    <a:pt x="333375" y="161925"/>
                  </a:cubicBezTo>
                  <a:cubicBezTo>
                    <a:pt x="412750" y="255587"/>
                    <a:pt x="444500" y="408781"/>
                    <a:pt x="476250" y="561975"/>
                  </a:cubicBezTo>
                </a:path>
              </a:pathLst>
            </a:custGeom>
            <a:noFill/>
            <a:ln>
              <a:solidFill>
                <a:srgbClr val="FF0000"/>
              </a:solidFill>
              <a:headEnd type="triangle" w="med" len="med"/>
              <a:tailEnd type="triangl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>
                <a:solidFill>
                  <a:schemeClr val="tx1"/>
                </a:solidFill>
              </a:endParaRPr>
            </a:p>
          </p:txBody>
        </p:sp>
        <p:cxnSp>
          <p:nvCxnSpPr>
            <p:cNvPr id="201" name="Straight Arrow Connector 200"/>
            <p:cNvCxnSpPr/>
            <p:nvPr/>
          </p:nvCxnSpPr>
          <p:spPr bwMode="auto">
            <a:xfrm flipV="1">
              <a:off x="6288745" y="4078790"/>
              <a:ext cx="0" cy="561852"/>
            </a:xfrm>
            <a:prstGeom prst="straightConnector1">
              <a:avLst/>
            </a:prstGeom>
            <a:solidFill>
              <a:srgbClr val="00B8FF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202" name="TextBox 201"/>
            <p:cNvSpPr txBox="1"/>
            <p:nvPr/>
          </p:nvSpPr>
          <p:spPr>
            <a:xfrm>
              <a:off x="6011814" y="4816131"/>
              <a:ext cx="1141996" cy="40965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>
                  <a:solidFill>
                    <a:srgbClr val="FF0000"/>
                  </a:solidFill>
                </a:rPr>
                <a:t>Orthogonality?</a:t>
              </a:r>
            </a:p>
          </p:txBody>
        </p:sp>
        <p:cxnSp>
          <p:nvCxnSpPr>
            <p:cNvPr id="203" name="Straight Arrow Connector 202"/>
            <p:cNvCxnSpPr/>
            <p:nvPr/>
          </p:nvCxnSpPr>
          <p:spPr bwMode="auto">
            <a:xfrm>
              <a:off x="6220637" y="4587670"/>
              <a:ext cx="2333385" cy="0"/>
            </a:xfrm>
            <a:prstGeom prst="straightConnector1">
              <a:avLst/>
            </a:prstGeom>
            <a:solidFill>
              <a:srgbClr val="00B8FF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204" name="Straight Arrow Connector 203"/>
            <p:cNvCxnSpPr/>
            <p:nvPr/>
          </p:nvCxnSpPr>
          <p:spPr bwMode="auto">
            <a:xfrm>
              <a:off x="6254597" y="5855299"/>
              <a:ext cx="2333385" cy="0"/>
            </a:xfrm>
            <a:prstGeom prst="straightConnector1">
              <a:avLst/>
            </a:prstGeom>
            <a:solidFill>
              <a:srgbClr val="00B8FF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205" name="Straight Arrow Connector 204"/>
            <p:cNvCxnSpPr/>
            <p:nvPr/>
          </p:nvCxnSpPr>
          <p:spPr bwMode="auto">
            <a:xfrm flipV="1">
              <a:off x="6305989" y="5429008"/>
              <a:ext cx="0" cy="481856"/>
            </a:xfrm>
            <a:prstGeom prst="straightConnector1">
              <a:avLst/>
            </a:prstGeom>
            <a:solidFill>
              <a:srgbClr val="00B8FF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06" name="Rectangle 205"/>
                <p:cNvSpPr/>
                <p:nvPr/>
              </p:nvSpPr>
              <p:spPr>
                <a:xfrm>
                  <a:off x="8287078" y="5905932"/>
                  <a:ext cx="382453" cy="372410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1400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400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𝑇</m:t>
                            </m:r>
                          </m:e>
                          <m:sub>
                            <m:r>
                              <m:rPr>
                                <m:sty m:val="p"/>
                              </m:rPr>
                              <a:rPr lang="en-US" sz="1400" b="0" i="0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OFDM</m:t>
                            </m:r>
                          </m:sub>
                        </m:sSub>
                      </m:oMath>
                    </m:oMathPara>
                  </a14:m>
                  <a:endParaRPr lang="en-US" sz="1400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206" name="Rectangle 205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287078" y="5905932"/>
                  <a:ext cx="382453" cy="372410"/>
                </a:xfrm>
                <a:prstGeom prst="rect">
                  <a:avLst/>
                </a:prstGeom>
                <a:blipFill>
                  <a:blip r:embed="rId6"/>
                  <a:stretch>
                    <a:fillRect r="-28947" b="-6522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207" name="Straight Connector 206"/>
            <p:cNvCxnSpPr/>
            <p:nvPr/>
          </p:nvCxnSpPr>
          <p:spPr bwMode="auto">
            <a:xfrm>
              <a:off x="8478304" y="5405780"/>
              <a:ext cx="0" cy="48740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08" name="Straight Arrow Connector 207"/>
            <p:cNvCxnSpPr/>
            <p:nvPr/>
          </p:nvCxnSpPr>
          <p:spPr bwMode="auto">
            <a:xfrm>
              <a:off x="6417380" y="5921508"/>
              <a:ext cx="2060864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triangle" w="med" len="med"/>
            </a:ln>
            <a:effectLst/>
          </p:spPr>
        </p:cxnSp>
        <p:cxnSp>
          <p:nvCxnSpPr>
            <p:cNvPr id="209" name="Straight Connector 208"/>
            <p:cNvCxnSpPr/>
            <p:nvPr/>
          </p:nvCxnSpPr>
          <p:spPr bwMode="auto">
            <a:xfrm>
              <a:off x="6955686" y="4134079"/>
              <a:ext cx="0" cy="511175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10" name="Straight Connector 209"/>
            <p:cNvCxnSpPr/>
            <p:nvPr/>
          </p:nvCxnSpPr>
          <p:spPr bwMode="auto">
            <a:xfrm>
              <a:off x="7642759" y="4134079"/>
              <a:ext cx="0" cy="511175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11" name="Straight Connector 210"/>
            <p:cNvCxnSpPr/>
            <p:nvPr/>
          </p:nvCxnSpPr>
          <p:spPr bwMode="auto">
            <a:xfrm>
              <a:off x="8319882" y="4134079"/>
              <a:ext cx="0" cy="511175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13" name="TextBox 212"/>
                <p:cNvSpPr txBox="1"/>
                <p:nvPr/>
              </p:nvSpPr>
              <p:spPr>
                <a:xfrm>
                  <a:off x="8427512" y="4517989"/>
                  <a:ext cx="304442" cy="3724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</m:oMath>
                    </m:oMathPara>
                  </a14:m>
                  <a:endParaRPr lang="en-US" sz="1400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213" name="TextBox 21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427512" y="4517989"/>
                  <a:ext cx="304442" cy="372410"/>
                </a:xfrm>
                <a:prstGeom prst="rect">
                  <a:avLst/>
                </a:prstGeom>
                <a:blipFill>
                  <a:blip r:embed="rId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14" name="TextBox 213"/>
                <p:cNvSpPr txBox="1"/>
                <p:nvPr/>
              </p:nvSpPr>
              <p:spPr>
                <a:xfrm>
                  <a:off x="8427512" y="5771079"/>
                  <a:ext cx="304442" cy="3724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</m:oMath>
                    </m:oMathPara>
                  </a14:m>
                  <a:endParaRPr lang="en-US" sz="1400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214" name="TextBox 21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427512" y="5771079"/>
                  <a:ext cx="304442" cy="372410"/>
                </a:xfrm>
                <a:prstGeom prst="rect">
                  <a:avLst/>
                </a:prstGeom>
                <a:blipFill>
                  <a:blip r:embed="rId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15" name="Rectangle 214"/>
                <p:cNvSpPr/>
                <p:nvPr/>
              </p:nvSpPr>
              <p:spPr>
                <a:xfrm>
                  <a:off x="7457567" y="4651481"/>
                  <a:ext cx="1192910" cy="633095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14:m>
                    <m:oMath xmlns:m="http://schemas.openxmlformats.org/officeDocument/2006/math">
                      <m:sSub>
                        <m:sSubPr>
                          <m:ctrlPr>
                            <a:rPr lang="en-US" sz="140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en-US" sz="1400" b="0" i="0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ook</m:t>
                          </m:r>
                        </m:sub>
                      </m:sSub>
                    </m:oMath>
                  </a14:m>
                  <a:r>
                    <a:rPr lang="en-US" sz="1400" dirty="0">
                      <a:solidFill>
                        <a:schemeClr val="tx1"/>
                      </a:solidFill>
                    </a:rPr>
                    <a:t> (e.g., 4 </a:t>
                  </a:r>
                  <a14:m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𝜇</m:t>
                      </m:r>
                    </m:oMath>
                  </a14:m>
                  <a:r>
                    <a:rPr lang="en-US" sz="1400" dirty="0">
                      <a:solidFill>
                        <a:schemeClr val="tx1"/>
                      </a:solidFill>
                    </a:rPr>
                    <a:t>s)</a:t>
                  </a:r>
                </a:p>
              </p:txBody>
            </p:sp>
          </mc:Choice>
          <mc:Fallback xmlns="">
            <p:sp>
              <p:nvSpPr>
                <p:cNvPr id="215" name="Rectangle 214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457567" y="4651481"/>
                  <a:ext cx="1192910" cy="633095"/>
                </a:xfrm>
                <a:prstGeom prst="rect">
                  <a:avLst/>
                </a:prstGeom>
                <a:blipFill>
                  <a:blip r:embed="rId9"/>
                  <a:stretch>
                    <a:fillRect t="-2564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216" name="Straight Arrow Connector 215"/>
            <p:cNvCxnSpPr/>
            <p:nvPr/>
          </p:nvCxnSpPr>
          <p:spPr bwMode="auto">
            <a:xfrm>
              <a:off x="7637236" y="4728209"/>
              <a:ext cx="687488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triangle" w="med" len="med"/>
            </a:ln>
            <a:effectLst/>
          </p:spPr>
        </p:cxnSp>
      </p:grpSp>
      <p:grpSp>
        <p:nvGrpSpPr>
          <p:cNvPr id="11" name="Group 10"/>
          <p:cNvGrpSpPr/>
          <p:nvPr/>
        </p:nvGrpSpPr>
        <p:grpSpPr>
          <a:xfrm>
            <a:off x="4778620" y="4204707"/>
            <a:ext cx="3756091" cy="2218825"/>
            <a:chOff x="4666287" y="4285386"/>
            <a:chExt cx="3756091" cy="2218825"/>
          </a:xfrm>
        </p:grpSpPr>
        <p:grpSp>
          <p:nvGrpSpPr>
            <p:cNvPr id="6" name="Group 5"/>
            <p:cNvGrpSpPr/>
            <p:nvPr/>
          </p:nvGrpSpPr>
          <p:grpSpPr>
            <a:xfrm>
              <a:off x="4666287" y="4285386"/>
              <a:ext cx="3756091" cy="2218825"/>
              <a:chOff x="1357081" y="4146359"/>
              <a:chExt cx="3414628" cy="2218825"/>
            </a:xfrm>
          </p:grpSpPr>
          <p:sp>
            <p:nvSpPr>
              <p:cNvPr id="163" name="TextBox 162"/>
              <p:cNvSpPr txBox="1"/>
              <p:nvPr/>
            </p:nvSpPr>
            <p:spPr>
              <a:xfrm>
                <a:off x="1357081" y="6026630"/>
                <a:ext cx="334363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600" dirty="0">
                    <a:solidFill>
                      <a:schemeClr val="tx1"/>
                    </a:solidFill>
                  </a:rPr>
                  <a:t>b) Representation of problem in frequency</a:t>
                </a:r>
              </a:p>
            </p:txBody>
          </p:sp>
          <p:grpSp>
            <p:nvGrpSpPr>
              <p:cNvPr id="219" name="Group 218"/>
              <p:cNvGrpSpPr/>
              <p:nvPr/>
            </p:nvGrpSpPr>
            <p:grpSpPr>
              <a:xfrm>
                <a:off x="1651147" y="4146359"/>
                <a:ext cx="3120562" cy="1752887"/>
                <a:chOff x="3291102" y="4078065"/>
                <a:chExt cx="3120562" cy="1752887"/>
              </a:xfrm>
            </p:grpSpPr>
            <p:sp>
              <p:nvSpPr>
                <p:cNvPr id="220" name="Isosceles Triangle 126"/>
                <p:cNvSpPr/>
                <p:nvPr/>
              </p:nvSpPr>
              <p:spPr bwMode="auto">
                <a:xfrm>
                  <a:off x="3646855" y="4800393"/>
                  <a:ext cx="1824200" cy="456977"/>
                </a:xfrm>
                <a:custGeom>
                  <a:avLst/>
                  <a:gdLst>
                    <a:gd name="connsiteX0" fmla="*/ 0 w 2006620"/>
                    <a:gd name="connsiteY0" fmla="*/ 456977 h 456977"/>
                    <a:gd name="connsiteX1" fmla="*/ 1003310 w 2006620"/>
                    <a:gd name="connsiteY1" fmla="*/ 0 h 456977"/>
                    <a:gd name="connsiteX2" fmla="*/ 2006620 w 2006620"/>
                    <a:gd name="connsiteY2" fmla="*/ 456977 h 456977"/>
                    <a:gd name="connsiteX3" fmla="*/ 0 w 2006620"/>
                    <a:gd name="connsiteY3" fmla="*/ 456977 h 456977"/>
                    <a:gd name="connsiteX0" fmla="*/ 0 w 2006620"/>
                    <a:gd name="connsiteY0" fmla="*/ 456977 h 456977"/>
                    <a:gd name="connsiteX1" fmla="*/ 602758 w 2006620"/>
                    <a:gd name="connsiteY1" fmla="*/ 179372 h 456977"/>
                    <a:gd name="connsiteX2" fmla="*/ 1003310 w 2006620"/>
                    <a:gd name="connsiteY2" fmla="*/ 0 h 456977"/>
                    <a:gd name="connsiteX3" fmla="*/ 2006620 w 2006620"/>
                    <a:gd name="connsiteY3" fmla="*/ 456977 h 456977"/>
                    <a:gd name="connsiteX4" fmla="*/ 0 w 2006620"/>
                    <a:gd name="connsiteY4" fmla="*/ 456977 h 456977"/>
                    <a:gd name="connsiteX0" fmla="*/ 0 w 2006620"/>
                    <a:gd name="connsiteY0" fmla="*/ 456977 h 456977"/>
                    <a:gd name="connsiteX1" fmla="*/ 640858 w 2006620"/>
                    <a:gd name="connsiteY1" fmla="*/ 331772 h 456977"/>
                    <a:gd name="connsiteX2" fmla="*/ 1003310 w 2006620"/>
                    <a:gd name="connsiteY2" fmla="*/ 0 h 456977"/>
                    <a:gd name="connsiteX3" fmla="*/ 2006620 w 2006620"/>
                    <a:gd name="connsiteY3" fmla="*/ 456977 h 456977"/>
                    <a:gd name="connsiteX4" fmla="*/ 0 w 2006620"/>
                    <a:gd name="connsiteY4" fmla="*/ 456977 h 456977"/>
                    <a:gd name="connsiteX0" fmla="*/ 0 w 2006620"/>
                    <a:gd name="connsiteY0" fmla="*/ 456977 h 456977"/>
                    <a:gd name="connsiteX1" fmla="*/ 640858 w 2006620"/>
                    <a:gd name="connsiteY1" fmla="*/ 331772 h 456977"/>
                    <a:gd name="connsiteX2" fmla="*/ 825008 w 2006620"/>
                    <a:gd name="connsiteY2" fmla="*/ 166672 h 456977"/>
                    <a:gd name="connsiteX3" fmla="*/ 1003310 w 2006620"/>
                    <a:gd name="connsiteY3" fmla="*/ 0 h 456977"/>
                    <a:gd name="connsiteX4" fmla="*/ 2006620 w 2006620"/>
                    <a:gd name="connsiteY4" fmla="*/ 456977 h 456977"/>
                    <a:gd name="connsiteX5" fmla="*/ 0 w 2006620"/>
                    <a:gd name="connsiteY5" fmla="*/ 456977 h 456977"/>
                    <a:gd name="connsiteX0" fmla="*/ 0 w 2006620"/>
                    <a:gd name="connsiteY0" fmla="*/ 456977 h 456977"/>
                    <a:gd name="connsiteX1" fmla="*/ 640858 w 2006620"/>
                    <a:gd name="connsiteY1" fmla="*/ 331772 h 456977"/>
                    <a:gd name="connsiteX2" fmla="*/ 767858 w 2006620"/>
                    <a:gd name="connsiteY2" fmla="*/ 77772 h 456977"/>
                    <a:gd name="connsiteX3" fmla="*/ 1003310 w 2006620"/>
                    <a:gd name="connsiteY3" fmla="*/ 0 h 456977"/>
                    <a:gd name="connsiteX4" fmla="*/ 2006620 w 2006620"/>
                    <a:gd name="connsiteY4" fmla="*/ 456977 h 456977"/>
                    <a:gd name="connsiteX5" fmla="*/ 0 w 2006620"/>
                    <a:gd name="connsiteY5" fmla="*/ 456977 h 456977"/>
                    <a:gd name="connsiteX0" fmla="*/ 0 w 2006620"/>
                    <a:gd name="connsiteY0" fmla="*/ 456977 h 456977"/>
                    <a:gd name="connsiteX1" fmla="*/ 640858 w 2006620"/>
                    <a:gd name="connsiteY1" fmla="*/ 331772 h 456977"/>
                    <a:gd name="connsiteX2" fmla="*/ 767858 w 2006620"/>
                    <a:gd name="connsiteY2" fmla="*/ 77772 h 456977"/>
                    <a:gd name="connsiteX3" fmla="*/ 1003310 w 2006620"/>
                    <a:gd name="connsiteY3" fmla="*/ 0 h 456977"/>
                    <a:gd name="connsiteX4" fmla="*/ 1206008 w 2006620"/>
                    <a:gd name="connsiteY4" fmla="*/ 77772 h 456977"/>
                    <a:gd name="connsiteX5" fmla="*/ 2006620 w 2006620"/>
                    <a:gd name="connsiteY5" fmla="*/ 456977 h 456977"/>
                    <a:gd name="connsiteX6" fmla="*/ 0 w 2006620"/>
                    <a:gd name="connsiteY6" fmla="*/ 456977 h 456977"/>
                    <a:gd name="connsiteX0" fmla="*/ 0 w 2006620"/>
                    <a:gd name="connsiteY0" fmla="*/ 456977 h 456977"/>
                    <a:gd name="connsiteX1" fmla="*/ 640858 w 2006620"/>
                    <a:gd name="connsiteY1" fmla="*/ 331772 h 456977"/>
                    <a:gd name="connsiteX2" fmla="*/ 767858 w 2006620"/>
                    <a:gd name="connsiteY2" fmla="*/ 77772 h 456977"/>
                    <a:gd name="connsiteX3" fmla="*/ 1003310 w 2006620"/>
                    <a:gd name="connsiteY3" fmla="*/ 0 h 456977"/>
                    <a:gd name="connsiteX4" fmla="*/ 1225058 w 2006620"/>
                    <a:gd name="connsiteY4" fmla="*/ 58722 h 456977"/>
                    <a:gd name="connsiteX5" fmla="*/ 2006620 w 2006620"/>
                    <a:gd name="connsiteY5" fmla="*/ 456977 h 456977"/>
                    <a:gd name="connsiteX6" fmla="*/ 0 w 2006620"/>
                    <a:gd name="connsiteY6" fmla="*/ 456977 h 456977"/>
                    <a:gd name="connsiteX0" fmla="*/ 0 w 2006620"/>
                    <a:gd name="connsiteY0" fmla="*/ 456977 h 456977"/>
                    <a:gd name="connsiteX1" fmla="*/ 640858 w 2006620"/>
                    <a:gd name="connsiteY1" fmla="*/ 331772 h 456977"/>
                    <a:gd name="connsiteX2" fmla="*/ 767858 w 2006620"/>
                    <a:gd name="connsiteY2" fmla="*/ 77772 h 456977"/>
                    <a:gd name="connsiteX3" fmla="*/ 1003310 w 2006620"/>
                    <a:gd name="connsiteY3" fmla="*/ 0 h 456977"/>
                    <a:gd name="connsiteX4" fmla="*/ 1225058 w 2006620"/>
                    <a:gd name="connsiteY4" fmla="*/ 58722 h 456977"/>
                    <a:gd name="connsiteX5" fmla="*/ 1383808 w 2006620"/>
                    <a:gd name="connsiteY5" fmla="*/ 147622 h 456977"/>
                    <a:gd name="connsiteX6" fmla="*/ 2006620 w 2006620"/>
                    <a:gd name="connsiteY6" fmla="*/ 456977 h 456977"/>
                    <a:gd name="connsiteX7" fmla="*/ 0 w 2006620"/>
                    <a:gd name="connsiteY7" fmla="*/ 456977 h 456977"/>
                    <a:gd name="connsiteX0" fmla="*/ 0 w 2006620"/>
                    <a:gd name="connsiteY0" fmla="*/ 456977 h 456977"/>
                    <a:gd name="connsiteX1" fmla="*/ 640858 w 2006620"/>
                    <a:gd name="connsiteY1" fmla="*/ 331772 h 456977"/>
                    <a:gd name="connsiteX2" fmla="*/ 767858 w 2006620"/>
                    <a:gd name="connsiteY2" fmla="*/ 77772 h 456977"/>
                    <a:gd name="connsiteX3" fmla="*/ 1003310 w 2006620"/>
                    <a:gd name="connsiteY3" fmla="*/ 0 h 456977"/>
                    <a:gd name="connsiteX4" fmla="*/ 1225058 w 2006620"/>
                    <a:gd name="connsiteY4" fmla="*/ 58722 h 456977"/>
                    <a:gd name="connsiteX5" fmla="*/ 1345708 w 2006620"/>
                    <a:gd name="connsiteY5" fmla="*/ 331772 h 456977"/>
                    <a:gd name="connsiteX6" fmla="*/ 2006620 w 2006620"/>
                    <a:gd name="connsiteY6" fmla="*/ 456977 h 456977"/>
                    <a:gd name="connsiteX7" fmla="*/ 0 w 2006620"/>
                    <a:gd name="connsiteY7" fmla="*/ 456977 h 45697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l="l" t="t" r="r" b="b"/>
                  <a:pathLst>
                    <a:path w="2006620" h="456977">
                      <a:moveTo>
                        <a:pt x="0" y="456977"/>
                      </a:moveTo>
                      <a:lnTo>
                        <a:pt x="640858" y="331772"/>
                      </a:lnTo>
                      <a:lnTo>
                        <a:pt x="767858" y="77772"/>
                      </a:lnTo>
                      <a:lnTo>
                        <a:pt x="1003310" y="0"/>
                      </a:lnTo>
                      <a:lnTo>
                        <a:pt x="1225058" y="58722"/>
                      </a:lnTo>
                      <a:lnTo>
                        <a:pt x="1345708" y="331772"/>
                      </a:lnTo>
                      <a:lnTo>
                        <a:pt x="2006620" y="456977"/>
                      </a:lnTo>
                      <a:lnTo>
                        <a:pt x="0" y="456977"/>
                      </a:lnTo>
                      <a:close/>
                    </a:path>
                  </a:pathLst>
                </a:custGeom>
                <a:solidFill>
                  <a:srgbClr val="FFC000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triangle"/>
                </a:ln>
                <a:effectLst/>
              </p:spPr>
              <p:txBody>
                <a:bodyPr vert="horz" wrap="squar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449263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buNone/>
                    <a:tabLst/>
                  </a:pPr>
                  <a:endParaRPr kumimoji="0" lang="en-US" sz="14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6" charset="0"/>
                    <a:ea typeface="MS Gothic" charset="-128"/>
                  </a:endParaRPr>
                </a:p>
              </p:txBody>
            </p:sp>
            <p:cxnSp>
              <p:nvCxnSpPr>
                <p:cNvPr id="221" name="Straight Arrow Connector 220"/>
                <p:cNvCxnSpPr/>
                <p:nvPr/>
              </p:nvCxnSpPr>
              <p:spPr bwMode="auto">
                <a:xfrm>
                  <a:off x="3437266" y="5258679"/>
                  <a:ext cx="2333385" cy="0"/>
                </a:xfrm>
                <a:prstGeom prst="straightConnector1">
                  <a:avLst/>
                </a:prstGeom>
                <a:solidFill>
                  <a:srgbClr val="00B8FF"/>
                </a:solidFill>
                <a:ln w="190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triangle"/>
                </a:ln>
                <a:effectLst/>
              </p:spPr>
            </p:cxnSp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222" name="TextBox 221"/>
                    <p:cNvSpPr txBox="1"/>
                    <p:nvPr/>
                  </p:nvSpPr>
                  <p:spPr>
                    <a:xfrm>
                      <a:off x="5590784" y="5256145"/>
                      <a:ext cx="334194" cy="307777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r>
                              <a:rPr lang="en-US" sz="1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𝑓</m:t>
                            </m:r>
                          </m:oMath>
                        </m:oMathPara>
                      </a14:m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p:txBody>
                </p:sp>
              </mc:Choice>
              <mc:Fallback xmlns="">
                <p:sp>
                  <p:nvSpPr>
                    <p:cNvPr id="222" name="TextBox 221"/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5590784" y="5256145"/>
                      <a:ext cx="334194" cy="307777"/>
                    </a:xfrm>
                    <a:prstGeom prst="rect">
                      <a:avLst/>
                    </a:prstGeom>
                    <a:blipFill>
                      <a:blip r:embed="rId10"/>
                      <a:stretch>
                        <a:fillRect b="-10000"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n-US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p:cxnSp>
              <p:nvCxnSpPr>
                <p:cNvPr id="223" name="Straight Connector 222"/>
                <p:cNvCxnSpPr/>
                <p:nvPr/>
              </p:nvCxnSpPr>
              <p:spPr bwMode="auto">
                <a:xfrm>
                  <a:off x="3522655" y="4720257"/>
                  <a:ext cx="0" cy="551206"/>
                </a:xfrm>
                <a:prstGeom prst="line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dash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224" name="Straight Connector 223"/>
                <p:cNvCxnSpPr/>
                <p:nvPr/>
              </p:nvCxnSpPr>
              <p:spPr bwMode="auto">
                <a:xfrm>
                  <a:off x="3752453" y="4720257"/>
                  <a:ext cx="0" cy="551206"/>
                </a:xfrm>
                <a:prstGeom prst="line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dash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225" name="Straight Connector 224"/>
                <p:cNvCxnSpPr/>
                <p:nvPr/>
              </p:nvCxnSpPr>
              <p:spPr bwMode="auto">
                <a:xfrm>
                  <a:off x="3982252" y="4720257"/>
                  <a:ext cx="0" cy="551206"/>
                </a:xfrm>
                <a:prstGeom prst="line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dash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226" name="Straight Connector 225"/>
                <p:cNvCxnSpPr/>
                <p:nvPr/>
              </p:nvCxnSpPr>
              <p:spPr bwMode="auto">
                <a:xfrm>
                  <a:off x="4212050" y="4720257"/>
                  <a:ext cx="0" cy="551206"/>
                </a:xfrm>
                <a:prstGeom prst="line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dash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227" name="Straight Connector 226"/>
                <p:cNvCxnSpPr/>
                <p:nvPr/>
              </p:nvCxnSpPr>
              <p:spPr bwMode="auto">
                <a:xfrm>
                  <a:off x="4441848" y="4720257"/>
                  <a:ext cx="0" cy="551206"/>
                </a:xfrm>
                <a:prstGeom prst="line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dash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228" name="Straight Connector 227"/>
                <p:cNvCxnSpPr/>
                <p:nvPr/>
              </p:nvCxnSpPr>
              <p:spPr bwMode="auto">
                <a:xfrm>
                  <a:off x="4671646" y="4720257"/>
                  <a:ext cx="0" cy="551206"/>
                </a:xfrm>
                <a:prstGeom prst="line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dash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229" name="Straight Connector 228"/>
                <p:cNvCxnSpPr/>
                <p:nvPr/>
              </p:nvCxnSpPr>
              <p:spPr bwMode="auto">
                <a:xfrm>
                  <a:off x="4901444" y="4720257"/>
                  <a:ext cx="0" cy="551206"/>
                </a:xfrm>
                <a:prstGeom prst="line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dash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230" name="Straight Connector 229"/>
                <p:cNvCxnSpPr/>
                <p:nvPr/>
              </p:nvCxnSpPr>
              <p:spPr bwMode="auto">
                <a:xfrm>
                  <a:off x="5131243" y="4720257"/>
                  <a:ext cx="0" cy="551206"/>
                </a:xfrm>
                <a:prstGeom prst="line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dash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231" name="Straight Connector 230"/>
                <p:cNvCxnSpPr/>
                <p:nvPr/>
              </p:nvCxnSpPr>
              <p:spPr bwMode="auto">
                <a:xfrm>
                  <a:off x="5361041" y="4720257"/>
                  <a:ext cx="0" cy="551206"/>
                </a:xfrm>
                <a:prstGeom prst="line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dash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232" name="Straight Connector 231"/>
                <p:cNvCxnSpPr/>
                <p:nvPr/>
              </p:nvCxnSpPr>
              <p:spPr bwMode="auto">
                <a:xfrm>
                  <a:off x="5590843" y="4720257"/>
                  <a:ext cx="0" cy="551206"/>
                </a:xfrm>
                <a:prstGeom prst="line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dash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233" name="Straight Arrow Connector 232"/>
                <p:cNvCxnSpPr/>
                <p:nvPr/>
              </p:nvCxnSpPr>
              <p:spPr bwMode="auto">
                <a:xfrm flipV="1">
                  <a:off x="4560661" y="4078065"/>
                  <a:ext cx="0" cy="1262003"/>
                </a:xfrm>
                <a:prstGeom prst="straightConnector1">
                  <a:avLst/>
                </a:prstGeom>
                <a:solidFill>
                  <a:srgbClr val="00B8FF"/>
                </a:solidFill>
                <a:ln w="190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triangle"/>
                </a:ln>
                <a:effectLst/>
              </p:spPr>
            </p:cxnSp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234" name="TextBox 233"/>
                    <p:cNvSpPr txBox="1"/>
                    <p:nvPr/>
                  </p:nvSpPr>
                  <p:spPr>
                    <a:xfrm>
                      <a:off x="4390232" y="5263645"/>
                      <a:ext cx="367024" cy="307777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sSub>
                              <m:sSubPr>
                                <m:ctrlPr>
                                  <a:rPr lang="en-US" sz="14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14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𝑓</m:t>
                                </m:r>
                              </m:e>
                              <m:sub>
                                <m:r>
                                  <m:rPr>
                                    <m:sty m:val="p"/>
                                  </m:rPr>
                                  <a:rPr lang="en-US" sz="1400" b="0" i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c</m:t>
                                </m:r>
                              </m:sub>
                            </m:sSub>
                          </m:oMath>
                        </m:oMathPara>
                      </a14:m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p:txBody>
                </p:sp>
              </mc:Choice>
              <mc:Fallback xmlns="">
                <p:sp>
                  <p:nvSpPr>
                    <p:cNvPr id="234" name="TextBox 233"/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4390232" y="5263645"/>
                      <a:ext cx="367024" cy="307777"/>
                    </a:xfrm>
                    <a:prstGeom prst="rect">
                      <a:avLst/>
                    </a:prstGeom>
                    <a:blipFill>
                      <a:blip r:embed="rId11"/>
                      <a:stretch>
                        <a:fillRect b="-7843"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n-US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p:sp>
              <p:nvSpPr>
                <p:cNvPr id="235" name="Rectangle 234"/>
                <p:cNvSpPr/>
                <p:nvPr/>
              </p:nvSpPr>
              <p:spPr bwMode="auto">
                <a:xfrm>
                  <a:off x="3982248" y="4800998"/>
                  <a:ext cx="229801" cy="457681"/>
                </a:xfrm>
                <a:prstGeom prst="rect">
                  <a:avLst/>
                </a:prstGeom>
                <a:solidFill>
                  <a:srgbClr val="92D050">
                    <a:alpha val="57000"/>
                  </a:srgbClr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triangle"/>
                </a:ln>
                <a:effectLst/>
              </p:spPr>
              <p:txBody>
                <a:bodyPr vert="horz" wrap="squar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449263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buNone/>
                    <a:tabLst/>
                  </a:pPr>
                  <a:endParaRPr kumimoji="0" lang="en-US" sz="14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6" charset="0"/>
                    <a:ea typeface="MS Gothic" charset="-128"/>
                  </a:endParaRPr>
                </a:p>
              </p:txBody>
            </p:sp>
            <p:sp>
              <p:nvSpPr>
                <p:cNvPr id="236" name="TextBox 235"/>
                <p:cNvSpPr txBox="1"/>
                <p:nvPr/>
              </p:nvSpPr>
              <p:spPr>
                <a:xfrm>
                  <a:off x="3510823" y="4249936"/>
                  <a:ext cx="886526" cy="52322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en-US" sz="1400" dirty="0">
                      <a:solidFill>
                        <a:schemeClr val="tx1"/>
                      </a:solidFill>
                    </a:rPr>
                    <a:t>802.11ax </a:t>
                  </a:r>
                </a:p>
                <a:p>
                  <a:pPr algn="ctr"/>
                  <a:r>
                    <a:rPr lang="en-US" sz="1400" dirty="0">
                      <a:solidFill>
                        <a:schemeClr val="tx1"/>
                      </a:solidFill>
                    </a:rPr>
                    <a:t>OFDM</a:t>
                  </a:r>
                </a:p>
              </p:txBody>
            </p:sp>
            <p:sp>
              <p:nvSpPr>
                <p:cNvPr id="237" name="TextBox 236"/>
                <p:cNvSpPr txBox="1"/>
                <p:nvPr/>
              </p:nvSpPr>
              <p:spPr>
                <a:xfrm>
                  <a:off x="5025977" y="5428578"/>
                  <a:ext cx="583814" cy="30777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en-US" sz="1400" dirty="0">
                      <a:solidFill>
                        <a:schemeClr val="tx1"/>
                      </a:solidFill>
                    </a:rPr>
                    <a:t>WUS</a:t>
                  </a:r>
                </a:p>
              </p:txBody>
            </p:sp>
            <p:sp>
              <p:nvSpPr>
                <p:cNvPr id="238" name="TextBox 237"/>
                <p:cNvSpPr txBox="1"/>
                <p:nvPr/>
              </p:nvSpPr>
              <p:spPr>
                <a:xfrm>
                  <a:off x="3291102" y="5523175"/>
                  <a:ext cx="1179374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400" dirty="0">
                      <a:solidFill>
                        <a:srgbClr val="FF0000"/>
                      </a:solidFill>
                    </a:rPr>
                    <a:t>Interference?</a:t>
                  </a:r>
                </a:p>
              </p:txBody>
            </p:sp>
            <p:sp>
              <p:nvSpPr>
                <p:cNvPr id="239" name="Freeform 238"/>
                <p:cNvSpPr/>
                <p:nvPr/>
              </p:nvSpPr>
              <p:spPr bwMode="auto">
                <a:xfrm>
                  <a:off x="3986668" y="5135907"/>
                  <a:ext cx="229801" cy="121464"/>
                </a:xfrm>
                <a:custGeom>
                  <a:avLst/>
                  <a:gdLst>
                    <a:gd name="connsiteX0" fmla="*/ 252781 w 252781"/>
                    <a:gd name="connsiteY0" fmla="*/ 0 h 121464"/>
                    <a:gd name="connsiteX1" fmla="*/ 252781 w 252781"/>
                    <a:gd name="connsiteY1" fmla="*/ 121464 h 121464"/>
                    <a:gd name="connsiteX2" fmla="*/ 0 w 252781"/>
                    <a:gd name="connsiteY2" fmla="*/ 121464 h 121464"/>
                    <a:gd name="connsiteX3" fmla="*/ 0 w 252781"/>
                    <a:gd name="connsiteY3" fmla="*/ 49386 h 12146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252781" h="121464">
                      <a:moveTo>
                        <a:pt x="252781" y="0"/>
                      </a:moveTo>
                      <a:lnTo>
                        <a:pt x="252781" y="121464"/>
                      </a:lnTo>
                      <a:lnTo>
                        <a:pt x="0" y="121464"/>
                      </a:lnTo>
                      <a:lnTo>
                        <a:pt x="0" y="49386"/>
                      </a:lnTo>
                      <a:close/>
                    </a:path>
                  </a:pathLst>
                </a:custGeom>
                <a:solidFill>
                  <a:srgbClr val="FF0000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triangle"/>
                </a:ln>
                <a:effectLst/>
              </p:spPr>
              <p:txBody>
                <a:bodyPr vert="horz" wrap="squar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449263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buNone/>
                    <a:tabLst/>
                  </a:pPr>
                  <a:endParaRPr kumimoji="0" lang="en-US" sz="14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6" charset="0"/>
                    <a:ea typeface="MS Gothic" charset="-128"/>
                  </a:endParaRPr>
                </a:p>
              </p:txBody>
            </p:sp>
            <p:sp>
              <p:nvSpPr>
                <p:cNvPr id="240" name="Freeform 239"/>
                <p:cNvSpPr/>
                <p:nvPr/>
              </p:nvSpPr>
              <p:spPr bwMode="auto">
                <a:xfrm rot="20700000" flipH="1">
                  <a:off x="3854630" y="5183469"/>
                  <a:ext cx="323617" cy="304720"/>
                </a:xfrm>
                <a:custGeom>
                  <a:avLst/>
                  <a:gdLst>
                    <a:gd name="connsiteX0" fmla="*/ 13825 w 39225"/>
                    <a:gd name="connsiteY0" fmla="*/ 0 h 196983"/>
                    <a:gd name="connsiteX1" fmla="*/ 1125 w 39225"/>
                    <a:gd name="connsiteY1" fmla="*/ 165100 h 196983"/>
                    <a:gd name="connsiteX2" fmla="*/ 39225 w 39225"/>
                    <a:gd name="connsiteY2" fmla="*/ 196850 h 19698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39225" h="196983">
                      <a:moveTo>
                        <a:pt x="13825" y="0"/>
                      </a:moveTo>
                      <a:cubicBezTo>
                        <a:pt x="5358" y="66146"/>
                        <a:pt x="-3108" y="132292"/>
                        <a:pt x="1125" y="165100"/>
                      </a:cubicBezTo>
                      <a:cubicBezTo>
                        <a:pt x="5358" y="197908"/>
                        <a:pt x="22291" y="197379"/>
                        <a:pt x="39225" y="196850"/>
                      </a:cubicBezTo>
                    </a:path>
                  </a:pathLst>
                </a:custGeom>
                <a:noFill/>
                <a:ln w="9525" cap="flat" cmpd="sng" algn="ctr">
                  <a:solidFill>
                    <a:srgbClr val="FF0000"/>
                  </a:solidFill>
                  <a:prstDash val="solid"/>
                  <a:round/>
                  <a:headEnd type="none" w="med" len="med"/>
                  <a:tailEnd type="triangle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449263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buNone/>
                    <a:tabLst/>
                  </a:pPr>
                  <a:endParaRPr kumimoji="0" lang="en-US" sz="1400" b="0" i="0" u="none" strike="noStrike" cap="none" normalizeH="0" baseline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6" charset="0"/>
                    <a:ea typeface="MS Gothic" charset="-128"/>
                  </a:endParaRPr>
                </a:p>
              </p:txBody>
            </p:sp>
            <p:cxnSp>
              <p:nvCxnSpPr>
                <p:cNvPr id="241" name="Straight Arrow Connector 240"/>
                <p:cNvCxnSpPr/>
                <p:nvPr/>
              </p:nvCxnSpPr>
              <p:spPr bwMode="auto">
                <a:xfrm>
                  <a:off x="4266770" y="4769415"/>
                  <a:ext cx="553025" cy="5890"/>
                </a:xfrm>
                <a:prstGeom prst="straightConnector1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triangle" w="med" len="med"/>
                  <a:tailEnd type="triangle" w="med" len="med"/>
                </a:ln>
                <a:effectLst/>
              </p:spPr>
            </p:cxnSp>
            <p:sp>
              <p:nvSpPr>
                <p:cNvPr id="242" name="Rectangle 241"/>
                <p:cNvSpPr/>
                <p:nvPr/>
              </p:nvSpPr>
              <p:spPr>
                <a:xfrm>
                  <a:off x="4282920" y="4461317"/>
                  <a:ext cx="1157689" cy="307777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en-US" sz="1400" dirty="0">
                      <a:solidFill>
                        <a:schemeClr val="tx1"/>
                      </a:solidFill>
                    </a:rPr>
                    <a:t>(e.g., 5 MHz)</a:t>
                  </a:r>
                  <a:endParaRPr lang="en-US" sz="1400" dirty="0"/>
                </a:p>
              </p:txBody>
            </p:sp>
            <p:sp>
              <p:nvSpPr>
                <p:cNvPr id="244" name="TextBox 243"/>
                <p:cNvSpPr txBox="1"/>
                <p:nvPr/>
              </p:nvSpPr>
              <p:spPr>
                <a:xfrm>
                  <a:off x="5501172" y="4210239"/>
                  <a:ext cx="910492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400" dirty="0">
                      <a:solidFill>
                        <a:schemeClr val="tx1"/>
                      </a:solidFill>
                    </a:rPr>
                    <a:t>11ax RUs</a:t>
                  </a:r>
                </a:p>
              </p:txBody>
            </p:sp>
          </p:grpSp>
        </p:grpSp>
        <p:sp>
          <p:nvSpPr>
            <p:cNvPr id="8" name="Freeform 7"/>
            <p:cNvSpPr/>
            <p:nvPr/>
          </p:nvSpPr>
          <p:spPr bwMode="auto">
            <a:xfrm>
              <a:off x="7305675" y="4629150"/>
              <a:ext cx="152400" cy="552450"/>
            </a:xfrm>
            <a:custGeom>
              <a:avLst/>
              <a:gdLst>
                <a:gd name="connsiteX0" fmla="*/ 0 w 152400"/>
                <a:gd name="connsiteY0" fmla="*/ 552450 h 552450"/>
                <a:gd name="connsiteX1" fmla="*/ 47625 w 152400"/>
                <a:gd name="connsiteY1" fmla="*/ 219075 h 552450"/>
                <a:gd name="connsiteX2" fmla="*/ 152400 w 152400"/>
                <a:gd name="connsiteY2" fmla="*/ 0 h 5524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52400" h="552450">
                  <a:moveTo>
                    <a:pt x="0" y="552450"/>
                  </a:moveTo>
                  <a:cubicBezTo>
                    <a:pt x="11112" y="431800"/>
                    <a:pt x="22225" y="311150"/>
                    <a:pt x="47625" y="219075"/>
                  </a:cubicBezTo>
                  <a:cubicBezTo>
                    <a:pt x="73025" y="127000"/>
                    <a:pt x="130175" y="26987"/>
                    <a:pt x="152400" y="0"/>
                  </a:cubicBezTo>
                </a:path>
              </a:pathLst>
            </a:cu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9" name="Freeform 8"/>
            <p:cNvSpPr/>
            <p:nvPr/>
          </p:nvSpPr>
          <p:spPr bwMode="auto">
            <a:xfrm>
              <a:off x="7105650" y="4610100"/>
              <a:ext cx="266700" cy="495300"/>
            </a:xfrm>
            <a:custGeom>
              <a:avLst/>
              <a:gdLst>
                <a:gd name="connsiteX0" fmla="*/ 0 w 266700"/>
                <a:gd name="connsiteY0" fmla="*/ 495300 h 495300"/>
                <a:gd name="connsiteX1" fmla="*/ 95250 w 266700"/>
                <a:gd name="connsiteY1" fmla="*/ 104775 h 495300"/>
                <a:gd name="connsiteX2" fmla="*/ 266700 w 266700"/>
                <a:gd name="connsiteY2" fmla="*/ 0 h 495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66700" h="495300">
                  <a:moveTo>
                    <a:pt x="0" y="495300"/>
                  </a:moveTo>
                  <a:cubicBezTo>
                    <a:pt x="25400" y="341312"/>
                    <a:pt x="50800" y="187325"/>
                    <a:pt x="95250" y="104775"/>
                  </a:cubicBezTo>
                  <a:cubicBezTo>
                    <a:pt x="139700" y="22225"/>
                    <a:pt x="203200" y="11112"/>
                    <a:pt x="266700" y="0"/>
                  </a:cubicBezTo>
                </a:path>
              </a:pathLst>
            </a:cu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0" name="Freeform 9"/>
            <p:cNvSpPr/>
            <p:nvPr/>
          </p:nvSpPr>
          <p:spPr bwMode="auto">
            <a:xfrm>
              <a:off x="6591300" y="5400675"/>
              <a:ext cx="333375" cy="333375"/>
            </a:xfrm>
            <a:custGeom>
              <a:avLst/>
              <a:gdLst>
                <a:gd name="connsiteX0" fmla="*/ 0 w 333375"/>
                <a:gd name="connsiteY0" fmla="*/ 0 h 333375"/>
                <a:gd name="connsiteX1" fmla="*/ 142875 w 333375"/>
                <a:gd name="connsiteY1" fmla="*/ 257175 h 333375"/>
                <a:gd name="connsiteX2" fmla="*/ 333375 w 333375"/>
                <a:gd name="connsiteY2" fmla="*/ 333375 h 3333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33375" h="333375">
                  <a:moveTo>
                    <a:pt x="0" y="0"/>
                  </a:moveTo>
                  <a:cubicBezTo>
                    <a:pt x="43656" y="100806"/>
                    <a:pt x="87313" y="201613"/>
                    <a:pt x="142875" y="257175"/>
                  </a:cubicBezTo>
                  <a:cubicBezTo>
                    <a:pt x="198437" y="312737"/>
                    <a:pt x="265906" y="323056"/>
                    <a:pt x="333375" y="333375"/>
                  </a:cubicBezTo>
                </a:path>
              </a:pathLst>
            </a:custGeom>
            <a:noFill/>
            <a:ln w="9525" cap="flat" cmpd="sng" algn="ctr">
              <a:solidFill>
                <a:srgbClr val="FFC000"/>
              </a:solidFill>
              <a:prstDash val="solid"/>
              <a:round/>
              <a:headEnd type="none" w="med" len="med"/>
              <a:tailEnd type="triangle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sp>
        <p:nvSpPr>
          <p:cNvPr id="98" name="TextBox 97"/>
          <p:cNvSpPr txBox="1"/>
          <p:nvPr/>
        </p:nvSpPr>
        <p:spPr>
          <a:xfrm>
            <a:off x="426151" y="5303552"/>
            <a:ext cx="97517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802.11ax </a:t>
            </a:r>
          </a:p>
          <a:p>
            <a:pPr algn="ctr"/>
            <a:r>
              <a:rPr lang="en-US" sz="1400" dirty="0">
                <a:solidFill>
                  <a:schemeClr val="tx1"/>
                </a:solidFill>
              </a:rPr>
              <a:t>OFDM</a:t>
            </a:r>
          </a:p>
        </p:txBody>
      </p:sp>
      <p:sp>
        <p:nvSpPr>
          <p:cNvPr id="99" name="TextBox 98"/>
          <p:cNvSpPr txBox="1"/>
          <p:nvPr/>
        </p:nvSpPr>
        <p:spPr>
          <a:xfrm>
            <a:off x="525746" y="4254329"/>
            <a:ext cx="88652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802.11ba </a:t>
            </a:r>
          </a:p>
          <a:p>
            <a:pPr algn="ctr"/>
            <a:r>
              <a:rPr lang="en-US" sz="1400" dirty="0">
                <a:solidFill>
                  <a:schemeClr val="tx1"/>
                </a:solidFill>
              </a:rPr>
              <a:t>WUS</a:t>
            </a:r>
          </a:p>
        </p:txBody>
      </p:sp>
    </p:spTree>
    <p:extLst>
      <p:ext uri="{BB962C8B-B14F-4D97-AF65-F5344CB8AC3E}">
        <p14:creationId xmlns:p14="http://schemas.microsoft.com/office/powerpoint/2010/main" val="30049459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Proposed Solution: Sequence-based WFC-OOK Symbols (1/2)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685800" y="1772816"/>
                <a:ext cx="7770813" cy="1711911"/>
              </a:xfrm>
            </p:spPr>
            <p:txBody>
              <a:bodyPr/>
              <a:lstStyle/>
              <a:p>
                <a:pPr algn="just">
                  <a:buFont typeface="Arial" panose="020B0604020202020204" pitchFamily="34" charset="0"/>
                  <a:buChar char="•"/>
                </a:pPr>
                <a:r>
                  <a:rPr lang="en-US" sz="2000" dirty="0"/>
                  <a:t>In order to avoid the interference between 11ax OFDM and 802.11ba OOK symbols, we propose to generate the WFC OOK symbol(s) by using a set of sequences in frequency using  the 802.11ax OFDM structure</a:t>
                </a:r>
              </a:p>
              <a:p>
                <a:pPr algn="just">
                  <a:buFont typeface="Arial" panose="020B0604020202020204" pitchFamily="34" charset="0"/>
                  <a:buChar char="•"/>
                </a:pPr>
                <a:r>
                  <a:rPr lang="en-US" sz="2000" dirty="0"/>
                  <a:t>With this method, one may generate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sz="2000" b="1" i="1" dirty="0" smtClean="0">
                        <a:latin typeface="Cambria Math" panose="02040503050406030204" pitchFamily="18" charset="0"/>
                      </a:rPr>
                      <m:t>∈</m:t>
                    </m:r>
                    <m:r>
                      <a:rPr lang="en-US" sz="2000" b="1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ℤ</m:t>
                    </m:r>
                  </m:oMath>
                </a14:m>
                <a:r>
                  <a:rPr lang="en-US" sz="2000" dirty="0"/>
                  <a:t> WFC OOK symbols where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2000" b="0">
                            <a:latin typeface="Cambria Math" panose="02040503050406030204" pitchFamily="18" charset="0"/>
                          </a:rPr>
                          <m:t>OFDM</m:t>
                        </m:r>
                      </m:sub>
                    </m:sSub>
                    <m:r>
                      <a:rPr lang="en-US" sz="2000" b="0" i="1">
                        <a:latin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en-US" sz="2000" b="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2000" b="0">
                            <a:latin typeface="Cambria Math" panose="02040503050406030204" pitchFamily="18" charset="0"/>
                          </a:rPr>
                          <m:t>CP</m:t>
                        </m:r>
                      </m:sub>
                    </m:sSub>
                    <m:r>
                      <a:rPr lang="en-US" sz="2000" b="0" i="1">
                        <a:latin typeface="Cambria Math" panose="02040503050406030204" pitchFamily="18" charset="0"/>
                      </a:rPr>
                      <m:t>≥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𝑘</m:t>
                    </m:r>
                    <m:sSub>
                      <m:sSubPr>
                        <m:ctrlPr>
                          <a:rPr lang="en-US" sz="2000" b="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2000" b="0">
                            <a:latin typeface="Cambria Math" panose="02040503050406030204" pitchFamily="18" charset="0"/>
                          </a:rPr>
                          <m:t>OOK</m:t>
                        </m:r>
                      </m:sub>
                    </m:sSub>
                  </m:oMath>
                </a14:m>
                <a:r>
                  <a:rPr lang="en-US" sz="2000" dirty="0"/>
                  <a:t>. An example with 3 OOK symbols are provided as below: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85800" y="1772816"/>
                <a:ext cx="7770813" cy="1711911"/>
              </a:xfrm>
              <a:blipFill>
                <a:blip r:embed="rId2"/>
                <a:stretch>
                  <a:fillRect l="-706" t="-2135" r="-785" b="-4092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6" name="Rectangle 5"/>
          <p:cNvSpPr/>
          <p:nvPr/>
        </p:nvSpPr>
        <p:spPr bwMode="auto">
          <a:xfrm>
            <a:off x="3439000" y="4738929"/>
            <a:ext cx="441048" cy="1520185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8" name="Straight Connector 7"/>
          <p:cNvCxnSpPr>
            <a:stCxn id="6" idx="1"/>
            <a:endCxn id="9" idx="3"/>
          </p:cNvCxnSpPr>
          <p:nvPr/>
        </p:nvCxnSpPr>
        <p:spPr bwMode="auto">
          <a:xfrm flipH="1" flipV="1">
            <a:off x="3361669" y="5499021"/>
            <a:ext cx="77332" cy="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" name="Rectangle 8"/>
          <p:cNvSpPr/>
          <p:nvPr/>
        </p:nvSpPr>
        <p:spPr bwMode="auto">
          <a:xfrm>
            <a:off x="3096995" y="4870844"/>
            <a:ext cx="264674" cy="1256353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  <p:txBody>
          <a:bodyPr vert="vert270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Mapping</a:t>
            </a:r>
          </a:p>
        </p:txBody>
      </p:sp>
      <p:sp>
        <p:nvSpPr>
          <p:cNvPr id="22" name="Rectangle 21"/>
          <p:cNvSpPr/>
          <p:nvPr/>
        </p:nvSpPr>
        <p:spPr bwMode="auto">
          <a:xfrm>
            <a:off x="4466132" y="5278850"/>
            <a:ext cx="397448" cy="440343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DAC</a:t>
            </a:r>
          </a:p>
        </p:txBody>
      </p:sp>
      <p:grpSp>
        <p:nvGrpSpPr>
          <p:cNvPr id="161" name="Group 160"/>
          <p:cNvGrpSpPr/>
          <p:nvPr/>
        </p:nvGrpSpPr>
        <p:grpSpPr>
          <a:xfrm>
            <a:off x="301487" y="4067364"/>
            <a:ext cx="2025931" cy="2232939"/>
            <a:chOff x="-26134" y="3692236"/>
            <a:chExt cx="2025931" cy="2701854"/>
          </a:xfrm>
        </p:grpSpPr>
        <p:sp>
          <p:nvSpPr>
            <p:cNvPr id="10" name="TextBox 9"/>
            <p:cNvSpPr txBox="1"/>
            <p:nvPr/>
          </p:nvSpPr>
          <p:spPr>
            <a:xfrm>
              <a:off x="-26134" y="3692236"/>
              <a:ext cx="1552028" cy="55861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dirty="0">
                  <a:solidFill>
                    <a:srgbClr val="00B050"/>
                  </a:solidFill>
                </a:rPr>
                <a:t>WFC OOK</a:t>
              </a:r>
            </a:p>
            <a:p>
              <a:pPr algn="ctr"/>
              <a:r>
                <a:rPr lang="en-US" sz="1200" dirty="0">
                  <a:solidFill>
                    <a:srgbClr val="00B050"/>
                  </a:solidFill>
                </a:rPr>
                <a:t>sequence 1a (Logic 1)</a:t>
              </a:r>
            </a:p>
          </p:txBody>
        </p:sp>
        <p:cxnSp>
          <p:nvCxnSpPr>
            <p:cNvPr id="12" name="Straight Arrow Connector 11"/>
            <p:cNvCxnSpPr/>
            <p:nvPr/>
          </p:nvCxnSpPr>
          <p:spPr bwMode="auto">
            <a:xfrm>
              <a:off x="1709913" y="4343053"/>
              <a:ext cx="216067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3" name="Straight Arrow Connector 12"/>
            <p:cNvCxnSpPr/>
            <p:nvPr/>
          </p:nvCxnSpPr>
          <p:spPr bwMode="auto">
            <a:xfrm>
              <a:off x="1399917" y="4183807"/>
              <a:ext cx="124772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4" name="Straight Arrow Connector 13"/>
            <p:cNvCxnSpPr/>
            <p:nvPr/>
          </p:nvCxnSpPr>
          <p:spPr bwMode="auto">
            <a:xfrm>
              <a:off x="1414529" y="4547094"/>
              <a:ext cx="117244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7" name="Straight Arrow Connector 16"/>
            <p:cNvCxnSpPr/>
            <p:nvPr/>
          </p:nvCxnSpPr>
          <p:spPr bwMode="auto">
            <a:xfrm>
              <a:off x="1524688" y="4183807"/>
              <a:ext cx="183198" cy="159246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8" name="Arc 17"/>
            <p:cNvSpPr/>
            <p:nvPr/>
          </p:nvSpPr>
          <p:spPr bwMode="auto">
            <a:xfrm>
              <a:off x="1589872" y="4197685"/>
              <a:ext cx="183669" cy="276896"/>
            </a:xfrm>
            <a:prstGeom prst="arc">
              <a:avLst>
                <a:gd name="adj1" fmla="val 7083356"/>
                <a:gd name="adj2" fmla="val 17031877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-24021" y="4170108"/>
              <a:ext cx="1560043" cy="55861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dirty="0">
                  <a:solidFill>
                    <a:srgbClr val="00B050"/>
                  </a:solidFill>
                </a:rPr>
                <a:t>WFC OOK</a:t>
              </a:r>
            </a:p>
            <a:p>
              <a:pPr algn="ctr"/>
              <a:r>
                <a:rPr lang="en-US" sz="1200" dirty="0">
                  <a:solidFill>
                    <a:srgbClr val="00B050"/>
                  </a:solidFill>
                </a:rPr>
                <a:t>sequence 1b (Logic 0)</a:t>
              </a: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-20014" y="4605497"/>
              <a:ext cx="1552028" cy="55861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dirty="0">
                  <a:solidFill>
                    <a:srgbClr val="0070C0"/>
                  </a:solidFill>
                </a:rPr>
                <a:t>WFC OOK</a:t>
              </a:r>
            </a:p>
            <a:p>
              <a:pPr algn="ctr"/>
              <a:r>
                <a:rPr lang="en-US" sz="1200" dirty="0">
                  <a:solidFill>
                    <a:srgbClr val="0070C0"/>
                  </a:solidFill>
                </a:rPr>
                <a:t>sequence 2a (Logic 1)</a:t>
              </a:r>
            </a:p>
          </p:txBody>
        </p:sp>
        <p:cxnSp>
          <p:nvCxnSpPr>
            <p:cNvPr id="25" name="Straight Arrow Connector 24"/>
            <p:cNvCxnSpPr/>
            <p:nvPr/>
          </p:nvCxnSpPr>
          <p:spPr bwMode="auto">
            <a:xfrm>
              <a:off x="1722024" y="5141904"/>
              <a:ext cx="192996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6" name="Straight Arrow Connector 25"/>
            <p:cNvCxnSpPr/>
            <p:nvPr/>
          </p:nvCxnSpPr>
          <p:spPr bwMode="auto">
            <a:xfrm>
              <a:off x="1421836" y="4982658"/>
              <a:ext cx="114964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7" name="Straight Arrow Connector 26"/>
            <p:cNvCxnSpPr/>
            <p:nvPr/>
          </p:nvCxnSpPr>
          <p:spPr bwMode="auto">
            <a:xfrm>
              <a:off x="1418183" y="5345945"/>
              <a:ext cx="125702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8" name="Straight Arrow Connector 27"/>
            <p:cNvCxnSpPr/>
            <p:nvPr/>
          </p:nvCxnSpPr>
          <p:spPr bwMode="auto">
            <a:xfrm>
              <a:off x="1536800" y="4982658"/>
              <a:ext cx="183198" cy="159246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9" name="Arc 28"/>
            <p:cNvSpPr/>
            <p:nvPr/>
          </p:nvSpPr>
          <p:spPr bwMode="auto">
            <a:xfrm>
              <a:off x="1601983" y="4996536"/>
              <a:ext cx="183669" cy="276896"/>
            </a:xfrm>
            <a:prstGeom prst="arc">
              <a:avLst>
                <a:gd name="adj1" fmla="val 7083356"/>
                <a:gd name="adj2" fmla="val 17031877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-11910" y="5003536"/>
              <a:ext cx="1560043" cy="55861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dirty="0">
                  <a:solidFill>
                    <a:srgbClr val="0070C0"/>
                  </a:solidFill>
                </a:rPr>
                <a:t>WFC OOK</a:t>
              </a:r>
            </a:p>
            <a:p>
              <a:pPr algn="ctr"/>
              <a:r>
                <a:rPr lang="en-US" sz="1200" dirty="0">
                  <a:solidFill>
                    <a:srgbClr val="0070C0"/>
                  </a:solidFill>
                </a:rPr>
                <a:t>sequence 2b (Logic 0)</a:t>
              </a: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-9706" y="5403705"/>
              <a:ext cx="1552028" cy="55861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dirty="0">
                  <a:solidFill>
                    <a:srgbClr val="FF0000"/>
                  </a:solidFill>
                </a:rPr>
                <a:t>WFC OOK</a:t>
              </a:r>
            </a:p>
            <a:p>
              <a:pPr algn="ctr"/>
              <a:r>
                <a:rPr lang="en-US" sz="1200" dirty="0">
                  <a:solidFill>
                    <a:srgbClr val="FF0000"/>
                  </a:solidFill>
                </a:rPr>
                <a:t>sequence 3a (Logic 1)</a:t>
              </a:r>
            </a:p>
          </p:txBody>
        </p:sp>
        <p:cxnSp>
          <p:nvCxnSpPr>
            <p:cNvPr id="32" name="Straight Arrow Connector 31"/>
            <p:cNvCxnSpPr/>
            <p:nvPr/>
          </p:nvCxnSpPr>
          <p:spPr bwMode="auto">
            <a:xfrm>
              <a:off x="1726340" y="5904693"/>
              <a:ext cx="199640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3" name="Straight Arrow Connector 32"/>
            <p:cNvCxnSpPr/>
            <p:nvPr/>
          </p:nvCxnSpPr>
          <p:spPr bwMode="auto">
            <a:xfrm>
              <a:off x="1425489" y="5745447"/>
              <a:ext cx="115626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4" name="Straight Arrow Connector 33"/>
            <p:cNvCxnSpPr/>
            <p:nvPr/>
          </p:nvCxnSpPr>
          <p:spPr bwMode="auto">
            <a:xfrm>
              <a:off x="1429142" y="6108734"/>
              <a:ext cx="119058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5" name="Straight Arrow Connector 34"/>
            <p:cNvCxnSpPr/>
            <p:nvPr/>
          </p:nvCxnSpPr>
          <p:spPr bwMode="auto">
            <a:xfrm>
              <a:off x="1541115" y="5745447"/>
              <a:ext cx="183198" cy="159246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36" name="Arc 35"/>
            <p:cNvSpPr/>
            <p:nvPr/>
          </p:nvSpPr>
          <p:spPr bwMode="auto">
            <a:xfrm>
              <a:off x="1606299" y="5759325"/>
              <a:ext cx="183669" cy="276896"/>
            </a:xfrm>
            <a:prstGeom prst="arc">
              <a:avLst>
                <a:gd name="adj1" fmla="val 7083356"/>
                <a:gd name="adj2" fmla="val 17031877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-7594" y="5835476"/>
              <a:ext cx="1560043" cy="55861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dirty="0">
                  <a:solidFill>
                    <a:srgbClr val="FF0000"/>
                  </a:solidFill>
                </a:rPr>
                <a:t>WFC OOK</a:t>
              </a:r>
            </a:p>
            <a:p>
              <a:pPr algn="ctr"/>
              <a:r>
                <a:rPr lang="en-US" sz="1200" dirty="0">
                  <a:solidFill>
                    <a:srgbClr val="FF0000"/>
                  </a:solidFill>
                </a:rPr>
                <a:t>sequence 3b (Logic 0)</a:t>
              </a:r>
            </a:p>
          </p:txBody>
        </p:sp>
        <p:sp>
          <p:nvSpPr>
            <p:cNvPr id="38" name="Flowchart: Or 37"/>
            <p:cNvSpPr/>
            <p:nvPr/>
          </p:nvSpPr>
          <p:spPr bwMode="auto">
            <a:xfrm>
              <a:off x="1859514" y="5050451"/>
              <a:ext cx="140283" cy="182880"/>
            </a:xfrm>
            <a:prstGeom prst="flowChartOr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cxnSp>
          <p:nvCxnSpPr>
            <p:cNvPr id="39" name="Straight Arrow Connector 38"/>
            <p:cNvCxnSpPr/>
            <p:nvPr/>
          </p:nvCxnSpPr>
          <p:spPr bwMode="auto">
            <a:xfrm flipV="1">
              <a:off x="1929656" y="4338976"/>
              <a:ext cx="0" cy="709171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4" name="Straight Arrow Connector 43"/>
            <p:cNvCxnSpPr/>
            <p:nvPr/>
          </p:nvCxnSpPr>
          <p:spPr bwMode="auto">
            <a:xfrm flipV="1">
              <a:off x="1929656" y="5237345"/>
              <a:ext cx="0" cy="668494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cxnSp>
        <p:nvCxnSpPr>
          <p:cNvPr id="53" name="Straight Arrow Connector 52"/>
          <p:cNvCxnSpPr>
            <a:endCxn id="22" idx="2"/>
          </p:cNvCxnSpPr>
          <p:nvPr/>
        </p:nvCxnSpPr>
        <p:spPr bwMode="auto">
          <a:xfrm flipV="1">
            <a:off x="4664857" y="5719193"/>
            <a:ext cx="0" cy="13393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Box 56"/>
              <p:cNvSpPr txBox="1"/>
              <p:nvPr/>
            </p:nvSpPr>
            <p:spPr>
              <a:xfrm>
                <a:off x="4283179" y="5863445"/>
                <a:ext cx="722762" cy="21544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800" b="0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s</m:t>
                        </m:r>
                      </m:sub>
                    </m:sSub>
                    <m:r>
                      <a:rPr lang="en-US" sz="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=20</m:t>
                    </m:r>
                  </m:oMath>
                </a14:m>
                <a:r>
                  <a:rPr lang="en-US" sz="8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MHz</a:t>
                </a:r>
              </a:p>
            </p:txBody>
          </p:sp>
        </mc:Choice>
        <mc:Fallback xmlns="">
          <p:sp>
            <p:nvSpPr>
              <p:cNvPr id="57" name="TextBox 5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83179" y="5863445"/>
                <a:ext cx="722762" cy="215444"/>
              </a:xfrm>
              <a:prstGeom prst="rect">
                <a:avLst/>
              </a:prstGeom>
              <a:blipFill>
                <a:blip r:embed="rId3"/>
                <a:stretch>
                  <a:fillRect b="-1142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8" name="Straight Arrow Connector 57"/>
          <p:cNvCxnSpPr/>
          <p:nvPr/>
        </p:nvCxnSpPr>
        <p:spPr bwMode="auto">
          <a:xfrm>
            <a:off x="2325098" y="5262905"/>
            <a:ext cx="749746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0" name="Straight Arrow Connector 59"/>
          <p:cNvCxnSpPr/>
          <p:nvPr/>
        </p:nvCxnSpPr>
        <p:spPr bwMode="auto">
          <a:xfrm>
            <a:off x="2852591" y="6031899"/>
            <a:ext cx="233806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4" name="Rectangle 63"/>
          <p:cNvSpPr/>
          <p:nvPr/>
        </p:nvSpPr>
        <p:spPr bwMode="auto">
          <a:xfrm>
            <a:off x="3956045" y="5278850"/>
            <a:ext cx="416245" cy="440343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CP+</a:t>
            </a:r>
          </a:p>
        </p:txBody>
      </p:sp>
      <p:cxnSp>
        <p:nvCxnSpPr>
          <p:cNvPr id="65" name="Straight Arrow Connector 64"/>
          <p:cNvCxnSpPr>
            <a:stCxn id="6" idx="3"/>
            <a:endCxn id="64" idx="1"/>
          </p:cNvCxnSpPr>
          <p:nvPr/>
        </p:nvCxnSpPr>
        <p:spPr bwMode="auto">
          <a:xfrm>
            <a:off x="3880048" y="5499022"/>
            <a:ext cx="75998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72" name="TextBox 71"/>
          <p:cNvSpPr txBox="1"/>
          <p:nvPr/>
        </p:nvSpPr>
        <p:spPr>
          <a:xfrm>
            <a:off x="2363150" y="5019565"/>
            <a:ext cx="7480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802.11ba</a:t>
            </a:r>
          </a:p>
        </p:txBody>
      </p:sp>
      <p:sp>
        <p:nvSpPr>
          <p:cNvPr id="73" name="TextBox 72"/>
          <p:cNvSpPr txBox="1"/>
          <p:nvPr/>
        </p:nvSpPr>
        <p:spPr>
          <a:xfrm>
            <a:off x="2342665" y="5785542"/>
            <a:ext cx="78649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802.11ax </a:t>
            </a:r>
          </a:p>
        </p:txBody>
      </p:sp>
      <p:cxnSp>
        <p:nvCxnSpPr>
          <p:cNvPr id="131" name="Straight Arrow Connector 130"/>
          <p:cNvCxnSpPr>
            <a:stCxn id="64" idx="3"/>
            <a:endCxn id="22" idx="1"/>
          </p:cNvCxnSpPr>
          <p:nvPr/>
        </p:nvCxnSpPr>
        <p:spPr bwMode="auto">
          <a:xfrm>
            <a:off x="4372290" y="5499022"/>
            <a:ext cx="93842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4" name="Straight Arrow Connector 133"/>
          <p:cNvCxnSpPr/>
          <p:nvPr/>
        </p:nvCxnSpPr>
        <p:spPr bwMode="auto">
          <a:xfrm>
            <a:off x="5356479" y="5499021"/>
            <a:ext cx="93842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5" name="Straight Arrow Connector 134"/>
          <p:cNvCxnSpPr/>
          <p:nvPr/>
        </p:nvCxnSpPr>
        <p:spPr bwMode="auto">
          <a:xfrm rot="5400000">
            <a:off x="5389152" y="5437853"/>
            <a:ext cx="122337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36" name="Rectangle 135"/>
          <p:cNvSpPr/>
          <p:nvPr/>
        </p:nvSpPr>
        <p:spPr bwMode="auto">
          <a:xfrm>
            <a:off x="4957422" y="5278850"/>
            <a:ext cx="397448" cy="440343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RF</a:t>
            </a:r>
          </a:p>
        </p:txBody>
      </p:sp>
      <p:cxnSp>
        <p:nvCxnSpPr>
          <p:cNvPr id="137" name="Straight Arrow Connector 136"/>
          <p:cNvCxnSpPr>
            <a:stCxn id="22" idx="3"/>
            <a:endCxn id="136" idx="1"/>
          </p:cNvCxnSpPr>
          <p:nvPr/>
        </p:nvCxnSpPr>
        <p:spPr bwMode="auto">
          <a:xfrm>
            <a:off x="4863580" y="5499022"/>
            <a:ext cx="93842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40" name="Isosceles Triangle 139"/>
          <p:cNvSpPr/>
          <p:nvPr/>
        </p:nvSpPr>
        <p:spPr bwMode="auto">
          <a:xfrm flipH="1" flipV="1">
            <a:off x="5408248" y="5325289"/>
            <a:ext cx="80928" cy="58625"/>
          </a:xfrm>
          <a:prstGeom prst="triangl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800" b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2" name="Rectangle 141"/>
          <p:cNvSpPr/>
          <p:nvPr/>
        </p:nvSpPr>
        <p:spPr>
          <a:xfrm>
            <a:off x="3377856" y="5273487"/>
            <a:ext cx="561652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sz="1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IDFT</a:t>
            </a:r>
          </a:p>
          <a:p>
            <a:pPr algn="ctr"/>
            <a:r>
              <a:rPr lang="en-US" sz="1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(256)</a:t>
            </a:r>
          </a:p>
        </p:txBody>
      </p:sp>
      <p:grpSp>
        <p:nvGrpSpPr>
          <p:cNvPr id="173" name="Group 172"/>
          <p:cNvGrpSpPr/>
          <p:nvPr/>
        </p:nvGrpSpPr>
        <p:grpSpPr>
          <a:xfrm>
            <a:off x="5652120" y="4251053"/>
            <a:ext cx="3158647" cy="2130275"/>
            <a:chOff x="5297966" y="4232221"/>
            <a:chExt cx="3512979" cy="2130275"/>
          </a:xfrm>
        </p:grpSpPr>
        <p:cxnSp>
          <p:nvCxnSpPr>
            <p:cNvPr id="94" name="Straight Arrow Connector 93"/>
            <p:cNvCxnSpPr/>
            <p:nvPr/>
          </p:nvCxnSpPr>
          <p:spPr bwMode="auto">
            <a:xfrm flipV="1">
              <a:off x="5534967" y="4698982"/>
              <a:ext cx="0" cy="671418"/>
            </a:xfrm>
            <a:prstGeom prst="straightConnector1">
              <a:avLst/>
            </a:prstGeom>
            <a:solidFill>
              <a:srgbClr val="00B8FF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96" name="Straight Arrow Connector 95"/>
            <p:cNvCxnSpPr/>
            <p:nvPr/>
          </p:nvCxnSpPr>
          <p:spPr bwMode="auto">
            <a:xfrm>
              <a:off x="5480217" y="5330600"/>
              <a:ext cx="3212986" cy="0"/>
            </a:xfrm>
            <a:prstGeom prst="straightConnector1">
              <a:avLst/>
            </a:prstGeom>
            <a:solidFill>
              <a:srgbClr val="00B8FF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102" name="Straight Connector 101"/>
            <p:cNvCxnSpPr/>
            <p:nvPr/>
          </p:nvCxnSpPr>
          <p:spPr bwMode="auto">
            <a:xfrm>
              <a:off x="6519519" y="4989811"/>
              <a:ext cx="0" cy="546595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04" name="Straight Connector 103"/>
            <p:cNvCxnSpPr/>
            <p:nvPr/>
          </p:nvCxnSpPr>
          <p:spPr bwMode="auto">
            <a:xfrm>
              <a:off x="8170196" y="4989811"/>
              <a:ext cx="0" cy="344189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05" name="TextBox 104"/>
            <p:cNvSpPr txBox="1"/>
            <p:nvPr/>
          </p:nvSpPr>
          <p:spPr>
            <a:xfrm>
              <a:off x="8377813" y="5282400"/>
              <a:ext cx="433132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>
                  <a:solidFill>
                    <a:schemeClr val="tx1"/>
                  </a:solidFill>
                </a:rPr>
                <a:t>time</a:t>
              </a: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07" name="Rectangle 106"/>
                <p:cNvSpPr/>
                <p:nvPr/>
              </p:nvSpPr>
              <p:spPr>
                <a:xfrm>
                  <a:off x="6359316" y="5506274"/>
                  <a:ext cx="1253819" cy="261610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 algn="ctr"/>
                  <a14:m>
                    <m:oMath xmlns:m="http://schemas.openxmlformats.org/officeDocument/2006/math">
                      <m:sSub>
                        <m:sSubPr>
                          <m:ctrlPr>
                            <a:rPr lang="en-US" sz="110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10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en-US" sz="1100" b="0" i="0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ook</m:t>
                          </m:r>
                        </m:sub>
                      </m:sSub>
                    </m:oMath>
                  </a14:m>
                  <a:r>
                    <a:rPr lang="en-US" sz="1100" dirty="0">
                      <a:solidFill>
                        <a:schemeClr val="tx1"/>
                      </a:solidFill>
                    </a:rPr>
                    <a:t> (e.g., 4 </a:t>
                  </a:r>
                  <a14:m>
                    <m:oMath xmlns:m="http://schemas.openxmlformats.org/officeDocument/2006/math">
                      <m:r>
                        <a:rPr lang="en-US" sz="110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𝜇</m:t>
                      </m:r>
                      <m:r>
                        <a:rPr lang="en-US" sz="110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𝑠</m:t>
                      </m:r>
                    </m:oMath>
                  </a14:m>
                  <a:r>
                    <a:rPr lang="en-US" sz="1100" dirty="0">
                      <a:solidFill>
                        <a:schemeClr val="tx1"/>
                      </a:solidFill>
                    </a:rPr>
                    <a:t>)</a:t>
                  </a:r>
                </a:p>
              </p:txBody>
            </p:sp>
          </mc:Choice>
          <mc:Fallback xmlns="">
            <p:sp>
              <p:nvSpPr>
                <p:cNvPr id="107" name="Rectangle 106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359316" y="5506274"/>
                  <a:ext cx="1253819" cy="261610"/>
                </a:xfrm>
                <a:prstGeom prst="rect">
                  <a:avLst/>
                </a:prstGeom>
                <a:blipFill>
                  <a:blip r:embed="rId4"/>
                  <a:stretch>
                    <a:fillRect b="-16279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108" name="Straight Arrow Connector 107"/>
            <p:cNvCxnSpPr/>
            <p:nvPr/>
          </p:nvCxnSpPr>
          <p:spPr bwMode="auto">
            <a:xfrm>
              <a:off x="6502164" y="5524199"/>
              <a:ext cx="831860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triangle" w="med" len="med"/>
            </a:ln>
            <a:effectLst/>
          </p:spPr>
        </p:cxnSp>
        <p:cxnSp>
          <p:nvCxnSpPr>
            <p:cNvPr id="111" name="Straight Connector 110"/>
            <p:cNvCxnSpPr/>
            <p:nvPr/>
          </p:nvCxnSpPr>
          <p:spPr bwMode="auto">
            <a:xfrm>
              <a:off x="5712522" y="4963249"/>
              <a:ext cx="0" cy="1007321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15" name="TextBox 114"/>
                <p:cNvSpPr txBox="1"/>
                <p:nvPr/>
              </p:nvSpPr>
              <p:spPr>
                <a:xfrm>
                  <a:off x="6732824" y="5740232"/>
                  <a:ext cx="658450" cy="27699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14:m>
                    <m:oMath xmlns:m="http://schemas.openxmlformats.org/officeDocument/2006/math">
                      <m:r>
                        <a:rPr lang="en-US" sz="1200" b="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12.8</m:t>
                      </m:r>
                    </m:oMath>
                  </a14:m>
                  <a:r>
                    <a:rPr lang="en-US" sz="1200" dirty="0">
                      <a:solidFill>
                        <a:schemeClr val="tx1"/>
                      </a:solidFill>
                    </a:rPr>
                    <a:t> </a:t>
                  </a:r>
                  <a14:m>
                    <m:oMath xmlns:m="http://schemas.openxmlformats.org/officeDocument/2006/math">
                      <m:r>
                        <a:rPr lang="en-US" sz="12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𝜇</m:t>
                      </m:r>
                    </m:oMath>
                  </a14:m>
                  <a:r>
                    <a:rPr lang="en-US" sz="1200" dirty="0">
                      <a:solidFill>
                        <a:schemeClr val="tx1"/>
                      </a:solidFill>
                    </a:rPr>
                    <a:t>s</a:t>
                  </a:r>
                </a:p>
              </p:txBody>
            </p:sp>
          </mc:Choice>
          <mc:Fallback xmlns="">
            <p:sp>
              <p:nvSpPr>
                <p:cNvPr id="115" name="TextBox 11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732824" y="5740232"/>
                  <a:ext cx="658450" cy="276999"/>
                </a:xfrm>
                <a:prstGeom prst="rect">
                  <a:avLst/>
                </a:prstGeom>
                <a:blipFill>
                  <a:blip r:embed="rId5"/>
                  <a:stretch>
                    <a:fillRect t="-2222" r="-5155" b="-17778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16" name="Rectangle 115"/>
                <p:cNvSpPr/>
                <p:nvPr/>
              </p:nvSpPr>
              <p:spPr>
                <a:xfrm>
                  <a:off x="5626839" y="5313102"/>
                  <a:ext cx="321167" cy="261610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1100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100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𝑇</m:t>
                            </m:r>
                          </m:e>
                          <m:sub>
                            <m:r>
                              <m:rPr>
                                <m:sty m:val="p"/>
                              </m:rPr>
                              <a:rPr lang="en-US" sz="1100" i="0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CP</m:t>
                            </m:r>
                          </m:sub>
                        </m:sSub>
                        <m:r>
                          <a:rPr lang="en-US" sz="1100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</m:oMath>
                    </m:oMathPara>
                  </a14:m>
                  <a:endParaRPr lang="en-US" sz="1100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116" name="Rectangle 115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626839" y="5313102"/>
                  <a:ext cx="321167" cy="261610"/>
                </a:xfrm>
                <a:prstGeom prst="rect">
                  <a:avLst/>
                </a:prstGeom>
                <a:blipFill>
                  <a:blip r:embed="rId6"/>
                  <a:stretch>
                    <a:fillRect r="-17021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17" name="Rectangle 116"/>
                <p:cNvSpPr/>
                <p:nvPr/>
              </p:nvSpPr>
              <p:spPr>
                <a:xfrm>
                  <a:off x="7857319" y="5296124"/>
                  <a:ext cx="465274" cy="261610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1100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100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𝑇</m:t>
                            </m:r>
                          </m:e>
                          <m:sub>
                            <m:r>
                              <m:rPr>
                                <m:sty m:val="p"/>
                              </m:rPr>
                              <a:rPr lang="en-US" sz="1100" b="0" i="0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OFDM</m:t>
                            </m:r>
                          </m:sub>
                        </m:sSub>
                      </m:oMath>
                    </m:oMathPara>
                  </a14:m>
                  <a:endParaRPr lang="en-US" sz="1100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117" name="Rectangle 116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857319" y="5296124"/>
                  <a:ext cx="465274" cy="261610"/>
                </a:xfrm>
                <a:prstGeom prst="rect">
                  <a:avLst/>
                </a:prstGeom>
                <a:blipFill>
                  <a:blip r:embed="rId7"/>
                  <a:stretch>
                    <a:fillRect r="-20588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118" name="Straight Arrow Connector 117"/>
            <p:cNvCxnSpPr/>
            <p:nvPr/>
          </p:nvCxnSpPr>
          <p:spPr bwMode="auto">
            <a:xfrm>
              <a:off x="5694464" y="5771221"/>
              <a:ext cx="2661017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triangle" w="med" len="med"/>
            </a:ln>
            <a:effectLst/>
          </p:spPr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19" name="Rectangle 118"/>
                <p:cNvSpPr/>
                <p:nvPr/>
              </p:nvSpPr>
              <p:spPr>
                <a:xfrm>
                  <a:off x="5297966" y="5313102"/>
                  <a:ext cx="462768" cy="246221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0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oMath>
                    </m:oMathPara>
                  </a14:m>
                  <a:endParaRPr lang="en-US" sz="1000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119" name="Rectangle 118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297966" y="5313102"/>
                  <a:ext cx="462768" cy="246221"/>
                </a:xfrm>
                <a:prstGeom prst="rect">
                  <a:avLst/>
                </a:prstGeom>
                <a:blipFill>
                  <a:blip r:embed="rId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43" name="Right Brace 142"/>
            <p:cNvSpPr/>
            <p:nvPr/>
          </p:nvSpPr>
          <p:spPr bwMode="auto">
            <a:xfrm rot="5400000">
              <a:off x="6955169" y="4748288"/>
              <a:ext cx="157664" cy="2642959"/>
            </a:xfrm>
            <a:prstGeom prst="rightBrac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44" name="Rectangle 143"/>
            <p:cNvSpPr/>
            <p:nvPr/>
          </p:nvSpPr>
          <p:spPr>
            <a:xfrm>
              <a:off x="6600223" y="6085497"/>
              <a:ext cx="923651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sz="12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IDFT output</a:t>
              </a:r>
            </a:p>
          </p:txBody>
        </p:sp>
        <p:cxnSp>
          <p:nvCxnSpPr>
            <p:cNvPr id="146" name="Straight Connector 145"/>
            <p:cNvCxnSpPr/>
            <p:nvPr/>
          </p:nvCxnSpPr>
          <p:spPr bwMode="auto">
            <a:xfrm>
              <a:off x="8358106" y="4989811"/>
              <a:ext cx="0" cy="980759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55" name="Straight Connector 154"/>
            <p:cNvCxnSpPr/>
            <p:nvPr/>
          </p:nvCxnSpPr>
          <p:spPr bwMode="auto">
            <a:xfrm>
              <a:off x="5712521" y="5281302"/>
              <a:ext cx="0" cy="97645"/>
            </a:xfrm>
            <a:prstGeom prst="line">
              <a:avLst/>
            </a:prstGeom>
            <a:solidFill>
              <a:srgbClr val="00B8FF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57" name="Straight Connector 156"/>
            <p:cNvCxnSpPr/>
            <p:nvPr/>
          </p:nvCxnSpPr>
          <p:spPr bwMode="auto">
            <a:xfrm>
              <a:off x="5529350" y="5281302"/>
              <a:ext cx="0" cy="97645"/>
            </a:xfrm>
            <a:prstGeom prst="line">
              <a:avLst/>
            </a:prstGeom>
            <a:solidFill>
              <a:srgbClr val="00B8FF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58" name="Straight Connector 157"/>
            <p:cNvCxnSpPr/>
            <p:nvPr/>
          </p:nvCxnSpPr>
          <p:spPr bwMode="auto">
            <a:xfrm>
              <a:off x="8359715" y="5281302"/>
              <a:ext cx="0" cy="97645"/>
            </a:xfrm>
            <a:prstGeom prst="line">
              <a:avLst/>
            </a:prstGeom>
            <a:solidFill>
              <a:srgbClr val="00B8FF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60" name="TextBox 159"/>
            <p:cNvSpPr txBox="1"/>
            <p:nvPr/>
          </p:nvSpPr>
          <p:spPr>
            <a:xfrm rot="16200000">
              <a:off x="5050031" y="4758926"/>
              <a:ext cx="785793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50" dirty="0">
                  <a:solidFill>
                    <a:schemeClr val="tx1"/>
                  </a:solidFill>
                </a:rPr>
                <a:t>Amplitude</a:t>
              </a:r>
            </a:p>
          </p:txBody>
        </p:sp>
        <p:sp>
          <p:nvSpPr>
            <p:cNvPr id="162" name="Freeform 161"/>
            <p:cNvSpPr/>
            <p:nvPr/>
          </p:nvSpPr>
          <p:spPr bwMode="auto">
            <a:xfrm>
              <a:off x="5712619" y="5023113"/>
              <a:ext cx="807611" cy="292646"/>
            </a:xfrm>
            <a:custGeom>
              <a:avLst/>
              <a:gdLst>
                <a:gd name="connsiteX0" fmla="*/ 0 w 807611"/>
                <a:gd name="connsiteY0" fmla="*/ 438192 h 447745"/>
                <a:gd name="connsiteX1" fmla="*/ 2381 w 807611"/>
                <a:gd name="connsiteY1" fmla="*/ 61955 h 447745"/>
                <a:gd name="connsiteX2" fmla="*/ 2381 w 807611"/>
                <a:gd name="connsiteY2" fmla="*/ 61955 h 447745"/>
                <a:gd name="connsiteX3" fmla="*/ 90487 w 807611"/>
                <a:gd name="connsiteY3" fmla="*/ 128630 h 447745"/>
                <a:gd name="connsiteX4" fmla="*/ 145256 w 807611"/>
                <a:gd name="connsiteY4" fmla="*/ 38142 h 447745"/>
                <a:gd name="connsiteX5" fmla="*/ 250031 w 807611"/>
                <a:gd name="connsiteY5" fmla="*/ 109580 h 447745"/>
                <a:gd name="connsiteX6" fmla="*/ 338137 w 807611"/>
                <a:gd name="connsiteY6" fmla="*/ 135773 h 447745"/>
                <a:gd name="connsiteX7" fmla="*/ 383381 w 807611"/>
                <a:gd name="connsiteY7" fmla="*/ 54811 h 447745"/>
                <a:gd name="connsiteX8" fmla="*/ 404812 w 807611"/>
                <a:gd name="connsiteY8" fmla="*/ 23855 h 447745"/>
                <a:gd name="connsiteX9" fmla="*/ 409575 w 807611"/>
                <a:gd name="connsiteY9" fmla="*/ 421523 h 447745"/>
                <a:gd name="connsiteX10" fmla="*/ 447675 w 807611"/>
                <a:gd name="connsiteY10" fmla="*/ 369136 h 447745"/>
                <a:gd name="connsiteX11" fmla="*/ 483394 w 807611"/>
                <a:gd name="connsiteY11" fmla="*/ 438192 h 447745"/>
                <a:gd name="connsiteX12" fmla="*/ 521494 w 807611"/>
                <a:gd name="connsiteY12" fmla="*/ 440573 h 447745"/>
                <a:gd name="connsiteX13" fmla="*/ 547687 w 807611"/>
                <a:gd name="connsiteY13" fmla="*/ 390567 h 447745"/>
                <a:gd name="connsiteX14" fmla="*/ 597694 w 807611"/>
                <a:gd name="connsiteY14" fmla="*/ 445336 h 447745"/>
                <a:gd name="connsiteX15" fmla="*/ 640556 w 807611"/>
                <a:gd name="connsiteY15" fmla="*/ 411998 h 447745"/>
                <a:gd name="connsiteX16" fmla="*/ 669131 w 807611"/>
                <a:gd name="connsiteY16" fmla="*/ 447717 h 447745"/>
                <a:gd name="connsiteX17" fmla="*/ 728662 w 807611"/>
                <a:gd name="connsiteY17" fmla="*/ 404855 h 447745"/>
                <a:gd name="connsiteX18" fmla="*/ 776287 w 807611"/>
                <a:gd name="connsiteY18" fmla="*/ 445336 h 447745"/>
                <a:gd name="connsiteX19" fmla="*/ 804862 w 807611"/>
                <a:gd name="connsiteY19" fmla="*/ 431048 h 447745"/>
                <a:gd name="connsiteX20" fmla="*/ 804862 w 807611"/>
                <a:gd name="connsiteY20" fmla="*/ 433430 h 447745"/>
                <a:gd name="connsiteX0" fmla="*/ 0 w 807611"/>
                <a:gd name="connsiteY0" fmla="*/ 400175 h 409728"/>
                <a:gd name="connsiteX1" fmla="*/ 2381 w 807611"/>
                <a:gd name="connsiteY1" fmla="*/ 23938 h 409728"/>
                <a:gd name="connsiteX2" fmla="*/ 2381 w 807611"/>
                <a:gd name="connsiteY2" fmla="*/ 23938 h 409728"/>
                <a:gd name="connsiteX3" fmla="*/ 90487 w 807611"/>
                <a:gd name="connsiteY3" fmla="*/ 90613 h 409728"/>
                <a:gd name="connsiteX4" fmla="*/ 145256 w 807611"/>
                <a:gd name="connsiteY4" fmla="*/ 125 h 409728"/>
                <a:gd name="connsiteX5" fmla="*/ 250031 w 807611"/>
                <a:gd name="connsiteY5" fmla="*/ 71563 h 409728"/>
                <a:gd name="connsiteX6" fmla="*/ 338137 w 807611"/>
                <a:gd name="connsiteY6" fmla="*/ 97756 h 409728"/>
                <a:gd name="connsiteX7" fmla="*/ 383381 w 807611"/>
                <a:gd name="connsiteY7" fmla="*/ 16794 h 409728"/>
                <a:gd name="connsiteX8" fmla="*/ 407193 w 807611"/>
                <a:gd name="connsiteY8" fmla="*/ 57275 h 409728"/>
                <a:gd name="connsiteX9" fmla="*/ 409575 w 807611"/>
                <a:gd name="connsiteY9" fmla="*/ 383506 h 409728"/>
                <a:gd name="connsiteX10" fmla="*/ 447675 w 807611"/>
                <a:gd name="connsiteY10" fmla="*/ 331119 h 409728"/>
                <a:gd name="connsiteX11" fmla="*/ 483394 w 807611"/>
                <a:gd name="connsiteY11" fmla="*/ 400175 h 409728"/>
                <a:gd name="connsiteX12" fmla="*/ 521494 w 807611"/>
                <a:gd name="connsiteY12" fmla="*/ 402556 h 409728"/>
                <a:gd name="connsiteX13" fmla="*/ 547687 w 807611"/>
                <a:gd name="connsiteY13" fmla="*/ 352550 h 409728"/>
                <a:gd name="connsiteX14" fmla="*/ 597694 w 807611"/>
                <a:gd name="connsiteY14" fmla="*/ 407319 h 409728"/>
                <a:gd name="connsiteX15" fmla="*/ 640556 w 807611"/>
                <a:gd name="connsiteY15" fmla="*/ 373981 h 409728"/>
                <a:gd name="connsiteX16" fmla="*/ 669131 w 807611"/>
                <a:gd name="connsiteY16" fmla="*/ 409700 h 409728"/>
                <a:gd name="connsiteX17" fmla="*/ 728662 w 807611"/>
                <a:gd name="connsiteY17" fmla="*/ 366838 h 409728"/>
                <a:gd name="connsiteX18" fmla="*/ 776287 w 807611"/>
                <a:gd name="connsiteY18" fmla="*/ 407319 h 409728"/>
                <a:gd name="connsiteX19" fmla="*/ 804862 w 807611"/>
                <a:gd name="connsiteY19" fmla="*/ 393031 h 409728"/>
                <a:gd name="connsiteX20" fmla="*/ 804862 w 807611"/>
                <a:gd name="connsiteY20" fmla="*/ 395413 h 409728"/>
                <a:gd name="connsiteX0" fmla="*/ 0 w 807611"/>
                <a:gd name="connsiteY0" fmla="*/ 400175 h 409728"/>
                <a:gd name="connsiteX1" fmla="*/ 2381 w 807611"/>
                <a:gd name="connsiteY1" fmla="*/ 23938 h 409728"/>
                <a:gd name="connsiteX2" fmla="*/ 2381 w 807611"/>
                <a:gd name="connsiteY2" fmla="*/ 23938 h 409728"/>
                <a:gd name="connsiteX3" fmla="*/ 90487 w 807611"/>
                <a:gd name="connsiteY3" fmla="*/ 90613 h 409728"/>
                <a:gd name="connsiteX4" fmla="*/ 145256 w 807611"/>
                <a:gd name="connsiteY4" fmla="*/ 125 h 409728"/>
                <a:gd name="connsiteX5" fmla="*/ 250031 w 807611"/>
                <a:gd name="connsiteY5" fmla="*/ 71563 h 409728"/>
                <a:gd name="connsiteX6" fmla="*/ 338137 w 807611"/>
                <a:gd name="connsiteY6" fmla="*/ 97756 h 409728"/>
                <a:gd name="connsiteX7" fmla="*/ 378618 w 807611"/>
                <a:gd name="connsiteY7" fmla="*/ 28700 h 409728"/>
                <a:gd name="connsiteX8" fmla="*/ 407193 w 807611"/>
                <a:gd name="connsiteY8" fmla="*/ 57275 h 409728"/>
                <a:gd name="connsiteX9" fmla="*/ 409575 w 807611"/>
                <a:gd name="connsiteY9" fmla="*/ 383506 h 409728"/>
                <a:gd name="connsiteX10" fmla="*/ 447675 w 807611"/>
                <a:gd name="connsiteY10" fmla="*/ 331119 h 409728"/>
                <a:gd name="connsiteX11" fmla="*/ 483394 w 807611"/>
                <a:gd name="connsiteY11" fmla="*/ 400175 h 409728"/>
                <a:gd name="connsiteX12" fmla="*/ 521494 w 807611"/>
                <a:gd name="connsiteY12" fmla="*/ 402556 h 409728"/>
                <a:gd name="connsiteX13" fmla="*/ 547687 w 807611"/>
                <a:gd name="connsiteY13" fmla="*/ 352550 h 409728"/>
                <a:gd name="connsiteX14" fmla="*/ 597694 w 807611"/>
                <a:gd name="connsiteY14" fmla="*/ 407319 h 409728"/>
                <a:gd name="connsiteX15" fmla="*/ 640556 w 807611"/>
                <a:gd name="connsiteY15" fmla="*/ 373981 h 409728"/>
                <a:gd name="connsiteX16" fmla="*/ 669131 w 807611"/>
                <a:gd name="connsiteY16" fmla="*/ 409700 h 409728"/>
                <a:gd name="connsiteX17" fmla="*/ 728662 w 807611"/>
                <a:gd name="connsiteY17" fmla="*/ 366838 h 409728"/>
                <a:gd name="connsiteX18" fmla="*/ 776287 w 807611"/>
                <a:gd name="connsiteY18" fmla="*/ 407319 h 409728"/>
                <a:gd name="connsiteX19" fmla="*/ 804862 w 807611"/>
                <a:gd name="connsiteY19" fmla="*/ 393031 h 409728"/>
                <a:gd name="connsiteX20" fmla="*/ 804862 w 807611"/>
                <a:gd name="connsiteY20" fmla="*/ 395413 h 409728"/>
                <a:gd name="connsiteX0" fmla="*/ 0 w 807611"/>
                <a:gd name="connsiteY0" fmla="*/ 400166 h 409719"/>
                <a:gd name="connsiteX1" fmla="*/ 2381 w 807611"/>
                <a:gd name="connsiteY1" fmla="*/ 23929 h 409719"/>
                <a:gd name="connsiteX2" fmla="*/ 2381 w 807611"/>
                <a:gd name="connsiteY2" fmla="*/ 23929 h 409719"/>
                <a:gd name="connsiteX3" fmla="*/ 90487 w 807611"/>
                <a:gd name="connsiteY3" fmla="*/ 90604 h 409719"/>
                <a:gd name="connsiteX4" fmla="*/ 145256 w 807611"/>
                <a:gd name="connsiteY4" fmla="*/ 116 h 409719"/>
                <a:gd name="connsiteX5" fmla="*/ 250031 w 807611"/>
                <a:gd name="connsiteY5" fmla="*/ 71554 h 409719"/>
                <a:gd name="connsiteX6" fmla="*/ 316705 w 807611"/>
                <a:gd name="connsiteY6" fmla="*/ 66790 h 409719"/>
                <a:gd name="connsiteX7" fmla="*/ 378618 w 807611"/>
                <a:gd name="connsiteY7" fmla="*/ 28691 h 409719"/>
                <a:gd name="connsiteX8" fmla="*/ 407193 w 807611"/>
                <a:gd name="connsiteY8" fmla="*/ 57266 h 409719"/>
                <a:gd name="connsiteX9" fmla="*/ 409575 w 807611"/>
                <a:gd name="connsiteY9" fmla="*/ 383497 h 409719"/>
                <a:gd name="connsiteX10" fmla="*/ 447675 w 807611"/>
                <a:gd name="connsiteY10" fmla="*/ 331110 h 409719"/>
                <a:gd name="connsiteX11" fmla="*/ 483394 w 807611"/>
                <a:gd name="connsiteY11" fmla="*/ 400166 h 409719"/>
                <a:gd name="connsiteX12" fmla="*/ 521494 w 807611"/>
                <a:gd name="connsiteY12" fmla="*/ 402547 h 409719"/>
                <a:gd name="connsiteX13" fmla="*/ 547687 w 807611"/>
                <a:gd name="connsiteY13" fmla="*/ 352541 h 409719"/>
                <a:gd name="connsiteX14" fmla="*/ 597694 w 807611"/>
                <a:gd name="connsiteY14" fmla="*/ 407310 h 409719"/>
                <a:gd name="connsiteX15" fmla="*/ 640556 w 807611"/>
                <a:gd name="connsiteY15" fmla="*/ 373972 h 409719"/>
                <a:gd name="connsiteX16" fmla="*/ 669131 w 807611"/>
                <a:gd name="connsiteY16" fmla="*/ 409691 h 409719"/>
                <a:gd name="connsiteX17" fmla="*/ 728662 w 807611"/>
                <a:gd name="connsiteY17" fmla="*/ 366829 h 409719"/>
                <a:gd name="connsiteX18" fmla="*/ 776287 w 807611"/>
                <a:gd name="connsiteY18" fmla="*/ 407310 h 409719"/>
                <a:gd name="connsiteX19" fmla="*/ 804862 w 807611"/>
                <a:gd name="connsiteY19" fmla="*/ 393022 h 409719"/>
                <a:gd name="connsiteX20" fmla="*/ 804862 w 807611"/>
                <a:gd name="connsiteY20" fmla="*/ 395404 h 409719"/>
                <a:gd name="connsiteX0" fmla="*/ 0 w 807611"/>
                <a:gd name="connsiteY0" fmla="*/ 400630 h 410183"/>
                <a:gd name="connsiteX1" fmla="*/ 2381 w 807611"/>
                <a:gd name="connsiteY1" fmla="*/ 24393 h 410183"/>
                <a:gd name="connsiteX2" fmla="*/ 2381 w 807611"/>
                <a:gd name="connsiteY2" fmla="*/ 24393 h 410183"/>
                <a:gd name="connsiteX3" fmla="*/ 90487 w 807611"/>
                <a:gd name="connsiteY3" fmla="*/ 91068 h 410183"/>
                <a:gd name="connsiteX4" fmla="*/ 145256 w 807611"/>
                <a:gd name="connsiteY4" fmla="*/ 580 h 410183"/>
                <a:gd name="connsiteX5" fmla="*/ 240506 w 807611"/>
                <a:gd name="connsiteY5" fmla="*/ 52968 h 410183"/>
                <a:gd name="connsiteX6" fmla="*/ 316705 w 807611"/>
                <a:gd name="connsiteY6" fmla="*/ 67254 h 410183"/>
                <a:gd name="connsiteX7" fmla="*/ 378618 w 807611"/>
                <a:gd name="connsiteY7" fmla="*/ 29155 h 410183"/>
                <a:gd name="connsiteX8" fmla="*/ 407193 w 807611"/>
                <a:gd name="connsiteY8" fmla="*/ 57730 h 410183"/>
                <a:gd name="connsiteX9" fmla="*/ 409575 w 807611"/>
                <a:gd name="connsiteY9" fmla="*/ 383961 h 410183"/>
                <a:gd name="connsiteX10" fmla="*/ 447675 w 807611"/>
                <a:gd name="connsiteY10" fmla="*/ 331574 h 410183"/>
                <a:gd name="connsiteX11" fmla="*/ 483394 w 807611"/>
                <a:gd name="connsiteY11" fmla="*/ 400630 h 410183"/>
                <a:gd name="connsiteX12" fmla="*/ 521494 w 807611"/>
                <a:gd name="connsiteY12" fmla="*/ 403011 h 410183"/>
                <a:gd name="connsiteX13" fmla="*/ 547687 w 807611"/>
                <a:gd name="connsiteY13" fmla="*/ 353005 h 410183"/>
                <a:gd name="connsiteX14" fmla="*/ 597694 w 807611"/>
                <a:gd name="connsiteY14" fmla="*/ 407774 h 410183"/>
                <a:gd name="connsiteX15" fmla="*/ 640556 w 807611"/>
                <a:gd name="connsiteY15" fmla="*/ 374436 h 410183"/>
                <a:gd name="connsiteX16" fmla="*/ 669131 w 807611"/>
                <a:gd name="connsiteY16" fmla="*/ 410155 h 410183"/>
                <a:gd name="connsiteX17" fmla="*/ 728662 w 807611"/>
                <a:gd name="connsiteY17" fmla="*/ 367293 h 410183"/>
                <a:gd name="connsiteX18" fmla="*/ 776287 w 807611"/>
                <a:gd name="connsiteY18" fmla="*/ 407774 h 410183"/>
                <a:gd name="connsiteX19" fmla="*/ 804862 w 807611"/>
                <a:gd name="connsiteY19" fmla="*/ 393486 h 410183"/>
                <a:gd name="connsiteX20" fmla="*/ 804862 w 807611"/>
                <a:gd name="connsiteY20" fmla="*/ 395868 h 410183"/>
                <a:gd name="connsiteX0" fmla="*/ 0 w 807611"/>
                <a:gd name="connsiteY0" fmla="*/ 379959 h 389512"/>
                <a:gd name="connsiteX1" fmla="*/ 2381 w 807611"/>
                <a:gd name="connsiteY1" fmla="*/ 3722 h 389512"/>
                <a:gd name="connsiteX2" fmla="*/ 2381 w 807611"/>
                <a:gd name="connsiteY2" fmla="*/ 3722 h 389512"/>
                <a:gd name="connsiteX3" fmla="*/ 90487 w 807611"/>
                <a:gd name="connsiteY3" fmla="*/ 70397 h 389512"/>
                <a:gd name="connsiteX4" fmla="*/ 154781 w 807611"/>
                <a:gd name="connsiteY4" fmla="*/ 15627 h 389512"/>
                <a:gd name="connsiteX5" fmla="*/ 240506 w 807611"/>
                <a:gd name="connsiteY5" fmla="*/ 32297 h 389512"/>
                <a:gd name="connsiteX6" fmla="*/ 316705 w 807611"/>
                <a:gd name="connsiteY6" fmla="*/ 46583 h 389512"/>
                <a:gd name="connsiteX7" fmla="*/ 378618 w 807611"/>
                <a:gd name="connsiteY7" fmla="*/ 8484 h 389512"/>
                <a:gd name="connsiteX8" fmla="*/ 407193 w 807611"/>
                <a:gd name="connsiteY8" fmla="*/ 37059 h 389512"/>
                <a:gd name="connsiteX9" fmla="*/ 409575 w 807611"/>
                <a:gd name="connsiteY9" fmla="*/ 363290 h 389512"/>
                <a:gd name="connsiteX10" fmla="*/ 447675 w 807611"/>
                <a:gd name="connsiteY10" fmla="*/ 310903 h 389512"/>
                <a:gd name="connsiteX11" fmla="*/ 483394 w 807611"/>
                <a:gd name="connsiteY11" fmla="*/ 379959 h 389512"/>
                <a:gd name="connsiteX12" fmla="*/ 521494 w 807611"/>
                <a:gd name="connsiteY12" fmla="*/ 382340 h 389512"/>
                <a:gd name="connsiteX13" fmla="*/ 547687 w 807611"/>
                <a:gd name="connsiteY13" fmla="*/ 332334 h 389512"/>
                <a:gd name="connsiteX14" fmla="*/ 597694 w 807611"/>
                <a:gd name="connsiteY14" fmla="*/ 387103 h 389512"/>
                <a:gd name="connsiteX15" fmla="*/ 640556 w 807611"/>
                <a:gd name="connsiteY15" fmla="*/ 353765 h 389512"/>
                <a:gd name="connsiteX16" fmla="*/ 669131 w 807611"/>
                <a:gd name="connsiteY16" fmla="*/ 389484 h 389512"/>
                <a:gd name="connsiteX17" fmla="*/ 728662 w 807611"/>
                <a:gd name="connsiteY17" fmla="*/ 346622 h 389512"/>
                <a:gd name="connsiteX18" fmla="*/ 776287 w 807611"/>
                <a:gd name="connsiteY18" fmla="*/ 387103 h 389512"/>
                <a:gd name="connsiteX19" fmla="*/ 804862 w 807611"/>
                <a:gd name="connsiteY19" fmla="*/ 372815 h 389512"/>
                <a:gd name="connsiteX20" fmla="*/ 804862 w 807611"/>
                <a:gd name="connsiteY20" fmla="*/ 375197 h 389512"/>
                <a:gd name="connsiteX0" fmla="*/ 0 w 807611"/>
                <a:gd name="connsiteY0" fmla="*/ 379959 h 389512"/>
                <a:gd name="connsiteX1" fmla="*/ 2381 w 807611"/>
                <a:gd name="connsiteY1" fmla="*/ 3722 h 389512"/>
                <a:gd name="connsiteX2" fmla="*/ 2381 w 807611"/>
                <a:gd name="connsiteY2" fmla="*/ 3722 h 389512"/>
                <a:gd name="connsiteX3" fmla="*/ 80962 w 807611"/>
                <a:gd name="connsiteY3" fmla="*/ 41822 h 389512"/>
                <a:gd name="connsiteX4" fmla="*/ 154781 w 807611"/>
                <a:gd name="connsiteY4" fmla="*/ 15627 h 389512"/>
                <a:gd name="connsiteX5" fmla="*/ 240506 w 807611"/>
                <a:gd name="connsiteY5" fmla="*/ 32297 h 389512"/>
                <a:gd name="connsiteX6" fmla="*/ 316705 w 807611"/>
                <a:gd name="connsiteY6" fmla="*/ 46583 h 389512"/>
                <a:gd name="connsiteX7" fmla="*/ 378618 w 807611"/>
                <a:gd name="connsiteY7" fmla="*/ 8484 h 389512"/>
                <a:gd name="connsiteX8" fmla="*/ 407193 w 807611"/>
                <a:gd name="connsiteY8" fmla="*/ 37059 h 389512"/>
                <a:gd name="connsiteX9" fmla="*/ 409575 w 807611"/>
                <a:gd name="connsiteY9" fmla="*/ 363290 h 389512"/>
                <a:gd name="connsiteX10" fmla="*/ 447675 w 807611"/>
                <a:gd name="connsiteY10" fmla="*/ 310903 h 389512"/>
                <a:gd name="connsiteX11" fmla="*/ 483394 w 807611"/>
                <a:gd name="connsiteY11" fmla="*/ 379959 h 389512"/>
                <a:gd name="connsiteX12" fmla="*/ 521494 w 807611"/>
                <a:gd name="connsiteY12" fmla="*/ 382340 h 389512"/>
                <a:gd name="connsiteX13" fmla="*/ 547687 w 807611"/>
                <a:gd name="connsiteY13" fmla="*/ 332334 h 389512"/>
                <a:gd name="connsiteX14" fmla="*/ 597694 w 807611"/>
                <a:gd name="connsiteY14" fmla="*/ 387103 h 389512"/>
                <a:gd name="connsiteX15" fmla="*/ 640556 w 807611"/>
                <a:gd name="connsiteY15" fmla="*/ 353765 h 389512"/>
                <a:gd name="connsiteX16" fmla="*/ 669131 w 807611"/>
                <a:gd name="connsiteY16" fmla="*/ 389484 h 389512"/>
                <a:gd name="connsiteX17" fmla="*/ 728662 w 807611"/>
                <a:gd name="connsiteY17" fmla="*/ 346622 h 389512"/>
                <a:gd name="connsiteX18" fmla="*/ 776287 w 807611"/>
                <a:gd name="connsiteY18" fmla="*/ 387103 h 389512"/>
                <a:gd name="connsiteX19" fmla="*/ 804862 w 807611"/>
                <a:gd name="connsiteY19" fmla="*/ 372815 h 389512"/>
                <a:gd name="connsiteX20" fmla="*/ 804862 w 807611"/>
                <a:gd name="connsiteY20" fmla="*/ 375197 h 3895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807611" h="389512">
                  <a:moveTo>
                    <a:pt x="0" y="379959"/>
                  </a:moveTo>
                  <a:cubicBezTo>
                    <a:pt x="992" y="223193"/>
                    <a:pt x="2381" y="3722"/>
                    <a:pt x="2381" y="3722"/>
                  </a:cubicBezTo>
                  <a:lnTo>
                    <a:pt x="2381" y="3722"/>
                  </a:lnTo>
                  <a:cubicBezTo>
                    <a:pt x="15478" y="10072"/>
                    <a:pt x="55562" y="39838"/>
                    <a:pt x="80962" y="41822"/>
                  </a:cubicBezTo>
                  <a:cubicBezTo>
                    <a:pt x="106362" y="43806"/>
                    <a:pt x="128190" y="17215"/>
                    <a:pt x="154781" y="15627"/>
                  </a:cubicBezTo>
                  <a:cubicBezTo>
                    <a:pt x="181372" y="14039"/>
                    <a:pt x="213519" y="27138"/>
                    <a:pt x="240506" y="32297"/>
                  </a:cubicBezTo>
                  <a:cubicBezTo>
                    <a:pt x="267493" y="37456"/>
                    <a:pt x="293686" y="50552"/>
                    <a:pt x="316705" y="46583"/>
                  </a:cubicBezTo>
                  <a:cubicBezTo>
                    <a:pt x="339724" y="42614"/>
                    <a:pt x="363537" y="10071"/>
                    <a:pt x="378618" y="8484"/>
                  </a:cubicBezTo>
                  <a:cubicBezTo>
                    <a:pt x="393699" y="6897"/>
                    <a:pt x="402034" y="-22075"/>
                    <a:pt x="407193" y="37059"/>
                  </a:cubicBezTo>
                  <a:cubicBezTo>
                    <a:pt x="412352" y="96193"/>
                    <a:pt x="402828" y="317649"/>
                    <a:pt x="409575" y="363290"/>
                  </a:cubicBezTo>
                  <a:cubicBezTo>
                    <a:pt x="416322" y="408931"/>
                    <a:pt x="435372" y="308125"/>
                    <a:pt x="447675" y="310903"/>
                  </a:cubicBezTo>
                  <a:cubicBezTo>
                    <a:pt x="459978" y="313681"/>
                    <a:pt x="471091" y="368053"/>
                    <a:pt x="483394" y="379959"/>
                  </a:cubicBezTo>
                  <a:cubicBezTo>
                    <a:pt x="495697" y="391865"/>
                    <a:pt x="510779" y="390278"/>
                    <a:pt x="521494" y="382340"/>
                  </a:cubicBezTo>
                  <a:cubicBezTo>
                    <a:pt x="532210" y="374402"/>
                    <a:pt x="534987" y="331540"/>
                    <a:pt x="547687" y="332334"/>
                  </a:cubicBezTo>
                  <a:cubicBezTo>
                    <a:pt x="560387" y="333128"/>
                    <a:pt x="582216" y="383531"/>
                    <a:pt x="597694" y="387103"/>
                  </a:cubicBezTo>
                  <a:cubicBezTo>
                    <a:pt x="613172" y="390675"/>
                    <a:pt x="628650" y="353368"/>
                    <a:pt x="640556" y="353765"/>
                  </a:cubicBezTo>
                  <a:cubicBezTo>
                    <a:pt x="652462" y="354162"/>
                    <a:pt x="654447" y="390674"/>
                    <a:pt x="669131" y="389484"/>
                  </a:cubicBezTo>
                  <a:cubicBezTo>
                    <a:pt x="683815" y="388294"/>
                    <a:pt x="710803" y="347019"/>
                    <a:pt x="728662" y="346622"/>
                  </a:cubicBezTo>
                  <a:cubicBezTo>
                    <a:pt x="746521" y="346225"/>
                    <a:pt x="763587" y="382738"/>
                    <a:pt x="776287" y="387103"/>
                  </a:cubicBezTo>
                  <a:cubicBezTo>
                    <a:pt x="788987" y="391468"/>
                    <a:pt x="800100" y="374799"/>
                    <a:pt x="804862" y="372815"/>
                  </a:cubicBezTo>
                  <a:cubicBezTo>
                    <a:pt x="809625" y="370831"/>
                    <a:pt x="807243" y="373014"/>
                    <a:pt x="804862" y="375197"/>
                  </a:cubicBezTo>
                </a:path>
              </a:pathLst>
            </a:custGeom>
            <a:noFill/>
            <a:ln w="19050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en-US" sz="1400"/>
            </a:p>
          </p:txBody>
        </p:sp>
        <p:sp>
          <p:nvSpPr>
            <p:cNvPr id="163" name="Freeform 162"/>
            <p:cNvSpPr/>
            <p:nvPr/>
          </p:nvSpPr>
          <p:spPr bwMode="auto">
            <a:xfrm flipH="1">
              <a:off x="6541658" y="5023113"/>
              <a:ext cx="807611" cy="292646"/>
            </a:xfrm>
            <a:custGeom>
              <a:avLst/>
              <a:gdLst>
                <a:gd name="connsiteX0" fmla="*/ 0 w 807611"/>
                <a:gd name="connsiteY0" fmla="*/ 438192 h 447745"/>
                <a:gd name="connsiteX1" fmla="*/ 2381 w 807611"/>
                <a:gd name="connsiteY1" fmla="*/ 61955 h 447745"/>
                <a:gd name="connsiteX2" fmla="*/ 2381 w 807611"/>
                <a:gd name="connsiteY2" fmla="*/ 61955 h 447745"/>
                <a:gd name="connsiteX3" fmla="*/ 90487 w 807611"/>
                <a:gd name="connsiteY3" fmla="*/ 128630 h 447745"/>
                <a:gd name="connsiteX4" fmla="*/ 145256 w 807611"/>
                <a:gd name="connsiteY4" fmla="*/ 38142 h 447745"/>
                <a:gd name="connsiteX5" fmla="*/ 250031 w 807611"/>
                <a:gd name="connsiteY5" fmla="*/ 109580 h 447745"/>
                <a:gd name="connsiteX6" fmla="*/ 338137 w 807611"/>
                <a:gd name="connsiteY6" fmla="*/ 135773 h 447745"/>
                <a:gd name="connsiteX7" fmla="*/ 383381 w 807611"/>
                <a:gd name="connsiteY7" fmla="*/ 54811 h 447745"/>
                <a:gd name="connsiteX8" fmla="*/ 404812 w 807611"/>
                <a:gd name="connsiteY8" fmla="*/ 23855 h 447745"/>
                <a:gd name="connsiteX9" fmla="*/ 409575 w 807611"/>
                <a:gd name="connsiteY9" fmla="*/ 421523 h 447745"/>
                <a:gd name="connsiteX10" fmla="*/ 447675 w 807611"/>
                <a:gd name="connsiteY10" fmla="*/ 369136 h 447745"/>
                <a:gd name="connsiteX11" fmla="*/ 483394 w 807611"/>
                <a:gd name="connsiteY11" fmla="*/ 438192 h 447745"/>
                <a:gd name="connsiteX12" fmla="*/ 521494 w 807611"/>
                <a:gd name="connsiteY12" fmla="*/ 440573 h 447745"/>
                <a:gd name="connsiteX13" fmla="*/ 547687 w 807611"/>
                <a:gd name="connsiteY13" fmla="*/ 390567 h 447745"/>
                <a:gd name="connsiteX14" fmla="*/ 597694 w 807611"/>
                <a:gd name="connsiteY14" fmla="*/ 445336 h 447745"/>
                <a:gd name="connsiteX15" fmla="*/ 640556 w 807611"/>
                <a:gd name="connsiteY15" fmla="*/ 411998 h 447745"/>
                <a:gd name="connsiteX16" fmla="*/ 669131 w 807611"/>
                <a:gd name="connsiteY16" fmla="*/ 447717 h 447745"/>
                <a:gd name="connsiteX17" fmla="*/ 728662 w 807611"/>
                <a:gd name="connsiteY17" fmla="*/ 404855 h 447745"/>
                <a:gd name="connsiteX18" fmla="*/ 776287 w 807611"/>
                <a:gd name="connsiteY18" fmla="*/ 445336 h 447745"/>
                <a:gd name="connsiteX19" fmla="*/ 804862 w 807611"/>
                <a:gd name="connsiteY19" fmla="*/ 431048 h 447745"/>
                <a:gd name="connsiteX20" fmla="*/ 804862 w 807611"/>
                <a:gd name="connsiteY20" fmla="*/ 433430 h 447745"/>
                <a:gd name="connsiteX0" fmla="*/ 0 w 807611"/>
                <a:gd name="connsiteY0" fmla="*/ 400175 h 409728"/>
                <a:gd name="connsiteX1" fmla="*/ 2381 w 807611"/>
                <a:gd name="connsiteY1" fmla="*/ 23938 h 409728"/>
                <a:gd name="connsiteX2" fmla="*/ 2381 w 807611"/>
                <a:gd name="connsiteY2" fmla="*/ 23938 h 409728"/>
                <a:gd name="connsiteX3" fmla="*/ 90487 w 807611"/>
                <a:gd name="connsiteY3" fmla="*/ 90613 h 409728"/>
                <a:gd name="connsiteX4" fmla="*/ 145256 w 807611"/>
                <a:gd name="connsiteY4" fmla="*/ 125 h 409728"/>
                <a:gd name="connsiteX5" fmla="*/ 250031 w 807611"/>
                <a:gd name="connsiteY5" fmla="*/ 71563 h 409728"/>
                <a:gd name="connsiteX6" fmla="*/ 338137 w 807611"/>
                <a:gd name="connsiteY6" fmla="*/ 97756 h 409728"/>
                <a:gd name="connsiteX7" fmla="*/ 383381 w 807611"/>
                <a:gd name="connsiteY7" fmla="*/ 16794 h 409728"/>
                <a:gd name="connsiteX8" fmla="*/ 407193 w 807611"/>
                <a:gd name="connsiteY8" fmla="*/ 57275 h 409728"/>
                <a:gd name="connsiteX9" fmla="*/ 409575 w 807611"/>
                <a:gd name="connsiteY9" fmla="*/ 383506 h 409728"/>
                <a:gd name="connsiteX10" fmla="*/ 447675 w 807611"/>
                <a:gd name="connsiteY10" fmla="*/ 331119 h 409728"/>
                <a:gd name="connsiteX11" fmla="*/ 483394 w 807611"/>
                <a:gd name="connsiteY11" fmla="*/ 400175 h 409728"/>
                <a:gd name="connsiteX12" fmla="*/ 521494 w 807611"/>
                <a:gd name="connsiteY12" fmla="*/ 402556 h 409728"/>
                <a:gd name="connsiteX13" fmla="*/ 547687 w 807611"/>
                <a:gd name="connsiteY13" fmla="*/ 352550 h 409728"/>
                <a:gd name="connsiteX14" fmla="*/ 597694 w 807611"/>
                <a:gd name="connsiteY14" fmla="*/ 407319 h 409728"/>
                <a:gd name="connsiteX15" fmla="*/ 640556 w 807611"/>
                <a:gd name="connsiteY15" fmla="*/ 373981 h 409728"/>
                <a:gd name="connsiteX16" fmla="*/ 669131 w 807611"/>
                <a:gd name="connsiteY16" fmla="*/ 409700 h 409728"/>
                <a:gd name="connsiteX17" fmla="*/ 728662 w 807611"/>
                <a:gd name="connsiteY17" fmla="*/ 366838 h 409728"/>
                <a:gd name="connsiteX18" fmla="*/ 776287 w 807611"/>
                <a:gd name="connsiteY18" fmla="*/ 407319 h 409728"/>
                <a:gd name="connsiteX19" fmla="*/ 804862 w 807611"/>
                <a:gd name="connsiteY19" fmla="*/ 393031 h 409728"/>
                <a:gd name="connsiteX20" fmla="*/ 804862 w 807611"/>
                <a:gd name="connsiteY20" fmla="*/ 395413 h 409728"/>
                <a:gd name="connsiteX0" fmla="*/ 0 w 807611"/>
                <a:gd name="connsiteY0" fmla="*/ 400175 h 409728"/>
                <a:gd name="connsiteX1" fmla="*/ 2381 w 807611"/>
                <a:gd name="connsiteY1" fmla="*/ 23938 h 409728"/>
                <a:gd name="connsiteX2" fmla="*/ 2381 w 807611"/>
                <a:gd name="connsiteY2" fmla="*/ 23938 h 409728"/>
                <a:gd name="connsiteX3" fmla="*/ 90487 w 807611"/>
                <a:gd name="connsiteY3" fmla="*/ 90613 h 409728"/>
                <a:gd name="connsiteX4" fmla="*/ 145256 w 807611"/>
                <a:gd name="connsiteY4" fmla="*/ 125 h 409728"/>
                <a:gd name="connsiteX5" fmla="*/ 250031 w 807611"/>
                <a:gd name="connsiteY5" fmla="*/ 71563 h 409728"/>
                <a:gd name="connsiteX6" fmla="*/ 338137 w 807611"/>
                <a:gd name="connsiteY6" fmla="*/ 97756 h 409728"/>
                <a:gd name="connsiteX7" fmla="*/ 378618 w 807611"/>
                <a:gd name="connsiteY7" fmla="*/ 28700 h 409728"/>
                <a:gd name="connsiteX8" fmla="*/ 407193 w 807611"/>
                <a:gd name="connsiteY8" fmla="*/ 57275 h 409728"/>
                <a:gd name="connsiteX9" fmla="*/ 409575 w 807611"/>
                <a:gd name="connsiteY9" fmla="*/ 383506 h 409728"/>
                <a:gd name="connsiteX10" fmla="*/ 447675 w 807611"/>
                <a:gd name="connsiteY10" fmla="*/ 331119 h 409728"/>
                <a:gd name="connsiteX11" fmla="*/ 483394 w 807611"/>
                <a:gd name="connsiteY11" fmla="*/ 400175 h 409728"/>
                <a:gd name="connsiteX12" fmla="*/ 521494 w 807611"/>
                <a:gd name="connsiteY12" fmla="*/ 402556 h 409728"/>
                <a:gd name="connsiteX13" fmla="*/ 547687 w 807611"/>
                <a:gd name="connsiteY13" fmla="*/ 352550 h 409728"/>
                <a:gd name="connsiteX14" fmla="*/ 597694 w 807611"/>
                <a:gd name="connsiteY14" fmla="*/ 407319 h 409728"/>
                <a:gd name="connsiteX15" fmla="*/ 640556 w 807611"/>
                <a:gd name="connsiteY15" fmla="*/ 373981 h 409728"/>
                <a:gd name="connsiteX16" fmla="*/ 669131 w 807611"/>
                <a:gd name="connsiteY16" fmla="*/ 409700 h 409728"/>
                <a:gd name="connsiteX17" fmla="*/ 728662 w 807611"/>
                <a:gd name="connsiteY17" fmla="*/ 366838 h 409728"/>
                <a:gd name="connsiteX18" fmla="*/ 776287 w 807611"/>
                <a:gd name="connsiteY18" fmla="*/ 407319 h 409728"/>
                <a:gd name="connsiteX19" fmla="*/ 804862 w 807611"/>
                <a:gd name="connsiteY19" fmla="*/ 393031 h 409728"/>
                <a:gd name="connsiteX20" fmla="*/ 804862 w 807611"/>
                <a:gd name="connsiteY20" fmla="*/ 395413 h 409728"/>
                <a:gd name="connsiteX0" fmla="*/ 0 w 807611"/>
                <a:gd name="connsiteY0" fmla="*/ 400166 h 409719"/>
                <a:gd name="connsiteX1" fmla="*/ 2381 w 807611"/>
                <a:gd name="connsiteY1" fmla="*/ 23929 h 409719"/>
                <a:gd name="connsiteX2" fmla="*/ 2381 w 807611"/>
                <a:gd name="connsiteY2" fmla="*/ 23929 h 409719"/>
                <a:gd name="connsiteX3" fmla="*/ 90487 w 807611"/>
                <a:gd name="connsiteY3" fmla="*/ 90604 h 409719"/>
                <a:gd name="connsiteX4" fmla="*/ 145256 w 807611"/>
                <a:gd name="connsiteY4" fmla="*/ 116 h 409719"/>
                <a:gd name="connsiteX5" fmla="*/ 250031 w 807611"/>
                <a:gd name="connsiteY5" fmla="*/ 71554 h 409719"/>
                <a:gd name="connsiteX6" fmla="*/ 316705 w 807611"/>
                <a:gd name="connsiteY6" fmla="*/ 66790 h 409719"/>
                <a:gd name="connsiteX7" fmla="*/ 378618 w 807611"/>
                <a:gd name="connsiteY7" fmla="*/ 28691 h 409719"/>
                <a:gd name="connsiteX8" fmla="*/ 407193 w 807611"/>
                <a:gd name="connsiteY8" fmla="*/ 57266 h 409719"/>
                <a:gd name="connsiteX9" fmla="*/ 409575 w 807611"/>
                <a:gd name="connsiteY9" fmla="*/ 383497 h 409719"/>
                <a:gd name="connsiteX10" fmla="*/ 447675 w 807611"/>
                <a:gd name="connsiteY10" fmla="*/ 331110 h 409719"/>
                <a:gd name="connsiteX11" fmla="*/ 483394 w 807611"/>
                <a:gd name="connsiteY11" fmla="*/ 400166 h 409719"/>
                <a:gd name="connsiteX12" fmla="*/ 521494 w 807611"/>
                <a:gd name="connsiteY12" fmla="*/ 402547 h 409719"/>
                <a:gd name="connsiteX13" fmla="*/ 547687 w 807611"/>
                <a:gd name="connsiteY13" fmla="*/ 352541 h 409719"/>
                <a:gd name="connsiteX14" fmla="*/ 597694 w 807611"/>
                <a:gd name="connsiteY14" fmla="*/ 407310 h 409719"/>
                <a:gd name="connsiteX15" fmla="*/ 640556 w 807611"/>
                <a:gd name="connsiteY15" fmla="*/ 373972 h 409719"/>
                <a:gd name="connsiteX16" fmla="*/ 669131 w 807611"/>
                <a:gd name="connsiteY16" fmla="*/ 409691 h 409719"/>
                <a:gd name="connsiteX17" fmla="*/ 728662 w 807611"/>
                <a:gd name="connsiteY17" fmla="*/ 366829 h 409719"/>
                <a:gd name="connsiteX18" fmla="*/ 776287 w 807611"/>
                <a:gd name="connsiteY18" fmla="*/ 407310 h 409719"/>
                <a:gd name="connsiteX19" fmla="*/ 804862 w 807611"/>
                <a:gd name="connsiteY19" fmla="*/ 393022 h 409719"/>
                <a:gd name="connsiteX20" fmla="*/ 804862 w 807611"/>
                <a:gd name="connsiteY20" fmla="*/ 395404 h 409719"/>
                <a:gd name="connsiteX0" fmla="*/ 0 w 807611"/>
                <a:gd name="connsiteY0" fmla="*/ 400630 h 410183"/>
                <a:gd name="connsiteX1" fmla="*/ 2381 w 807611"/>
                <a:gd name="connsiteY1" fmla="*/ 24393 h 410183"/>
                <a:gd name="connsiteX2" fmla="*/ 2381 w 807611"/>
                <a:gd name="connsiteY2" fmla="*/ 24393 h 410183"/>
                <a:gd name="connsiteX3" fmla="*/ 90487 w 807611"/>
                <a:gd name="connsiteY3" fmla="*/ 91068 h 410183"/>
                <a:gd name="connsiteX4" fmla="*/ 145256 w 807611"/>
                <a:gd name="connsiteY4" fmla="*/ 580 h 410183"/>
                <a:gd name="connsiteX5" fmla="*/ 240506 w 807611"/>
                <a:gd name="connsiteY5" fmla="*/ 52968 h 410183"/>
                <a:gd name="connsiteX6" fmla="*/ 316705 w 807611"/>
                <a:gd name="connsiteY6" fmla="*/ 67254 h 410183"/>
                <a:gd name="connsiteX7" fmla="*/ 378618 w 807611"/>
                <a:gd name="connsiteY7" fmla="*/ 29155 h 410183"/>
                <a:gd name="connsiteX8" fmla="*/ 407193 w 807611"/>
                <a:gd name="connsiteY8" fmla="*/ 57730 h 410183"/>
                <a:gd name="connsiteX9" fmla="*/ 409575 w 807611"/>
                <a:gd name="connsiteY9" fmla="*/ 383961 h 410183"/>
                <a:gd name="connsiteX10" fmla="*/ 447675 w 807611"/>
                <a:gd name="connsiteY10" fmla="*/ 331574 h 410183"/>
                <a:gd name="connsiteX11" fmla="*/ 483394 w 807611"/>
                <a:gd name="connsiteY11" fmla="*/ 400630 h 410183"/>
                <a:gd name="connsiteX12" fmla="*/ 521494 w 807611"/>
                <a:gd name="connsiteY12" fmla="*/ 403011 h 410183"/>
                <a:gd name="connsiteX13" fmla="*/ 547687 w 807611"/>
                <a:gd name="connsiteY13" fmla="*/ 353005 h 410183"/>
                <a:gd name="connsiteX14" fmla="*/ 597694 w 807611"/>
                <a:gd name="connsiteY14" fmla="*/ 407774 h 410183"/>
                <a:gd name="connsiteX15" fmla="*/ 640556 w 807611"/>
                <a:gd name="connsiteY15" fmla="*/ 374436 h 410183"/>
                <a:gd name="connsiteX16" fmla="*/ 669131 w 807611"/>
                <a:gd name="connsiteY16" fmla="*/ 410155 h 410183"/>
                <a:gd name="connsiteX17" fmla="*/ 728662 w 807611"/>
                <a:gd name="connsiteY17" fmla="*/ 367293 h 410183"/>
                <a:gd name="connsiteX18" fmla="*/ 776287 w 807611"/>
                <a:gd name="connsiteY18" fmla="*/ 407774 h 410183"/>
                <a:gd name="connsiteX19" fmla="*/ 804862 w 807611"/>
                <a:gd name="connsiteY19" fmla="*/ 393486 h 410183"/>
                <a:gd name="connsiteX20" fmla="*/ 804862 w 807611"/>
                <a:gd name="connsiteY20" fmla="*/ 395868 h 410183"/>
                <a:gd name="connsiteX0" fmla="*/ 0 w 807611"/>
                <a:gd name="connsiteY0" fmla="*/ 379959 h 389512"/>
                <a:gd name="connsiteX1" fmla="*/ 2381 w 807611"/>
                <a:gd name="connsiteY1" fmla="*/ 3722 h 389512"/>
                <a:gd name="connsiteX2" fmla="*/ 2381 w 807611"/>
                <a:gd name="connsiteY2" fmla="*/ 3722 h 389512"/>
                <a:gd name="connsiteX3" fmla="*/ 90487 w 807611"/>
                <a:gd name="connsiteY3" fmla="*/ 70397 h 389512"/>
                <a:gd name="connsiteX4" fmla="*/ 154781 w 807611"/>
                <a:gd name="connsiteY4" fmla="*/ 15627 h 389512"/>
                <a:gd name="connsiteX5" fmla="*/ 240506 w 807611"/>
                <a:gd name="connsiteY5" fmla="*/ 32297 h 389512"/>
                <a:gd name="connsiteX6" fmla="*/ 316705 w 807611"/>
                <a:gd name="connsiteY6" fmla="*/ 46583 h 389512"/>
                <a:gd name="connsiteX7" fmla="*/ 378618 w 807611"/>
                <a:gd name="connsiteY7" fmla="*/ 8484 h 389512"/>
                <a:gd name="connsiteX8" fmla="*/ 407193 w 807611"/>
                <a:gd name="connsiteY8" fmla="*/ 37059 h 389512"/>
                <a:gd name="connsiteX9" fmla="*/ 409575 w 807611"/>
                <a:gd name="connsiteY9" fmla="*/ 363290 h 389512"/>
                <a:gd name="connsiteX10" fmla="*/ 447675 w 807611"/>
                <a:gd name="connsiteY10" fmla="*/ 310903 h 389512"/>
                <a:gd name="connsiteX11" fmla="*/ 483394 w 807611"/>
                <a:gd name="connsiteY11" fmla="*/ 379959 h 389512"/>
                <a:gd name="connsiteX12" fmla="*/ 521494 w 807611"/>
                <a:gd name="connsiteY12" fmla="*/ 382340 h 389512"/>
                <a:gd name="connsiteX13" fmla="*/ 547687 w 807611"/>
                <a:gd name="connsiteY13" fmla="*/ 332334 h 389512"/>
                <a:gd name="connsiteX14" fmla="*/ 597694 w 807611"/>
                <a:gd name="connsiteY14" fmla="*/ 387103 h 389512"/>
                <a:gd name="connsiteX15" fmla="*/ 640556 w 807611"/>
                <a:gd name="connsiteY15" fmla="*/ 353765 h 389512"/>
                <a:gd name="connsiteX16" fmla="*/ 669131 w 807611"/>
                <a:gd name="connsiteY16" fmla="*/ 389484 h 389512"/>
                <a:gd name="connsiteX17" fmla="*/ 728662 w 807611"/>
                <a:gd name="connsiteY17" fmla="*/ 346622 h 389512"/>
                <a:gd name="connsiteX18" fmla="*/ 776287 w 807611"/>
                <a:gd name="connsiteY18" fmla="*/ 387103 h 389512"/>
                <a:gd name="connsiteX19" fmla="*/ 804862 w 807611"/>
                <a:gd name="connsiteY19" fmla="*/ 372815 h 389512"/>
                <a:gd name="connsiteX20" fmla="*/ 804862 w 807611"/>
                <a:gd name="connsiteY20" fmla="*/ 375197 h 389512"/>
                <a:gd name="connsiteX0" fmla="*/ 0 w 807611"/>
                <a:gd name="connsiteY0" fmla="*/ 379959 h 389512"/>
                <a:gd name="connsiteX1" fmla="*/ 2381 w 807611"/>
                <a:gd name="connsiteY1" fmla="*/ 3722 h 389512"/>
                <a:gd name="connsiteX2" fmla="*/ 2381 w 807611"/>
                <a:gd name="connsiteY2" fmla="*/ 3722 h 389512"/>
                <a:gd name="connsiteX3" fmla="*/ 80962 w 807611"/>
                <a:gd name="connsiteY3" fmla="*/ 41822 h 389512"/>
                <a:gd name="connsiteX4" fmla="*/ 154781 w 807611"/>
                <a:gd name="connsiteY4" fmla="*/ 15627 h 389512"/>
                <a:gd name="connsiteX5" fmla="*/ 240506 w 807611"/>
                <a:gd name="connsiteY5" fmla="*/ 32297 h 389512"/>
                <a:gd name="connsiteX6" fmla="*/ 316705 w 807611"/>
                <a:gd name="connsiteY6" fmla="*/ 46583 h 389512"/>
                <a:gd name="connsiteX7" fmla="*/ 378618 w 807611"/>
                <a:gd name="connsiteY7" fmla="*/ 8484 h 389512"/>
                <a:gd name="connsiteX8" fmla="*/ 407193 w 807611"/>
                <a:gd name="connsiteY8" fmla="*/ 37059 h 389512"/>
                <a:gd name="connsiteX9" fmla="*/ 409575 w 807611"/>
                <a:gd name="connsiteY9" fmla="*/ 363290 h 389512"/>
                <a:gd name="connsiteX10" fmla="*/ 447675 w 807611"/>
                <a:gd name="connsiteY10" fmla="*/ 310903 h 389512"/>
                <a:gd name="connsiteX11" fmla="*/ 483394 w 807611"/>
                <a:gd name="connsiteY11" fmla="*/ 379959 h 389512"/>
                <a:gd name="connsiteX12" fmla="*/ 521494 w 807611"/>
                <a:gd name="connsiteY12" fmla="*/ 382340 h 389512"/>
                <a:gd name="connsiteX13" fmla="*/ 547687 w 807611"/>
                <a:gd name="connsiteY13" fmla="*/ 332334 h 389512"/>
                <a:gd name="connsiteX14" fmla="*/ 597694 w 807611"/>
                <a:gd name="connsiteY14" fmla="*/ 387103 h 389512"/>
                <a:gd name="connsiteX15" fmla="*/ 640556 w 807611"/>
                <a:gd name="connsiteY15" fmla="*/ 353765 h 389512"/>
                <a:gd name="connsiteX16" fmla="*/ 669131 w 807611"/>
                <a:gd name="connsiteY16" fmla="*/ 389484 h 389512"/>
                <a:gd name="connsiteX17" fmla="*/ 728662 w 807611"/>
                <a:gd name="connsiteY17" fmla="*/ 346622 h 389512"/>
                <a:gd name="connsiteX18" fmla="*/ 776287 w 807611"/>
                <a:gd name="connsiteY18" fmla="*/ 387103 h 389512"/>
                <a:gd name="connsiteX19" fmla="*/ 804862 w 807611"/>
                <a:gd name="connsiteY19" fmla="*/ 372815 h 389512"/>
                <a:gd name="connsiteX20" fmla="*/ 804862 w 807611"/>
                <a:gd name="connsiteY20" fmla="*/ 375197 h 3895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807611" h="389512">
                  <a:moveTo>
                    <a:pt x="0" y="379959"/>
                  </a:moveTo>
                  <a:cubicBezTo>
                    <a:pt x="992" y="223193"/>
                    <a:pt x="2381" y="3722"/>
                    <a:pt x="2381" y="3722"/>
                  </a:cubicBezTo>
                  <a:lnTo>
                    <a:pt x="2381" y="3722"/>
                  </a:lnTo>
                  <a:cubicBezTo>
                    <a:pt x="15478" y="10072"/>
                    <a:pt x="55562" y="39838"/>
                    <a:pt x="80962" y="41822"/>
                  </a:cubicBezTo>
                  <a:cubicBezTo>
                    <a:pt x="106362" y="43806"/>
                    <a:pt x="128190" y="17215"/>
                    <a:pt x="154781" y="15627"/>
                  </a:cubicBezTo>
                  <a:cubicBezTo>
                    <a:pt x="181372" y="14039"/>
                    <a:pt x="213519" y="27138"/>
                    <a:pt x="240506" y="32297"/>
                  </a:cubicBezTo>
                  <a:cubicBezTo>
                    <a:pt x="267493" y="37456"/>
                    <a:pt x="293686" y="50552"/>
                    <a:pt x="316705" y="46583"/>
                  </a:cubicBezTo>
                  <a:cubicBezTo>
                    <a:pt x="339724" y="42614"/>
                    <a:pt x="363537" y="10071"/>
                    <a:pt x="378618" y="8484"/>
                  </a:cubicBezTo>
                  <a:cubicBezTo>
                    <a:pt x="393699" y="6897"/>
                    <a:pt x="402034" y="-22075"/>
                    <a:pt x="407193" y="37059"/>
                  </a:cubicBezTo>
                  <a:cubicBezTo>
                    <a:pt x="412352" y="96193"/>
                    <a:pt x="402828" y="317649"/>
                    <a:pt x="409575" y="363290"/>
                  </a:cubicBezTo>
                  <a:cubicBezTo>
                    <a:pt x="416322" y="408931"/>
                    <a:pt x="435372" y="308125"/>
                    <a:pt x="447675" y="310903"/>
                  </a:cubicBezTo>
                  <a:cubicBezTo>
                    <a:pt x="459978" y="313681"/>
                    <a:pt x="471091" y="368053"/>
                    <a:pt x="483394" y="379959"/>
                  </a:cubicBezTo>
                  <a:cubicBezTo>
                    <a:pt x="495697" y="391865"/>
                    <a:pt x="510779" y="390278"/>
                    <a:pt x="521494" y="382340"/>
                  </a:cubicBezTo>
                  <a:cubicBezTo>
                    <a:pt x="532210" y="374402"/>
                    <a:pt x="534987" y="331540"/>
                    <a:pt x="547687" y="332334"/>
                  </a:cubicBezTo>
                  <a:cubicBezTo>
                    <a:pt x="560387" y="333128"/>
                    <a:pt x="582216" y="383531"/>
                    <a:pt x="597694" y="387103"/>
                  </a:cubicBezTo>
                  <a:cubicBezTo>
                    <a:pt x="613172" y="390675"/>
                    <a:pt x="628650" y="353368"/>
                    <a:pt x="640556" y="353765"/>
                  </a:cubicBezTo>
                  <a:cubicBezTo>
                    <a:pt x="652462" y="354162"/>
                    <a:pt x="654447" y="390674"/>
                    <a:pt x="669131" y="389484"/>
                  </a:cubicBezTo>
                  <a:cubicBezTo>
                    <a:pt x="683815" y="388294"/>
                    <a:pt x="710803" y="347019"/>
                    <a:pt x="728662" y="346622"/>
                  </a:cubicBezTo>
                  <a:cubicBezTo>
                    <a:pt x="746521" y="346225"/>
                    <a:pt x="763587" y="382738"/>
                    <a:pt x="776287" y="387103"/>
                  </a:cubicBezTo>
                  <a:cubicBezTo>
                    <a:pt x="788987" y="391468"/>
                    <a:pt x="800100" y="374799"/>
                    <a:pt x="804862" y="372815"/>
                  </a:cubicBezTo>
                  <a:cubicBezTo>
                    <a:pt x="809625" y="370831"/>
                    <a:pt x="807243" y="373014"/>
                    <a:pt x="804862" y="375197"/>
                  </a:cubicBezTo>
                </a:path>
              </a:pathLst>
            </a:custGeom>
            <a:noFill/>
            <a:ln w="19050" cap="flat" cmpd="sng" algn="ctr">
              <a:solidFill>
                <a:srgbClr val="00B0F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en-US" sz="1400"/>
            </a:p>
          </p:txBody>
        </p:sp>
        <p:sp>
          <p:nvSpPr>
            <p:cNvPr id="164" name="Freeform 163"/>
            <p:cNvSpPr/>
            <p:nvPr/>
          </p:nvSpPr>
          <p:spPr bwMode="auto">
            <a:xfrm>
              <a:off x="7355973" y="5023113"/>
              <a:ext cx="807611" cy="292646"/>
            </a:xfrm>
            <a:custGeom>
              <a:avLst/>
              <a:gdLst>
                <a:gd name="connsiteX0" fmla="*/ 0 w 807611"/>
                <a:gd name="connsiteY0" fmla="*/ 438192 h 447745"/>
                <a:gd name="connsiteX1" fmla="*/ 2381 w 807611"/>
                <a:gd name="connsiteY1" fmla="*/ 61955 h 447745"/>
                <a:gd name="connsiteX2" fmla="*/ 2381 w 807611"/>
                <a:gd name="connsiteY2" fmla="*/ 61955 h 447745"/>
                <a:gd name="connsiteX3" fmla="*/ 90487 w 807611"/>
                <a:gd name="connsiteY3" fmla="*/ 128630 h 447745"/>
                <a:gd name="connsiteX4" fmla="*/ 145256 w 807611"/>
                <a:gd name="connsiteY4" fmla="*/ 38142 h 447745"/>
                <a:gd name="connsiteX5" fmla="*/ 250031 w 807611"/>
                <a:gd name="connsiteY5" fmla="*/ 109580 h 447745"/>
                <a:gd name="connsiteX6" fmla="*/ 338137 w 807611"/>
                <a:gd name="connsiteY6" fmla="*/ 135773 h 447745"/>
                <a:gd name="connsiteX7" fmla="*/ 383381 w 807611"/>
                <a:gd name="connsiteY7" fmla="*/ 54811 h 447745"/>
                <a:gd name="connsiteX8" fmla="*/ 404812 w 807611"/>
                <a:gd name="connsiteY8" fmla="*/ 23855 h 447745"/>
                <a:gd name="connsiteX9" fmla="*/ 409575 w 807611"/>
                <a:gd name="connsiteY9" fmla="*/ 421523 h 447745"/>
                <a:gd name="connsiteX10" fmla="*/ 447675 w 807611"/>
                <a:gd name="connsiteY10" fmla="*/ 369136 h 447745"/>
                <a:gd name="connsiteX11" fmla="*/ 483394 w 807611"/>
                <a:gd name="connsiteY11" fmla="*/ 438192 h 447745"/>
                <a:gd name="connsiteX12" fmla="*/ 521494 w 807611"/>
                <a:gd name="connsiteY12" fmla="*/ 440573 h 447745"/>
                <a:gd name="connsiteX13" fmla="*/ 547687 w 807611"/>
                <a:gd name="connsiteY13" fmla="*/ 390567 h 447745"/>
                <a:gd name="connsiteX14" fmla="*/ 597694 w 807611"/>
                <a:gd name="connsiteY14" fmla="*/ 445336 h 447745"/>
                <a:gd name="connsiteX15" fmla="*/ 640556 w 807611"/>
                <a:gd name="connsiteY15" fmla="*/ 411998 h 447745"/>
                <a:gd name="connsiteX16" fmla="*/ 669131 w 807611"/>
                <a:gd name="connsiteY16" fmla="*/ 447717 h 447745"/>
                <a:gd name="connsiteX17" fmla="*/ 728662 w 807611"/>
                <a:gd name="connsiteY17" fmla="*/ 404855 h 447745"/>
                <a:gd name="connsiteX18" fmla="*/ 776287 w 807611"/>
                <a:gd name="connsiteY18" fmla="*/ 445336 h 447745"/>
                <a:gd name="connsiteX19" fmla="*/ 804862 w 807611"/>
                <a:gd name="connsiteY19" fmla="*/ 431048 h 447745"/>
                <a:gd name="connsiteX20" fmla="*/ 804862 w 807611"/>
                <a:gd name="connsiteY20" fmla="*/ 433430 h 447745"/>
                <a:gd name="connsiteX0" fmla="*/ 0 w 807611"/>
                <a:gd name="connsiteY0" fmla="*/ 400175 h 409728"/>
                <a:gd name="connsiteX1" fmla="*/ 2381 w 807611"/>
                <a:gd name="connsiteY1" fmla="*/ 23938 h 409728"/>
                <a:gd name="connsiteX2" fmla="*/ 2381 w 807611"/>
                <a:gd name="connsiteY2" fmla="*/ 23938 h 409728"/>
                <a:gd name="connsiteX3" fmla="*/ 90487 w 807611"/>
                <a:gd name="connsiteY3" fmla="*/ 90613 h 409728"/>
                <a:gd name="connsiteX4" fmla="*/ 145256 w 807611"/>
                <a:gd name="connsiteY4" fmla="*/ 125 h 409728"/>
                <a:gd name="connsiteX5" fmla="*/ 250031 w 807611"/>
                <a:gd name="connsiteY5" fmla="*/ 71563 h 409728"/>
                <a:gd name="connsiteX6" fmla="*/ 338137 w 807611"/>
                <a:gd name="connsiteY6" fmla="*/ 97756 h 409728"/>
                <a:gd name="connsiteX7" fmla="*/ 383381 w 807611"/>
                <a:gd name="connsiteY7" fmla="*/ 16794 h 409728"/>
                <a:gd name="connsiteX8" fmla="*/ 407193 w 807611"/>
                <a:gd name="connsiteY8" fmla="*/ 57275 h 409728"/>
                <a:gd name="connsiteX9" fmla="*/ 409575 w 807611"/>
                <a:gd name="connsiteY9" fmla="*/ 383506 h 409728"/>
                <a:gd name="connsiteX10" fmla="*/ 447675 w 807611"/>
                <a:gd name="connsiteY10" fmla="*/ 331119 h 409728"/>
                <a:gd name="connsiteX11" fmla="*/ 483394 w 807611"/>
                <a:gd name="connsiteY11" fmla="*/ 400175 h 409728"/>
                <a:gd name="connsiteX12" fmla="*/ 521494 w 807611"/>
                <a:gd name="connsiteY12" fmla="*/ 402556 h 409728"/>
                <a:gd name="connsiteX13" fmla="*/ 547687 w 807611"/>
                <a:gd name="connsiteY13" fmla="*/ 352550 h 409728"/>
                <a:gd name="connsiteX14" fmla="*/ 597694 w 807611"/>
                <a:gd name="connsiteY14" fmla="*/ 407319 h 409728"/>
                <a:gd name="connsiteX15" fmla="*/ 640556 w 807611"/>
                <a:gd name="connsiteY15" fmla="*/ 373981 h 409728"/>
                <a:gd name="connsiteX16" fmla="*/ 669131 w 807611"/>
                <a:gd name="connsiteY16" fmla="*/ 409700 h 409728"/>
                <a:gd name="connsiteX17" fmla="*/ 728662 w 807611"/>
                <a:gd name="connsiteY17" fmla="*/ 366838 h 409728"/>
                <a:gd name="connsiteX18" fmla="*/ 776287 w 807611"/>
                <a:gd name="connsiteY18" fmla="*/ 407319 h 409728"/>
                <a:gd name="connsiteX19" fmla="*/ 804862 w 807611"/>
                <a:gd name="connsiteY19" fmla="*/ 393031 h 409728"/>
                <a:gd name="connsiteX20" fmla="*/ 804862 w 807611"/>
                <a:gd name="connsiteY20" fmla="*/ 395413 h 409728"/>
                <a:gd name="connsiteX0" fmla="*/ 0 w 807611"/>
                <a:gd name="connsiteY0" fmla="*/ 400175 h 409728"/>
                <a:gd name="connsiteX1" fmla="*/ 2381 w 807611"/>
                <a:gd name="connsiteY1" fmla="*/ 23938 h 409728"/>
                <a:gd name="connsiteX2" fmla="*/ 2381 w 807611"/>
                <a:gd name="connsiteY2" fmla="*/ 23938 h 409728"/>
                <a:gd name="connsiteX3" fmla="*/ 90487 w 807611"/>
                <a:gd name="connsiteY3" fmla="*/ 90613 h 409728"/>
                <a:gd name="connsiteX4" fmla="*/ 145256 w 807611"/>
                <a:gd name="connsiteY4" fmla="*/ 125 h 409728"/>
                <a:gd name="connsiteX5" fmla="*/ 250031 w 807611"/>
                <a:gd name="connsiteY5" fmla="*/ 71563 h 409728"/>
                <a:gd name="connsiteX6" fmla="*/ 338137 w 807611"/>
                <a:gd name="connsiteY6" fmla="*/ 97756 h 409728"/>
                <a:gd name="connsiteX7" fmla="*/ 378618 w 807611"/>
                <a:gd name="connsiteY7" fmla="*/ 28700 h 409728"/>
                <a:gd name="connsiteX8" fmla="*/ 407193 w 807611"/>
                <a:gd name="connsiteY8" fmla="*/ 57275 h 409728"/>
                <a:gd name="connsiteX9" fmla="*/ 409575 w 807611"/>
                <a:gd name="connsiteY9" fmla="*/ 383506 h 409728"/>
                <a:gd name="connsiteX10" fmla="*/ 447675 w 807611"/>
                <a:gd name="connsiteY10" fmla="*/ 331119 h 409728"/>
                <a:gd name="connsiteX11" fmla="*/ 483394 w 807611"/>
                <a:gd name="connsiteY11" fmla="*/ 400175 h 409728"/>
                <a:gd name="connsiteX12" fmla="*/ 521494 w 807611"/>
                <a:gd name="connsiteY12" fmla="*/ 402556 h 409728"/>
                <a:gd name="connsiteX13" fmla="*/ 547687 w 807611"/>
                <a:gd name="connsiteY13" fmla="*/ 352550 h 409728"/>
                <a:gd name="connsiteX14" fmla="*/ 597694 w 807611"/>
                <a:gd name="connsiteY14" fmla="*/ 407319 h 409728"/>
                <a:gd name="connsiteX15" fmla="*/ 640556 w 807611"/>
                <a:gd name="connsiteY15" fmla="*/ 373981 h 409728"/>
                <a:gd name="connsiteX16" fmla="*/ 669131 w 807611"/>
                <a:gd name="connsiteY16" fmla="*/ 409700 h 409728"/>
                <a:gd name="connsiteX17" fmla="*/ 728662 w 807611"/>
                <a:gd name="connsiteY17" fmla="*/ 366838 h 409728"/>
                <a:gd name="connsiteX18" fmla="*/ 776287 w 807611"/>
                <a:gd name="connsiteY18" fmla="*/ 407319 h 409728"/>
                <a:gd name="connsiteX19" fmla="*/ 804862 w 807611"/>
                <a:gd name="connsiteY19" fmla="*/ 393031 h 409728"/>
                <a:gd name="connsiteX20" fmla="*/ 804862 w 807611"/>
                <a:gd name="connsiteY20" fmla="*/ 395413 h 409728"/>
                <a:gd name="connsiteX0" fmla="*/ 0 w 807611"/>
                <a:gd name="connsiteY0" fmla="*/ 400166 h 409719"/>
                <a:gd name="connsiteX1" fmla="*/ 2381 w 807611"/>
                <a:gd name="connsiteY1" fmla="*/ 23929 h 409719"/>
                <a:gd name="connsiteX2" fmla="*/ 2381 w 807611"/>
                <a:gd name="connsiteY2" fmla="*/ 23929 h 409719"/>
                <a:gd name="connsiteX3" fmla="*/ 90487 w 807611"/>
                <a:gd name="connsiteY3" fmla="*/ 90604 h 409719"/>
                <a:gd name="connsiteX4" fmla="*/ 145256 w 807611"/>
                <a:gd name="connsiteY4" fmla="*/ 116 h 409719"/>
                <a:gd name="connsiteX5" fmla="*/ 250031 w 807611"/>
                <a:gd name="connsiteY5" fmla="*/ 71554 h 409719"/>
                <a:gd name="connsiteX6" fmla="*/ 316705 w 807611"/>
                <a:gd name="connsiteY6" fmla="*/ 66790 h 409719"/>
                <a:gd name="connsiteX7" fmla="*/ 378618 w 807611"/>
                <a:gd name="connsiteY7" fmla="*/ 28691 h 409719"/>
                <a:gd name="connsiteX8" fmla="*/ 407193 w 807611"/>
                <a:gd name="connsiteY8" fmla="*/ 57266 h 409719"/>
                <a:gd name="connsiteX9" fmla="*/ 409575 w 807611"/>
                <a:gd name="connsiteY9" fmla="*/ 383497 h 409719"/>
                <a:gd name="connsiteX10" fmla="*/ 447675 w 807611"/>
                <a:gd name="connsiteY10" fmla="*/ 331110 h 409719"/>
                <a:gd name="connsiteX11" fmla="*/ 483394 w 807611"/>
                <a:gd name="connsiteY11" fmla="*/ 400166 h 409719"/>
                <a:gd name="connsiteX12" fmla="*/ 521494 w 807611"/>
                <a:gd name="connsiteY12" fmla="*/ 402547 h 409719"/>
                <a:gd name="connsiteX13" fmla="*/ 547687 w 807611"/>
                <a:gd name="connsiteY13" fmla="*/ 352541 h 409719"/>
                <a:gd name="connsiteX14" fmla="*/ 597694 w 807611"/>
                <a:gd name="connsiteY14" fmla="*/ 407310 h 409719"/>
                <a:gd name="connsiteX15" fmla="*/ 640556 w 807611"/>
                <a:gd name="connsiteY15" fmla="*/ 373972 h 409719"/>
                <a:gd name="connsiteX16" fmla="*/ 669131 w 807611"/>
                <a:gd name="connsiteY16" fmla="*/ 409691 h 409719"/>
                <a:gd name="connsiteX17" fmla="*/ 728662 w 807611"/>
                <a:gd name="connsiteY17" fmla="*/ 366829 h 409719"/>
                <a:gd name="connsiteX18" fmla="*/ 776287 w 807611"/>
                <a:gd name="connsiteY18" fmla="*/ 407310 h 409719"/>
                <a:gd name="connsiteX19" fmla="*/ 804862 w 807611"/>
                <a:gd name="connsiteY19" fmla="*/ 393022 h 409719"/>
                <a:gd name="connsiteX20" fmla="*/ 804862 w 807611"/>
                <a:gd name="connsiteY20" fmla="*/ 395404 h 409719"/>
                <a:gd name="connsiteX0" fmla="*/ 0 w 807611"/>
                <a:gd name="connsiteY0" fmla="*/ 400630 h 410183"/>
                <a:gd name="connsiteX1" fmla="*/ 2381 w 807611"/>
                <a:gd name="connsiteY1" fmla="*/ 24393 h 410183"/>
                <a:gd name="connsiteX2" fmla="*/ 2381 w 807611"/>
                <a:gd name="connsiteY2" fmla="*/ 24393 h 410183"/>
                <a:gd name="connsiteX3" fmla="*/ 90487 w 807611"/>
                <a:gd name="connsiteY3" fmla="*/ 91068 h 410183"/>
                <a:gd name="connsiteX4" fmla="*/ 145256 w 807611"/>
                <a:gd name="connsiteY4" fmla="*/ 580 h 410183"/>
                <a:gd name="connsiteX5" fmla="*/ 240506 w 807611"/>
                <a:gd name="connsiteY5" fmla="*/ 52968 h 410183"/>
                <a:gd name="connsiteX6" fmla="*/ 316705 w 807611"/>
                <a:gd name="connsiteY6" fmla="*/ 67254 h 410183"/>
                <a:gd name="connsiteX7" fmla="*/ 378618 w 807611"/>
                <a:gd name="connsiteY7" fmla="*/ 29155 h 410183"/>
                <a:gd name="connsiteX8" fmla="*/ 407193 w 807611"/>
                <a:gd name="connsiteY8" fmla="*/ 57730 h 410183"/>
                <a:gd name="connsiteX9" fmla="*/ 409575 w 807611"/>
                <a:gd name="connsiteY9" fmla="*/ 383961 h 410183"/>
                <a:gd name="connsiteX10" fmla="*/ 447675 w 807611"/>
                <a:gd name="connsiteY10" fmla="*/ 331574 h 410183"/>
                <a:gd name="connsiteX11" fmla="*/ 483394 w 807611"/>
                <a:gd name="connsiteY11" fmla="*/ 400630 h 410183"/>
                <a:gd name="connsiteX12" fmla="*/ 521494 w 807611"/>
                <a:gd name="connsiteY12" fmla="*/ 403011 h 410183"/>
                <a:gd name="connsiteX13" fmla="*/ 547687 w 807611"/>
                <a:gd name="connsiteY13" fmla="*/ 353005 h 410183"/>
                <a:gd name="connsiteX14" fmla="*/ 597694 w 807611"/>
                <a:gd name="connsiteY14" fmla="*/ 407774 h 410183"/>
                <a:gd name="connsiteX15" fmla="*/ 640556 w 807611"/>
                <a:gd name="connsiteY15" fmla="*/ 374436 h 410183"/>
                <a:gd name="connsiteX16" fmla="*/ 669131 w 807611"/>
                <a:gd name="connsiteY16" fmla="*/ 410155 h 410183"/>
                <a:gd name="connsiteX17" fmla="*/ 728662 w 807611"/>
                <a:gd name="connsiteY17" fmla="*/ 367293 h 410183"/>
                <a:gd name="connsiteX18" fmla="*/ 776287 w 807611"/>
                <a:gd name="connsiteY18" fmla="*/ 407774 h 410183"/>
                <a:gd name="connsiteX19" fmla="*/ 804862 w 807611"/>
                <a:gd name="connsiteY19" fmla="*/ 393486 h 410183"/>
                <a:gd name="connsiteX20" fmla="*/ 804862 w 807611"/>
                <a:gd name="connsiteY20" fmla="*/ 395868 h 410183"/>
                <a:gd name="connsiteX0" fmla="*/ 0 w 807611"/>
                <a:gd name="connsiteY0" fmla="*/ 379959 h 389512"/>
                <a:gd name="connsiteX1" fmla="*/ 2381 w 807611"/>
                <a:gd name="connsiteY1" fmla="*/ 3722 h 389512"/>
                <a:gd name="connsiteX2" fmla="*/ 2381 w 807611"/>
                <a:gd name="connsiteY2" fmla="*/ 3722 h 389512"/>
                <a:gd name="connsiteX3" fmla="*/ 90487 w 807611"/>
                <a:gd name="connsiteY3" fmla="*/ 70397 h 389512"/>
                <a:gd name="connsiteX4" fmla="*/ 154781 w 807611"/>
                <a:gd name="connsiteY4" fmla="*/ 15627 h 389512"/>
                <a:gd name="connsiteX5" fmla="*/ 240506 w 807611"/>
                <a:gd name="connsiteY5" fmla="*/ 32297 h 389512"/>
                <a:gd name="connsiteX6" fmla="*/ 316705 w 807611"/>
                <a:gd name="connsiteY6" fmla="*/ 46583 h 389512"/>
                <a:gd name="connsiteX7" fmla="*/ 378618 w 807611"/>
                <a:gd name="connsiteY7" fmla="*/ 8484 h 389512"/>
                <a:gd name="connsiteX8" fmla="*/ 407193 w 807611"/>
                <a:gd name="connsiteY8" fmla="*/ 37059 h 389512"/>
                <a:gd name="connsiteX9" fmla="*/ 409575 w 807611"/>
                <a:gd name="connsiteY9" fmla="*/ 363290 h 389512"/>
                <a:gd name="connsiteX10" fmla="*/ 447675 w 807611"/>
                <a:gd name="connsiteY10" fmla="*/ 310903 h 389512"/>
                <a:gd name="connsiteX11" fmla="*/ 483394 w 807611"/>
                <a:gd name="connsiteY11" fmla="*/ 379959 h 389512"/>
                <a:gd name="connsiteX12" fmla="*/ 521494 w 807611"/>
                <a:gd name="connsiteY12" fmla="*/ 382340 h 389512"/>
                <a:gd name="connsiteX13" fmla="*/ 547687 w 807611"/>
                <a:gd name="connsiteY13" fmla="*/ 332334 h 389512"/>
                <a:gd name="connsiteX14" fmla="*/ 597694 w 807611"/>
                <a:gd name="connsiteY14" fmla="*/ 387103 h 389512"/>
                <a:gd name="connsiteX15" fmla="*/ 640556 w 807611"/>
                <a:gd name="connsiteY15" fmla="*/ 353765 h 389512"/>
                <a:gd name="connsiteX16" fmla="*/ 669131 w 807611"/>
                <a:gd name="connsiteY16" fmla="*/ 389484 h 389512"/>
                <a:gd name="connsiteX17" fmla="*/ 728662 w 807611"/>
                <a:gd name="connsiteY17" fmla="*/ 346622 h 389512"/>
                <a:gd name="connsiteX18" fmla="*/ 776287 w 807611"/>
                <a:gd name="connsiteY18" fmla="*/ 387103 h 389512"/>
                <a:gd name="connsiteX19" fmla="*/ 804862 w 807611"/>
                <a:gd name="connsiteY19" fmla="*/ 372815 h 389512"/>
                <a:gd name="connsiteX20" fmla="*/ 804862 w 807611"/>
                <a:gd name="connsiteY20" fmla="*/ 375197 h 389512"/>
                <a:gd name="connsiteX0" fmla="*/ 0 w 807611"/>
                <a:gd name="connsiteY0" fmla="*/ 379959 h 389512"/>
                <a:gd name="connsiteX1" fmla="*/ 2381 w 807611"/>
                <a:gd name="connsiteY1" fmla="*/ 3722 h 389512"/>
                <a:gd name="connsiteX2" fmla="*/ 2381 w 807611"/>
                <a:gd name="connsiteY2" fmla="*/ 3722 h 389512"/>
                <a:gd name="connsiteX3" fmla="*/ 80962 w 807611"/>
                <a:gd name="connsiteY3" fmla="*/ 41822 h 389512"/>
                <a:gd name="connsiteX4" fmla="*/ 154781 w 807611"/>
                <a:gd name="connsiteY4" fmla="*/ 15627 h 389512"/>
                <a:gd name="connsiteX5" fmla="*/ 240506 w 807611"/>
                <a:gd name="connsiteY5" fmla="*/ 32297 h 389512"/>
                <a:gd name="connsiteX6" fmla="*/ 316705 w 807611"/>
                <a:gd name="connsiteY6" fmla="*/ 46583 h 389512"/>
                <a:gd name="connsiteX7" fmla="*/ 378618 w 807611"/>
                <a:gd name="connsiteY7" fmla="*/ 8484 h 389512"/>
                <a:gd name="connsiteX8" fmla="*/ 407193 w 807611"/>
                <a:gd name="connsiteY8" fmla="*/ 37059 h 389512"/>
                <a:gd name="connsiteX9" fmla="*/ 409575 w 807611"/>
                <a:gd name="connsiteY9" fmla="*/ 363290 h 389512"/>
                <a:gd name="connsiteX10" fmla="*/ 447675 w 807611"/>
                <a:gd name="connsiteY10" fmla="*/ 310903 h 389512"/>
                <a:gd name="connsiteX11" fmla="*/ 483394 w 807611"/>
                <a:gd name="connsiteY11" fmla="*/ 379959 h 389512"/>
                <a:gd name="connsiteX12" fmla="*/ 521494 w 807611"/>
                <a:gd name="connsiteY12" fmla="*/ 382340 h 389512"/>
                <a:gd name="connsiteX13" fmla="*/ 547687 w 807611"/>
                <a:gd name="connsiteY13" fmla="*/ 332334 h 389512"/>
                <a:gd name="connsiteX14" fmla="*/ 597694 w 807611"/>
                <a:gd name="connsiteY14" fmla="*/ 387103 h 389512"/>
                <a:gd name="connsiteX15" fmla="*/ 640556 w 807611"/>
                <a:gd name="connsiteY15" fmla="*/ 353765 h 389512"/>
                <a:gd name="connsiteX16" fmla="*/ 669131 w 807611"/>
                <a:gd name="connsiteY16" fmla="*/ 389484 h 389512"/>
                <a:gd name="connsiteX17" fmla="*/ 728662 w 807611"/>
                <a:gd name="connsiteY17" fmla="*/ 346622 h 389512"/>
                <a:gd name="connsiteX18" fmla="*/ 776287 w 807611"/>
                <a:gd name="connsiteY18" fmla="*/ 387103 h 389512"/>
                <a:gd name="connsiteX19" fmla="*/ 804862 w 807611"/>
                <a:gd name="connsiteY19" fmla="*/ 372815 h 389512"/>
                <a:gd name="connsiteX20" fmla="*/ 804862 w 807611"/>
                <a:gd name="connsiteY20" fmla="*/ 375197 h 3895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807611" h="389512">
                  <a:moveTo>
                    <a:pt x="0" y="379959"/>
                  </a:moveTo>
                  <a:cubicBezTo>
                    <a:pt x="992" y="223193"/>
                    <a:pt x="2381" y="3722"/>
                    <a:pt x="2381" y="3722"/>
                  </a:cubicBezTo>
                  <a:lnTo>
                    <a:pt x="2381" y="3722"/>
                  </a:lnTo>
                  <a:cubicBezTo>
                    <a:pt x="15478" y="10072"/>
                    <a:pt x="55562" y="39838"/>
                    <a:pt x="80962" y="41822"/>
                  </a:cubicBezTo>
                  <a:cubicBezTo>
                    <a:pt x="106362" y="43806"/>
                    <a:pt x="128190" y="17215"/>
                    <a:pt x="154781" y="15627"/>
                  </a:cubicBezTo>
                  <a:cubicBezTo>
                    <a:pt x="181372" y="14039"/>
                    <a:pt x="213519" y="27138"/>
                    <a:pt x="240506" y="32297"/>
                  </a:cubicBezTo>
                  <a:cubicBezTo>
                    <a:pt x="267493" y="37456"/>
                    <a:pt x="293686" y="50552"/>
                    <a:pt x="316705" y="46583"/>
                  </a:cubicBezTo>
                  <a:cubicBezTo>
                    <a:pt x="339724" y="42614"/>
                    <a:pt x="363537" y="10071"/>
                    <a:pt x="378618" y="8484"/>
                  </a:cubicBezTo>
                  <a:cubicBezTo>
                    <a:pt x="393699" y="6897"/>
                    <a:pt x="402034" y="-22075"/>
                    <a:pt x="407193" y="37059"/>
                  </a:cubicBezTo>
                  <a:cubicBezTo>
                    <a:pt x="412352" y="96193"/>
                    <a:pt x="402828" y="317649"/>
                    <a:pt x="409575" y="363290"/>
                  </a:cubicBezTo>
                  <a:cubicBezTo>
                    <a:pt x="416322" y="408931"/>
                    <a:pt x="435372" y="308125"/>
                    <a:pt x="447675" y="310903"/>
                  </a:cubicBezTo>
                  <a:cubicBezTo>
                    <a:pt x="459978" y="313681"/>
                    <a:pt x="471091" y="368053"/>
                    <a:pt x="483394" y="379959"/>
                  </a:cubicBezTo>
                  <a:cubicBezTo>
                    <a:pt x="495697" y="391865"/>
                    <a:pt x="510779" y="390278"/>
                    <a:pt x="521494" y="382340"/>
                  </a:cubicBezTo>
                  <a:cubicBezTo>
                    <a:pt x="532210" y="374402"/>
                    <a:pt x="534987" y="331540"/>
                    <a:pt x="547687" y="332334"/>
                  </a:cubicBezTo>
                  <a:cubicBezTo>
                    <a:pt x="560387" y="333128"/>
                    <a:pt x="582216" y="383531"/>
                    <a:pt x="597694" y="387103"/>
                  </a:cubicBezTo>
                  <a:cubicBezTo>
                    <a:pt x="613172" y="390675"/>
                    <a:pt x="628650" y="353368"/>
                    <a:pt x="640556" y="353765"/>
                  </a:cubicBezTo>
                  <a:cubicBezTo>
                    <a:pt x="652462" y="354162"/>
                    <a:pt x="654447" y="390674"/>
                    <a:pt x="669131" y="389484"/>
                  </a:cubicBezTo>
                  <a:cubicBezTo>
                    <a:pt x="683815" y="388294"/>
                    <a:pt x="710803" y="347019"/>
                    <a:pt x="728662" y="346622"/>
                  </a:cubicBezTo>
                  <a:cubicBezTo>
                    <a:pt x="746521" y="346225"/>
                    <a:pt x="763587" y="382738"/>
                    <a:pt x="776287" y="387103"/>
                  </a:cubicBezTo>
                  <a:cubicBezTo>
                    <a:pt x="788987" y="391468"/>
                    <a:pt x="800100" y="374799"/>
                    <a:pt x="804862" y="372815"/>
                  </a:cubicBezTo>
                  <a:cubicBezTo>
                    <a:pt x="809625" y="370831"/>
                    <a:pt x="807243" y="373014"/>
                    <a:pt x="804862" y="375197"/>
                  </a:cubicBezTo>
                </a:path>
              </a:pathLst>
            </a:custGeom>
            <a:noFill/>
            <a:ln w="1905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en-US" sz="1400"/>
            </a:p>
          </p:txBody>
        </p:sp>
        <p:cxnSp>
          <p:nvCxnSpPr>
            <p:cNvPr id="103" name="Straight Connector 102"/>
            <p:cNvCxnSpPr/>
            <p:nvPr/>
          </p:nvCxnSpPr>
          <p:spPr bwMode="auto">
            <a:xfrm>
              <a:off x="7350877" y="4989811"/>
              <a:ext cx="0" cy="546595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68" name="Rectangle 167"/>
                <p:cNvSpPr/>
                <p:nvPr/>
              </p:nvSpPr>
              <p:spPr>
                <a:xfrm>
                  <a:off x="5701862" y="4232221"/>
                  <a:ext cx="2696488" cy="276999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en-US" sz="1200" dirty="0">
                      <a:solidFill>
                        <a:srgbClr val="00B050"/>
                      </a:solidFill>
                    </a:rPr>
                    <a:t>Sequence 1a/1b affects the first 4 </a:t>
                  </a:r>
                  <a14:m>
                    <m:oMath xmlns:m="http://schemas.openxmlformats.org/officeDocument/2006/math">
                      <m:r>
                        <a:rPr lang="en-US" sz="12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𝜇</m:t>
                      </m:r>
                      <m:r>
                        <m:rPr>
                          <m:sty m:val="p"/>
                        </m:rPr>
                        <a:rPr lang="en-US" sz="1200" b="0" i="0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s</m:t>
                      </m:r>
                    </m:oMath>
                  </a14:m>
                  <a:endParaRPr lang="en-US" sz="1200" dirty="0"/>
                </a:p>
              </p:txBody>
            </p:sp>
          </mc:Choice>
          <mc:Fallback xmlns="">
            <p:sp>
              <p:nvSpPr>
                <p:cNvPr id="168" name="Rectangle 167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701862" y="4232221"/>
                  <a:ext cx="2696488" cy="276999"/>
                </a:xfrm>
                <a:prstGeom prst="rect">
                  <a:avLst/>
                </a:prstGeom>
                <a:blipFill>
                  <a:blip r:embed="rId9"/>
                  <a:stretch>
                    <a:fillRect l="-252" b="-15217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71" name="Rectangle 170"/>
                <p:cNvSpPr/>
                <p:nvPr/>
              </p:nvSpPr>
              <p:spPr>
                <a:xfrm>
                  <a:off x="5701862" y="4404854"/>
                  <a:ext cx="2896164" cy="27699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1200" dirty="0">
                      <a:solidFill>
                        <a:srgbClr val="0070C0"/>
                      </a:solidFill>
                    </a:rPr>
                    <a:t>Sequence 2a/2b affects the second 4 </a:t>
                  </a:r>
                  <a14:m>
                    <m:oMath xmlns:m="http://schemas.openxmlformats.org/officeDocument/2006/math">
                      <m:r>
                        <a:rPr lang="en-US" sz="120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𝜇</m:t>
                      </m:r>
                      <m:r>
                        <m:rPr>
                          <m:sty m:val="p"/>
                        </m:rPr>
                        <a:rPr lang="en-US" sz="120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s</m:t>
                      </m:r>
                    </m:oMath>
                  </a14:m>
                  <a:endParaRPr lang="en-US" sz="1200" dirty="0">
                    <a:solidFill>
                      <a:srgbClr val="0070C0"/>
                    </a:solidFill>
                  </a:endParaRPr>
                </a:p>
              </p:txBody>
            </p:sp>
          </mc:Choice>
          <mc:Fallback xmlns="">
            <p:sp>
              <p:nvSpPr>
                <p:cNvPr id="171" name="Rectangle 170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701862" y="4404854"/>
                  <a:ext cx="2896164" cy="276999"/>
                </a:xfrm>
                <a:prstGeom prst="rect">
                  <a:avLst/>
                </a:prstGeom>
                <a:blipFill>
                  <a:blip r:embed="rId10"/>
                  <a:stretch>
                    <a:fillRect l="-234" t="-2222" b="-17778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72" name="Rectangle 171"/>
                <p:cNvSpPr/>
                <p:nvPr/>
              </p:nvSpPr>
              <p:spPr>
                <a:xfrm>
                  <a:off x="5701862" y="4573010"/>
                  <a:ext cx="2744624" cy="27699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1200" dirty="0">
                      <a:solidFill>
                        <a:srgbClr val="FF0000"/>
                      </a:solidFill>
                    </a:rPr>
                    <a:t>Sequence 3a/3b affects the third 4 </a:t>
                  </a:r>
                  <a14:m>
                    <m:oMath xmlns:m="http://schemas.openxmlformats.org/officeDocument/2006/math">
                      <m:r>
                        <a:rPr lang="en-US" sz="120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𝜇</m:t>
                      </m:r>
                      <m:r>
                        <m:rPr>
                          <m:sty m:val="p"/>
                        </m:rPr>
                        <a:rPr lang="en-US" sz="120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s</m:t>
                      </m:r>
                    </m:oMath>
                  </a14:m>
                  <a:endParaRPr lang="en-US" sz="1200" dirty="0">
                    <a:solidFill>
                      <a:srgbClr val="FF0000"/>
                    </a:solidFill>
                  </a:endParaRPr>
                </a:p>
              </p:txBody>
            </p:sp>
          </mc:Choice>
          <mc:Fallback xmlns="">
            <p:sp>
              <p:nvSpPr>
                <p:cNvPr id="172" name="Rectangle 171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701862" y="4573010"/>
                  <a:ext cx="2744624" cy="276999"/>
                </a:xfrm>
                <a:prstGeom prst="rect">
                  <a:avLst/>
                </a:prstGeom>
                <a:blipFill>
                  <a:blip r:embed="rId11"/>
                  <a:stretch>
                    <a:fillRect l="-247" b="-15217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cxnSp>
        <p:nvCxnSpPr>
          <p:cNvPr id="11" name="Straight Connector 10"/>
          <p:cNvCxnSpPr/>
          <p:nvPr/>
        </p:nvCxnSpPr>
        <p:spPr bwMode="auto">
          <a:xfrm rot="19800000" flipH="1">
            <a:off x="2353505" y="5227065"/>
            <a:ext cx="87967" cy="7809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1" name="Straight Connector 80"/>
          <p:cNvCxnSpPr/>
          <p:nvPr/>
        </p:nvCxnSpPr>
        <p:spPr bwMode="auto">
          <a:xfrm rot="19800000" flipH="1">
            <a:off x="2112330" y="5863911"/>
            <a:ext cx="87967" cy="7809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2" name="Straight Connector 81"/>
          <p:cNvCxnSpPr/>
          <p:nvPr/>
        </p:nvCxnSpPr>
        <p:spPr bwMode="auto">
          <a:xfrm rot="19800000" flipH="1">
            <a:off x="2102987" y="4564782"/>
            <a:ext cx="87967" cy="7809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3" name="Straight Connector 82"/>
          <p:cNvCxnSpPr/>
          <p:nvPr/>
        </p:nvCxnSpPr>
        <p:spPr bwMode="auto">
          <a:xfrm rot="19800000" flipH="1">
            <a:off x="2088389" y="5220755"/>
            <a:ext cx="87967" cy="7809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6" name="TextBox 15"/>
          <p:cNvSpPr txBox="1"/>
          <p:nvPr/>
        </p:nvSpPr>
        <p:spPr>
          <a:xfrm>
            <a:off x="2218002" y="5258556"/>
            <a:ext cx="32573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schemeClr val="tx1"/>
                </a:solidFill>
              </a:rPr>
              <a:t>64</a:t>
            </a:r>
          </a:p>
        </p:txBody>
      </p:sp>
      <p:sp>
        <p:nvSpPr>
          <p:cNvPr id="85" name="TextBox 84"/>
          <p:cNvSpPr txBox="1"/>
          <p:nvPr/>
        </p:nvSpPr>
        <p:spPr>
          <a:xfrm>
            <a:off x="1973401" y="5900498"/>
            <a:ext cx="32573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schemeClr val="tx1"/>
                </a:solidFill>
              </a:rPr>
              <a:t>64</a:t>
            </a:r>
          </a:p>
        </p:txBody>
      </p:sp>
      <p:sp>
        <p:nvSpPr>
          <p:cNvPr id="86" name="TextBox 85"/>
          <p:cNvSpPr txBox="1"/>
          <p:nvPr/>
        </p:nvSpPr>
        <p:spPr>
          <a:xfrm>
            <a:off x="1943502" y="5261041"/>
            <a:ext cx="32573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schemeClr val="tx1"/>
                </a:solidFill>
              </a:rPr>
              <a:t>64</a:t>
            </a:r>
          </a:p>
        </p:txBody>
      </p:sp>
      <p:sp>
        <p:nvSpPr>
          <p:cNvPr id="87" name="TextBox 86"/>
          <p:cNvSpPr txBox="1"/>
          <p:nvPr/>
        </p:nvSpPr>
        <p:spPr>
          <a:xfrm>
            <a:off x="1944789" y="4589767"/>
            <a:ext cx="32573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schemeClr val="tx1"/>
                </a:solidFill>
              </a:rPr>
              <a:t>64</a:t>
            </a:r>
          </a:p>
        </p:txBody>
      </p:sp>
    </p:spTree>
    <p:extLst>
      <p:ext uri="{BB962C8B-B14F-4D97-AF65-F5344CB8AC3E}">
        <p14:creationId xmlns:p14="http://schemas.microsoft.com/office/powerpoint/2010/main" val="22560238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Proposed Solution: Sequence-based WFC-OOK Symbols (2/2)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72816"/>
            <a:ext cx="7770813" cy="4113213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dirty="0"/>
              <a:t>This method has three main benefits: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sz="2400" b="1" dirty="0"/>
              <a:t>Orthogonality: </a:t>
            </a:r>
            <a:r>
              <a:rPr lang="en-US" sz="2400" dirty="0"/>
              <a:t>Perfect orthogonality between 802.11ax data and 802.11ba is achieved. This means that WUS does not interfere 802.11ax signal during concurrent transmission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sz="2400" b="1" dirty="0"/>
              <a:t>Confined OOK symbols: </a:t>
            </a:r>
            <a:r>
              <a:rPr lang="en-US" sz="2400" dirty="0"/>
              <a:t>The proposed method controls the spectrum of OOK symbols as the sequence is mapped to certain subcarriers. Hence, WUR can benefit from the localized energy in the spectrum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sz="2400" b="1" dirty="0"/>
              <a:t>Flexibility: </a:t>
            </a:r>
            <a:r>
              <a:rPr lang="en-US" sz="2400" dirty="0"/>
              <a:t>The sequence based WFC OOK design allows both envelope detector based WURs and correlator-based WURs</a:t>
            </a:r>
          </a:p>
          <a:p>
            <a:pPr lvl="1" algn="just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667548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626693"/>
          </a:xfrm>
        </p:spPr>
        <p:txBody>
          <a:bodyPr/>
          <a:lstStyle/>
          <a:p>
            <a:r>
              <a:rPr lang="en-US" dirty="0"/>
              <a:t>Sequence Design Principle: DFT-s-OFDM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340768"/>
            <a:ext cx="8196018" cy="541607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sz="1900" dirty="0"/>
              <a:t>DFT-spread OFDM is a block single carrier waveform where the pulse shape is a </a:t>
            </a:r>
            <a:r>
              <a:rPr lang="en-US" sz="1900" dirty="0" err="1"/>
              <a:t>Dirichlet</a:t>
            </a:r>
            <a:r>
              <a:rPr lang="en-US" sz="1900" dirty="0"/>
              <a:t> </a:t>
            </a:r>
            <a:r>
              <a:rPr lang="en-US" sz="1900" dirty="0" err="1"/>
              <a:t>sinc</a:t>
            </a:r>
            <a:r>
              <a:rPr lang="en-US" sz="1900" dirty="0"/>
              <a:t> function and the convolution operation is circular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1900" dirty="0"/>
              <a:t>Since the symbol order at the input of DFT-spread is the same for the corresponding pulse locations in time domain, the WFC OOK symbols can be generated by changing the location of active inputs of DFT-spread.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sz="1800" dirty="0"/>
              <a:t>For example, the diagram below generates the first Manchester coded OOK symbol by only activating [2:10] (Bit 1) or [11:20]  (Bit 9) inputs of DFT-spread OFDM.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grpSp>
        <p:nvGrpSpPr>
          <p:cNvPr id="14" name="Group 13"/>
          <p:cNvGrpSpPr/>
          <p:nvPr/>
        </p:nvGrpSpPr>
        <p:grpSpPr>
          <a:xfrm>
            <a:off x="3998162" y="4036054"/>
            <a:ext cx="859051" cy="2402751"/>
            <a:chOff x="3742977" y="4893377"/>
            <a:chExt cx="859051" cy="1038307"/>
          </a:xfrm>
        </p:grpSpPr>
        <p:sp>
          <p:nvSpPr>
            <p:cNvPr id="482" name="Rectangle 481"/>
            <p:cNvSpPr/>
            <p:nvPr/>
          </p:nvSpPr>
          <p:spPr bwMode="auto">
            <a:xfrm>
              <a:off x="4084982" y="4893377"/>
              <a:ext cx="441048" cy="1038307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cxnSp>
          <p:nvCxnSpPr>
            <p:cNvPr id="483" name="Straight Connector 482"/>
            <p:cNvCxnSpPr>
              <a:stCxn id="482" idx="1"/>
              <a:endCxn id="484" idx="3"/>
            </p:cNvCxnSpPr>
            <p:nvPr/>
          </p:nvCxnSpPr>
          <p:spPr bwMode="auto">
            <a:xfrm flipH="1" flipV="1">
              <a:off x="4007651" y="5412530"/>
              <a:ext cx="77332" cy="1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484" name="Rectangle 483"/>
            <p:cNvSpPr/>
            <p:nvPr/>
          </p:nvSpPr>
          <p:spPr bwMode="auto">
            <a:xfrm>
              <a:off x="3742977" y="4983477"/>
              <a:ext cx="264674" cy="858106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  <p:txBody>
            <a:bodyPr vert="vert270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  <a:cs typeface="Calibri" panose="020F0502020204030204" pitchFamily="34" charset="0"/>
                </a:rPr>
                <a:t>Mapping</a:t>
              </a:r>
            </a:p>
          </p:txBody>
        </p:sp>
        <p:cxnSp>
          <p:nvCxnSpPr>
            <p:cNvPr id="516" name="Straight Arrow Connector 515"/>
            <p:cNvCxnSpPr>
              <a:stCxn id="482" idx="3"/>
            </p:cNvCxnSpPr>
            <p:nvPr/>
          </p:nvCxnSpPr>
          <p:spPr bwMode="auto">
            <a:xfrm>
              <a:off x="4526030" y="5412531"/>
              <a:ext cx="75998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525" name="Rectangle 524"/>
            <p:cNvSpPr/>
            <p:nvPr/>
          </p:nvSpPr>
          <p:spPr>
            <a:xfrm>
              <a:off x="4023838" y="5258487"/>
              <a:ext cx="561652" cy="315323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 algn="ctr"/>
              <a:r>
                <a:rPr lang="en-US" sz="12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IDFT</a:t>
              </a:r>
            </a:p>
            <a:p>
              <a:pPr algn="ctr"/>
              <a:r>
                <a:rPr lang="en-US" sz="12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(256)</a:t>
              </a:r>
            </a:p>
          </p:txBody>
        </p:sp>
      </p:grpSp>
      <p:cxnSp>
        <p:nvCxnSpPr>
          <p:cNvPr id="488" name="Straight Arrow Connector 487"/>
          <p:cNvCxnSpPr/>
          <p:nvPr/>
        </p:nvCxnSpPr>
        <p:spPr bwMode="auto">
          <a:xfrm>
            <a:off x="3782442" y="5266828"/>
            <a:ext cx="216067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91" name="Straight Arrow Connector 490"/>
          <p:cNvCxnSpPr/>
          <p:nvPr/>
        </p:nvCxnSpPr>
        <p:spPr bwMode="auto">
          <a:xfrm>
            <a:off x="3591839" y="4805377"/>
            <a:ext cx="188576" cy="46144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92" name="Arc 491"/>
          <p:cNvSpPr/>
          <p:nvPr/>
        </p:nvSpPr>
        <p:spPr bwMode="auto">
          <a:xfrm>
            <a:off x="3662401" y="5041386"/>
            <a:ext cx="183669" cy="429420"/>
          </a:xfrm>
          <a:prstGeom prst="arc">
            <a:avLst>
              <a:gd name="adj1" fmla="val 7083356"/>
              <a:gd name="adj2" fmla="val 17031877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57" name="TextBox 656"/>
          <p:cNvSpPr txBox="1"/>
          <p:nvPr/>
        </p:nvSpPr>
        <p:spPr>
          <a:xfrm>
            <a:off x="1180567" y="4457136"/>
            <a:ext cx="97334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>
                <a:solidFill>
                  <a:srgbClr val="00B050"/>
                </a:solidFill>
              </a:rPr>
              <a:t>WFC OOK</a:t>
            </a:r>
          </a:p>
          <a:p>
            <a:pPr algn="ctr"/>
            <a:r>
              <a:rPr lang="en-US" sz="1200" dirty="0">
                <a:solidFill>
                  <a:srgbClr val="00B050"/>
                </a:solidFill>
              </a:rPr>
              <a:t>sequence 1a </a:t>
            </a:r>
          </a:p>
          <a:p>
            <a:pPr algn="ctr"/>
            <a:r>
              <a:rPr lang="en-US" sz="1200" dirty="0">
                <a:solidFill>
                  <a:srgbClr val="00B050"/>
                </a:solidFill>
              </a:rPr>
              <a:t>(Logic 0)</a:t>
            </a:r>
          </a:p>
        </p:txBody>
      </p:sp>
      <p:sp>
        <p:nvSpPr>
          <p:cNvPr id="663" name="TextBox 662"/>
          <p:cNvSpPr txBox="1"/>
          <p:nvPr/>
        </p:nvSpPr>
        <p:spPr>
          <a:xfrm>
            <a:off x="1185470" y="5458700"/>
            <a:ext cx="98135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>
                <a:solidFill>
                  <a:srgbClr val="00B050"/>
                </a:solidFill>
              </a:rPr>
              <a:t>WFC OOK</a:t>
            </a:r>
          </a:p>
          <a:p>
            <a:pPr algn="ctr"/>
            <a:r>
              <a:rPr lang="en-US" sz="1200" dirty="0">
                <a:solidFill>
                  <a:srgbClr val="00B050"/>
                </a:solidFill>
              </a:rPr>
              <a:t>sequence 1b </a:t>
            </a:r>
          </a:p>
          <a:p>
            <a:pPr algn="ctr"/>
            <a:r>
              <a:rPr lang="en-US" sz="1200" dirty="0">
                <a:solidFill>
                  <a:srgbClr val="00B050"/>
                </a:solidFill>
              </a:rPr>
              <a:t>(Logic 1)</a:t>
            </a:r>
          </a:p>
        </p:txBody>
      </p:sp>
      <p:grpSp>
        <p:nvGrpSpPr>
          <p:cNvPr id="22" name="Group 21"/>
          <p:cNvGrpSpPr/>
          <p:nvPr/>
        </p:nvGrpSpPr>
        <p:grpSpPr>
          <a:xfrm>
            <a:off x="4951226" y="3963776"/>
            <a:ext cx="3796403" cy="2489560"/>
            <a:chOff x="4950647" y="3359515"/>
            <a:chExt cx="3796403" cy="2738516"/>
          </a:xfrm>
        </p:grpSpPr>
        <p:grpSp>
          <p:nvGrpSpPr>
            <p:cNvPr id="15" name="Group 14"/>
            <p:cNvGrpSpPr/>
            <p:nvPr/>
          </p:nvGrpSpPr>
          <p:grpSpPr>
            <a:xfrm>
              <a:off x="5507392" y="3533556"/>
              <a:ext cx="3155591" cy="2564475"/>
              <a:chOff x="5486829" y="3722212"/>
              <a:chExt cx="3155591" cy="2564475"/>
            </a:xfrm>
          </p:grpSpPr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437" name="TextBox 436"/>
                  <p:cNvSpPr txBox="1"/>
                  <p:nvPr/>
                </p:nvSpPr>
                <p:spPr>
                  <a:xfrm>
                    <a:off x="5711081" y="6070480"/>
                    <a:ext cx="2410162" cy="21620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14:m>
                      <m:oMath xmlns:m="http://schemas.openxmlformats.org/officeDocument/2006/math">
                        <m:r>
                          <a:rPr lang="en-US" sz="11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12.8</m:t>
                        </m:r>
                      </m:oMath>
                    </a14:m>
                    <a:r>
                      <a:rPr lang="en-US" sz="1100" dirty="0">
                        <a:solidFill>
                          <a:schemeClr val="tx1"/>
                        </a:solidFill>
                      </a:rPr>
                      <a:t> </a:t>
                    </a:r>
                    <a14:m>
                      <m:oMath xmlns:m="http://schemas.openxmlformats.org/officeDocument/2006/math">
                        <m:r>
                          <a:rPr lang="en-US" sz="11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𝜇</m:t>
                        </m:r>
                      </m:oMath>
                    </a14:m>
                    <a:r>
                      <a:rPr lang="en-US" sz="1100" dirty="0">
                        <a:solidFill>
                          <a:schemeClr val="tx1"/>
                        </a:solidFill>
                      </a:rPr>
                      <a:t>s (256 samples, IDFT output)</a:t>
                    </a:r>
                  </a:p>
                </p:txBody>
              </p:sp>
            </mc:Choice>
            <mc:Fallback xmlns="">
              <p:sp>
                <p:nvSpPr>
                  <p:cNvPr id="437" name="TextBox 436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5711081" y="6070480"/>
                    <a:ext cx="2410162" cy="216207"/>
                  </a:xfrm>
                  <a:prstGeom prst="rect">
                    <a:avLst/>
                  </a:prstGeom>
                  <a:blipFill>
                    <a:blip r:embed="rId2"/>
                    <a:stretch>
                      <a:fillRect b="-56250"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cxnSp>
            <p:nvCxnSpPr>
              <p:cNvPr id="448" name="Straight Connector 447"/>
              <p:cNvCxnSpPr/>
              <p:nvPr/>
            </p:nvCxnSpPr>
            <p:spPr bwMode="auto">
              <a:xfrm>
                <a:off x="8165140" y="4357602"/>
                <a:ext cx="0" cy="1786110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459" name="Straight Connector 458"/>
              <p:cNvCxnSpPr/>
              <p:nvPr/>
            </p:nvCxnSpPr>
            <p:spPr bwMode="auto">
              <a:xfrm>
                <a:off x="5486829" y="4359205"/>
                <a:ext cx="0" cy="1820017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</p:cxnSp>
          <p:grpSp>
            <p:nvGrpSpPr>
              <p:cNvPr id="748" name="Group 747"/>
              <p:cNvGrpSpPr/>
              <p:nvPr/>
            </p:nvGrpSpPr>
            <p:grpSpPr>
              <a:xfrm>
                <a:off x="5496221" y="3959124"/>
                <a:ext cx="2672064" cy="679342"/>
                <a:chOff x="5470826" y="2558444"/>
                <a:chExt cx="2672064" cy="1007398"/>
              </a:xfrm>
            </p:grpSpPr>
            <p:sp>
              <p:nvSpPr>
                <p:cNvPr id="684" name="Freeform 191"/>
                <p:cNvSpPr>
                  <a:spLocks/>
                </p:cNvSpPr>
                <p:nvPr/>
              </p:nvSpPr>
              <p:spPr bwMode="auto">
                <a:xfrm>
                  <a:off x="5470826" y="2558444"/>
                  <a:ext cx="2672064" cy="1007398"/>
                </a:xfrm>
                <a:custGeom>
                  <a:avLst/>
                  <a:gdLst>
                    <a:gd name="T0" fmla="*/ 42 w 2692"/>
                    <a:gd name="T1" fmla="*/ 0 h 1022"/>
                    <a:gd name="T2" fmla="*/ 95 w 2692"/>
                    <a:gd name="T3" fmla="*/ 838 h 1022"/>
                    <a:gd name="T4" fmla="*/ 148 w 2692"/>
                    <a:gd name="T5" fmla="*/ 892 h 1022"/>
                    <a:gd name="T6" fmla="*/ 201 w 2692"/>
                    <a:gd name="T7" fmla="*/ 961 h 1022"/>
                    <a:gd name="T8" fmla="*/ 254 w 2692"/>
                    <a:gd name="T9" fmla="*/ 1022 h 1022"/>
                    <a:gd name="T10" fmla="*/ 306 w 2692"/>
                    <a:gd name="T11" fmla="*/ 985 h 1022"/>
                    <a:gd name="T12" fmla="*/ 359 w 2692"/>
                    <a:gd name="T13" fmla="*/ 978 h 1022"/>
                    <a:gd name="T14" fmla="*/ 412 w 2692"/>
                    <a:gd name="T15" fmla="*/ 995 h 1022"/>
                    <a:gd name="T16" fmla="*/ 465 w 2692"/>
                    <a:gd name="T17" fmla="*/ 1022 h 1022"/>
                    <a:gd name="T18" fmla="*/ 517 w 2692"/>
                    <a:gd name="T19" fmla="*/ 1001 h 1022"/>
                    <a:gd name="T20" fmla="*/ 570 w 2692"/>
                    <a:gd name="T21" fmla="*/ 994 h 1022"/>
                    <a:gd name="T22" fmla="*/ 623 w 2692"/>
                    <a:gd name="T23" fmla="*/ 1004 h 1022"/>
                    <a:gd name="T24" fmla="*/ 676 w 2692"/>
                    <a:gd name="T25" fmla="*/ 1022 h 1022"/>
                    <a:gd name="T26" fmla="*/ 729 w 2692"/>
                    <a:gd name="T27" fmla="*/ 1006 h 1022"/>
                    <a:gd name="T28" fmla="*/ 781 w 2692"/>
                    <a:gd name="T29" fmla="*/ 1001 h 1022"/>
                    <a:gd name="T30" fmla="*/ 834 w 2692"/>
                    <a:gd name="T31" fmla="*/ 1008 h 1022"/>
                    <a:gd name="T32" fmla="*/ 887 w 2692"/>
                    <a:gd name="T33" fmla="*/ 1022 h 1022"/>
                    <a:gd name="T34" fmla="*/ 940 w 2692"/>
                    <a:gd name="T35" fmla="*/ 1009 h 1022"/>
                    <a:gd name="T36" fmla="*/ 993 w 2692"/>
                    <a:gd name="T37" fmla="*/ 1004 h 1022"/>
                    <a:gd name="T38" fmla="*/ 1045 w 2692"/>
                    <a:gd name="T39" fmla="*/ 1010 h 1022"/>
                    <a:gd name="T40" fmla="*/ 1098 w 2692"/>
                    <a:gd name="T41" fmla="*/ 1022 h 1022"/>
                    <a:gd name="T42" fmla="*/ 1151 w 2692"/>
                    <a:gd name="T43" fmla="*/ 1010 h 1022"/>
                    <a:gd name="T44" fmla="*/ 1204 w 2692"/>
                    <a:gd name="T45" fmla="*/ 1006 h 1022"/>
                    <a:gd name="T46" fmla="*/ 1257 w 2692"/>
                    <a:gd name="T47" fmla="*/ 1011 h 1022"/>
                    <a:gd name="T48" fmla="*/ 1309 w 2692"/>
                    <a:gd name="T49" fmla="*/ 1022 h 1022"/>
                    <a:gd name="T50" fmla="*/ 1362 w 2692"/>
                    <a:gd name="T51" fmla="*/ 1011 h 1022"/>
                    <a:gd name="T52" fmla="*/ 1415 w 2692"/>
                    <a:gd name="T53" fmla="*/ 1006 h 1022"/>
                    <a:gd name="T54" fmla="*/ 1468 w 2692"/>
                    <a:gd name="T55" fmla="*/ 1011 h 1022"/>
                    <a:gd name="T56" fmla="*/ 1520 w 2692"/>
                    <a:gd name="T57" fmla="*/ 1022 h 1022"/>
                    <a:gd name="T58" fmla="*/ 1573 w 2692"/>
                    <a:gd name="T59" fmla="*/ 1011 h 1022"/>
                    <a:gd name="T60" fmla="*/ 1626 w 2692"/>
                    <a:gd name="T61" fmla="*/ 1006 h 1022"/>
                    <a:gd name="T62" fmla="*/ 1679 w 2692"/>
                    <a:gd name="T63" fmla="*/ 1010 h 1022"/>
                    <a:gd name="T64" fmla="*/ 1732 w 2692"/>
                    <a:gd name="T65" fmla="*/ 1022 h 1022"/>
                    <a:gd name="T66" fmla="*/ 1784 w 2692"/>
                    <a:gd name="T67" fmla="*/ 1010 h 1022"/>
                    <a:gd name="T68" fmla="*/ 1837 w 2692"/>
                    <a:gd name="T69" fmla="*/ 1004 h 1022"/>
                    <a:gd name="T70" fmla="*/ 1890 w 2692"/>
                    <a:gd name="T71" fmla="*/ 1009 h 1022"/>
                    <a:gd name="T72" fmla="*/ 1943 w 2692"/>
                    <a:gd name="T73" fmla="*/ 1022 h 1022"/>
                    <a:gd name="T74" fmla="*/ 1995 w 2692"/>
                    <a:gd name="T75" fmla="*/ 1007 h 1022"/>
                    <a:gd name="T76" fmla="*/ 2048 w 2692"/>
                    <a:gd name="T77" fmla="*/ 1000 h 1022"/>
                    <a:gd name="T78" fmla="*/ 2101 w 2692"/>
                    <a:gd name="T79" fmla="*/ 1006 h 1022"/>
                    <a:gd name="T80" fmla="*/ 2154 w 2692"/>
                    <a:gd name="T81" fmla="*/ 1022 h 1022"/>
                    <a:gd name="T82" fmla="*/ 2207 w 2692"/>
                    <a:gd name="T83" fmla="*/ 1003 h 1022"/>
                    <a:gd name="T84" fmla="*/ 2259 w 2692"/>
                    <a:gd name="T85" fmla="*/ 992 h 1022"/>
                    <a:gd name="T86" fmla="*/ 2312 w 2692"/>
                    <a:gd name="T87" fmla="*/ 999 h 1022"/>
                    <a:gd name="T88" fmla="*/ 2365 w 2692"/>
                    <a:gd name="T89" fmla="*/ 1022 h 1022"/>
                    <a:gd name="T90" fmla="*/ 2418 w 2692"/>
                    <a:gd name="T91" fmla="*/ 992 h 1022"/>
                    <a:gd name="T92" fmla="*/ 2470 w 2692"/>
                    <a:gd name="T93" fmla="*/ 971 h 1022"/>
                    <a:gd name="T94" fmla="*/ 2523 w 2692"/>
                    <a:gd name="T95" fmla="*/ 978 h 1022"/>
                    <a:gd name="T96" fmla="*/ 2576 w 2692"/>
                    <a:gd name="T97" fmla="*/ 1022 h 1022"/>
                    <a:gd name="T98" fmla="*/ 2629 w 2692"/>
                    <a:gd name="T99" fmla="*/ 938 h 1022"/>
                    <a:gd name="T100" fmla="*/ 2682 w 2692"/>
                    <a:gd name="T101" fmla="*/ 805 h 102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</a:cxnLst>
                  <a:rect l="0" t="0" r="r" b="b"/>
                  <a:pathLst>
                    <a:path w="2692" h="1022">
                      <a:moveTo>
                        <a:pt x="0" y="1022"/>
                      </a:moveTo>
                      <a:lnTo>
                        <a:pt x="11" y="715"/>
                      </a:lnTo>
                      <a:lnTo>
                        <a:pt x="21" y="371"/>
                      </a:lnTo>
                      <a:lnTo>
                        <a:pt x="32" y="102"/>
                      </a:lnTo>
                      <a:lnTo>
                        <a:pt x="42" y="0"/>
                      </a:lnTo>
                      <a:lnTo>
                        <a:pt x="53" y="102"/>
                      </a:lnTo>
                      <a:lnTo>
                        <a:pt x="64" y="371"/>
                      </a:lnTo>
                      <a:lnTo>
                        <a:pt x="74" y="715"/>
                      </a:lnTo>
                      <a:lnTo>
                        <a:pt x="85" y="1022"/>
                      </a:lnTo>
                      <a:lnTo>
                        <a:pt x="95" y="838"/>
                      </a:lnTo>
                      <a:lnTo>
                        <a:pt x="106" y="805"/>
                      </a:lnTo>
                      <a:lnTo>
                        <a:pt x="116" y="891"/>
                      </a:lnTo>
                      <a:lnTo>
                        <a:pt x="127" y="1022"/>
                      </a:lnTo>
                      <a:lnTo>
                        <a:pt x="137" y="920"/>
                      </a:lnTo>
                      <a:lnTo>
                        <a:pt x="148" y="892"/>
                      </a:lnTo>
                      <a:lnTo>
                        <a:pt x="159" y="938"/>
                      </a:lnTo>
                      <a:lnTo>
                        <a:pt x="169" y="1022"/>
                      </a:lnTo>
                      <a:lnTo>
                        <a:pt x="180" y="951"/>
                      </a:lnTo>
                      <a:lnTo>
                        <a:pt x="190" y="929"/>
                      </a:lnTo>
                      <a:lnTo>
                        <a:pt x="201" y="961"/>
                      </a:lnTo>
                      <a:lnTo>
                        <a:pt x="211" y="1022"/>
                      </a:lnTo>
                      <a:lnTo>
                        <a:pt x="222" y="968"/>
                      </a:lnTo>
                      <a:lnTo>
                        <a:pt x="232" y="949"/>
                      </a:lnTo>
                      <a:lnTo>
                        <a:pt x="243" y="973"/>
                      </a:lnTo>
                      <a:lnTo>
                        <a:pt x="254" y="1022"/>
                      </a:lnTo>
                      <a:lnTo>
                        <a:pt x="264" y="978"/>
                      </a:lnTo>
                      <a:lnTo>
                        <a:pt x="275" y="962"/>
                      </a:lnTo>
                      <a:lnTo>
                        <a:pt x="285" y="982"/>
                      </a:lnTo>
                      <a:lnTo>
                        <a:pt x="296" y="1022"/>
                      </a:lnTo>
                      <a:lnTo>
                        <a:pt x="306" y="985"/>
                      </a:lnTo>
                      <a:lnTo>
                        <a:pt x="317" y="971"/>
                      </a:lnTo>
                      <a:lnTo>
                        <a:pt x="328" y="987"/>
                      </a:lnTo>
                      <a:lnTo>
                        <a:pt x="338" y="1022"/>
                      </a:lnTo>
                      <a:lnTo>
                        <a:pt x="349" y="990"/>
                      </a:lnTo>
                      <a:lnTo>
                        <a:pt x="359" y="978"/>
                      </a:lnTo>
                      <a:lnTo>
                        <a:pt x="370" y="992"/>
                      </a:lnTo>
                      <a:lnTo>
                        <a:pt x="380" y="1022"/>
                      </a:lnTo>
                      <a:lnTo>
                        <a:pt x="391" y="994"/>
                      </a:lnTo>
                      <a:lnTo>
                        <a:pt x="401" y="983"/>
                      </a:lnTo>
                      <a:lnTo>
                        <a:pt x="412" y="995"/>
                      </a:lnTo>
                      <a:lnTo>
                        <a:pt x="423" y="1022"/>
                      </a:lnTo>
                      <a:lnTo>
                        <a:pt x="433" y="996"/>
                      </a:lnTo>
                      <a:lnTo>
                        <a:pt x="444" y="987"/>
                      </a:lnTo>
                      <a:lnTo>
                        <a:pt x="454" y="998"/>
                      </a:lnTo>
                      <a:lnTo>
                        <a:pt x="465" y="1022"/>
                      </a:lnTo>
                      <a:lnTo>
                        <a:pt x="475" y="999"/>
                      </a:lnTo>
                      <a:lnTo>
                        <a:pt x="486" y="990"/>
                      </a:lnTo>
                      <a:lnTo>
                        <a:pt x="496" y="1000"/>
                      </a:lnTo>
                      <a:lnTo>
                        <a:pt x="507" y="1022"/>
                      </a:lnTo>
                      <a:lnTo>
                        <a:pt x="517" y="1001"/>
                      </a:lnTo>
                      <a:lnTo>
                        <a:pt x="528" y="992"/>
                      </a:lnTo>
                      <a:lnTo>
                        <a:pt x="539" y="1002"/>
                      </a:lnTo>
                      <a:lnTo>
                        <a:pt x="549" y="1022"/>
                      </a:lnTo>
                      <a:lnTo>
                        <a:pt x="560" y="1002"/>
                      </a:lnTo>
                      <a:lnTo>
                        <a:pt x="570" y="994"/>
                      </a:lnTo>
                      <a:lnTo>
                        <a:pt x="581" y="1003"/>
                      </a:lnTo>
                      <a:lnTo>
                        <a:pt x="591" y="1022"/>
                      </a:lnTo>
                      <a:lnTo>
                        <a:pt x="602" y="1003"/>
                      </a:lnTo>
                      <a:lnTo>
                        <a:pt x="612" y="996"/>
                      </a:lnTo>
                      <a:lnTo>
                        <a:pt x="623" y="1004"/>
                      </a:lnTo>
                      <a:lnTo>
                        <a:pt x="634" y="1022"/>
                      </a:lnTo>
                      <a:lnTo>
                        <a:pt x="644" y="1005"/>
                      </a:lnTo>
                      <a:lnTo>
                        <a:pt x="655" y="998"/>
                      </a:lnTo>
                      <a:lnTo>
                        <a:pt x="665" y="1005"/>
                      </a:lnTo>
                      <a:lnTo>
                        <a:pt x="676" y="1022"/>
                      </a:lnTo>
                      <a:lnTo>
                        <a:pt x="686" y="1006"/>
                      </a:lnTo>
                      <a:lnTo>
                        <a:pt x="697" y="999"/>
                      </a:lnTo>
                      <a:lnTo>
                        <a:pt x="708" y="1006"/>
                      </a:lnTo>
                      <a:lnTo>
                        <a:pt x="718" y="1022"/>
                      </a:lnTo>
                      <a:lnTo>
                        <a:pt x="729" y="1006"/>
                      </a:lnTo>
                      <a:lnTo>
                        <a:pt x="739" y="1000"/>
                      </a:lnTo>
                      <a:lnTo>
                        <a:pt x="750" y="1007"/>
                      </a:lnTo>
                      <a:lnTo>
                        <a:pt x="760" y="1022"/>
                      </a:lnTo>
                      <a:lnTo>
                        <a:pt x="771" y="1007"/>
                      </a:lnTo>
                      <a:lnTo>
                        <a:pt x="781" y="1001"/>
                      </a:lnTo>
                      <a:lnTo>
                        <a:pt x="792" y="1007"/>
                      </a:lnTo>
                      <a:lnTo>
                        <a:pt x="803" y="1022"/>
                      </a:lnTo>
                      <a:lnTo>
                        <a:pt x="813" y="1008"/>
                      </a:lnTo>
                      <a:lnTo>
                        <a:pt x="824" y="1002"/>
                      </a:lnTo>
                      <a:lnTo>
                        <a:pt x="834" y="1008"/>
                      </a:lnTo>
                      <a:lnTo>
                        <a:pt x="845" y="1022"/>
                      </a:lnTo>
                      <a:lnTo>
                        <a:pt x="855" y="1008"/>
                      </a:lnTo>
                      <a:lnTo>
                        <a:pt x="866" y="1003"/>
                      </a:lnTo>
                      <a:lnTo>
                        <a:pt x="876" y="1009"/>
                      </a:lnTo>
                      <a:lnTo>
                        <a:pt x="887" y="1022"/>
                      </a:lnTo>
                      <a:lnTo>
                        <a:pt x="898" y="1009"/>
                      </a:lnTo>
                      <a:lnTo>
                        <a:pt x="908" y="1003"/>
                      </a:lnTo>
                      <a:lnTo>
                        <a:pt x="919" y="1009"/>
                      </a:lnTo>
                      <a:lnTo>
                        <a:pt x="929" y="1022"/>
                      </a:lnTo>
                      <a:lnTo>
                        <a:pt x="940" y="1009"/>
                      </a:lnTo>
                      <a:lnTo>
                        <a:pt x="950" y="1004"/>
                      </a:lnTo>
                      <a:lnTo>
                        <a:pt x="961" y="1009"/>
                      </a:lnTo>
                      <a:lnTo>
                        <a:pt x="971" y="1022"/>
                      </a:lnTo>
                      <a:lnTo>
                        <a:pt x="982" y="1010"/>
                      </a:lnTo>
                      <a:lnTo>
                        <a:pt x="993" y="1004"/>
                      </a:lnTo>
                      <a:lnTo>
                        <a:pt x="1003" y="1010"/>
                      </a:lnTo>
                      <a:lnTo>
                        <a:pt x="1014" y="1022"/>
                      </a:lnTo>
                      <a:lnTo>
                        <a:pt x="1024" y="1010"/>
                      </a:lnTo>
                      <a:lnTo>
                        <a:pt x="1035" y="1005"/>
                      </a:lnTo>
                      <a:lnTo>
                        <a:pt x="1045" y="1010"/>
                      </a:lnTo>
                      <a:lnTo>
                        <a:pt x="1056" y="1022"/>
                      </a:lnTo>
                      <a:lnTo>
                        <a:pt x="1066" y="1010"/>
                      </a:lnTo>
                      <a:lnTo>
                        <a:pt x="1077" y="1005"/>
                      </a:lnTo>
                      <a:lnTo>
                        <a:pt x="1088" y="1010"/>
                      </a:lnTo>
                      <a:lnTo>
                        <a:pt x="1098" y="1022"/>
                      </a:lnTo>
                      <a:lnTo>
                        <a:pt x="1109" y="1010"/>
                      </a:lnTo>
                      <a:lnTo>
                        <a:pt x="1119" y="1005"/>
                      </a:lnTo>
                      <a:lnTo>
                        <a:pt x="1130" y="1010"/>
                      </a:lnTo>
                      <a:lnTo>
                        <a:pt x="1140" y="1022"/>
                      </a:lnTo>
                      <a:lnTo>
                        <a:pt x="1151" y="1010"/>
                      </a:lnTo>
                      <a:lnTo>
                        <a:pt x="1161" y="1006"/>
                      </a:lnTo>
                      <a:lnTo>
                        <a:pt x="1172" y="1010"/>
                      </a:lnTo>
                      <a:lnTo>
                        <a:pt x="1183" y="1022"/>
                      </a:lnTo>
                      <a:lnTo>
                        <a:pt x="1193" y="1010"/>
                      </a:lnTo>
                      <a:lnTo>
                        <a:pt x="1204" y="1006"/>
                      </a:lnTo>
                      <a:lnTo>
                        <a:pt x="1214" y="1011"/>
                      </a:lnTo>
                      <a:lnTo>
                        <a:pt x="1225" y="1022"/>
                      </a:lnTo>
                      <a:lnTo>
                        <a:pt x="1235" y="1011"/>
                      </a:lnTo>
                      <a:lnTo>
                        <a:pt x="1246" y="1006"/>
                      </a:lnTo>
                      <a:lnTo>
                        <a:pt x="1257" y="1011"/>
                      </a:lnTo>
                      <a:lnTo>
                        <a:pt x="1267" y="1022"/>
                      </a:lnTo>
                      <a:lnTo>
                        <a:pt x="1278" y="1011"/>
                      </a:lnTo>
                      <a:lnTo>
                        <a:pt x="1288" y="1006"/>
                      </a:lnTo>
                      <a:lnTo>
                        <a:pt x="1299" y="1011"/>
                      </a:lnTo>
                      <a:lnTo>
                        <a:pt x="1309" y="1022"/>
                      </a:lnTo>
                      <a:lnTo>
                        <a:pt x="1320" y="1011"/>
                      </a:lnTo>
                      <a:lnTo>
                        <a:pt x="1330" y="1006"/>
                      </a:lnTo>
                      <a:lnTo>
                        <a:pt x="1341" y="1011"/>
                      </a:lnTo>
                      <a:lnTo>
                        <a:pt x="1352" y="1022"/>
                      </a:lnTo>
                      <a:lnTo>
                        <a:pt x="1362" y="1011"/>
                      </a:lnTo>
                      <a:lnTo>
                        <a:pt x="1373" y="1006"/>
                      </a:lnTo>
                      <a:lnTo>
                        <a:pt x="1383" y="1011"/>
                      </a:lnTo>
                      <a:lnTo>
                        <a:pt x="1394" y="1022"/>
                      </a:lnTo>
                      <a:lnTo>
                        <a:pt x="1404" y="1011"/>
                      </a:lnTo>
                      <a:lnTo>
                        <a:pt x="1415" y="1006"/>
                      </a:lnTo>
                      <a:lnTo>
                        <a:pt x="1425" y="1011"/>
                      </a:lnTo>
                      <a:lnTo>
                        <a:pt x="1436" y="1022"/>
                      </a:lnTo>
                      <a:lnTo>
                        <a:pt x="1446" y="1011"/>
                      </a:lnTo>
                      <a:lnTo>
                        <a:pt x="1457" y="1006"/>
                      </a:lnTo>
                      <a:lnTo>
                        <a:pt x="1468" y="1011"/>
                      </a:lnTo>
                      <a:lnTo>
                        <a:pt x="1478" y="1022"/>
                      </a:lnTo>
                      <a:lnTo>
                        <a:pt x="1489" y="1011"/>
                      </a:lnTo>
                      <a:lnTo>
                        <a:pt x="1499" y="1006"/>
                      </a:lnTo>
                      <a:lnTo>
                        <a:pt x="1510" y="1011"/>
                      </a:lnTo>
                      <a:lnTo>
                        <a:pt x="1520" y="1022"/>
                      </a:lnTo>
                      <a:lnTo>
                        <a:pt x="1531" y="1011"/>
                      </a:lnTo>
                      <a:lnTo>
                        <a:pt x="1541" y="1006"/>
                      </a:lnTo>
                      <a:lnTo>
                        <a:pt x="1552" y="1011"/>
                      </a:lnTo>
                      <a:lnTo>
                        <a:pt x="1563" y="1022"/>
                      </a:lnTo>
                      <a:lnTo>
                        <a:pt x="1573" y="1011"/>
                      </a:lnTo>
                      <a:lnTo>
                        <a:pt x="1584" y="1006"/>
                      </a:lnTo>
                      <a:lnTo>
                        <a:pt x="1594" y="1010"/>
                      </a:lnTo>
                      <a:lnTo>
                        <a:pt x="1605" y="1022"/>
                      </a:lnTo>
                      <a:lnTo>
                        <a:pt x="1615" y="1010"/>
                      </a:lnTo>
                      <a:lnTo>
                        <a:pt x="1626" y="1006"/>
                      </a:lnTo>
                      <a:lnTo>
                        <a:pt x="1637" y="1010"/>
                      </a:lnTo>
                      <a:lnTo>
                        <a:pt x="1647" y="1022"/>
                      </a:lnTo>
                      <a:lnTo>
                        <a:pt x="1658" y="1010"/>
                      </a:lnTo>
                      <a:lnTo>
                        <a:pt x="1668" y="1005"/>
                      </a:lnTo>
                      <a:lnTo>
                        <a:pt x="1679" y="1010"/>
                      </a:lnTo>
                      <a:lnTo>
                        <a:pt x="1689" y="1022"/>
                      </a:lnTo>
                      <a:lnTo>
                        <a:pt x="1700" y="1010"/>
                      </a:lnTo>
                      <a:lnTo>
                        <a:pt x="1710" y="1005"/>
                      </a:lnTo>
                      <a:lnTo>
                        <a:pt x="1721" y="1010"/>
                      </a:lnTo>
                      <a:lnTo>
                        <a:pt x="1732" y="1022"/>
                      </a:lnTo>
                      <a:lnTo>
                        <a:pt x="1742" y="1010"/>
                      </a:lnTo>
                      <a:lnTo>
                        <a:pt x="1753" y="1005"/>
                      </a:lnTo>
                      <a:lnTo>
                        <a:pt x="1763" y="1010"/>
                      </a:lnTo>
                      <a:lnTo>
                        <a:pt x="1774" y="1022"/>
                      </a:lnTo>
                      <a:lnTo>
                        <a:pt x="1784" y="1010"/>
                      </a:lnTo>
                      <a:lnTo>
                        <a:pt x="1795" y="1004"/>
                      </a:lnTo>
                      <a:lnTo>
                        <a:pt x="1805" y="1010"/>
                      </a:lnTo>
                      <a:lnTo>
                        <a:pt x="1816" y="1022"/>
                      </a:lnTo>
                      <a:lnTo>
                        <a:pt x="1827" y="1009"/>
                      </a:lnTo>
                      <a:lnTo>
                        <a:pt x="1837" y="1004"/>
                      </a:lnTo>
                      <a:lnTo>
                        <a:pt x="1848" y="1009"/>
                      </a:lnTo>
                      <a:lnTo>
                        <a:pt x="1858" y="1022"/>
                      </a:lnTo>
                      <a:lnTo>
                        <a:pt x="1869" y="1009"/>
                      </a:lnTo>
                      <a:lnTo>
                        <a:pt x="1879" y="1003"/>
                      </a:lnTo>
                      <a:lnTo>
                        <a:pt x="1890" y="1009"/>
                      </a:lnTo>
                      <a:lnTo>
                        <a:pt x="1900" y="1022"/>
                      </a:lnTo>
                      <a:lnTo>
                        <a:pt x="1911" y="1009"/>
                      </a:lnTo>
                      <a:lnTo>
                        <a:pt x="1921" y="1003"/>
                      </a:lnTo>
                      <a:lnTo>
                        <a:pt x="1932" y="1008"/>
                      </a:lnTo>
                      <a:lnTo>
                        <a:pt x="1943" y="1022"/>
                      </a:lnTo>
                      <a:lnTo>
                        <a:pt x="1953" y="1008"/>
                      </a:lnTo>
                      <a:lnTo>
                        <a:pt x="1964" y="1002"/>
                      </a:lnTo>
                      <a:lnTo>
                        <a:pt x="1974" y="1008"/>
                      </a:lnTo>
                      <a:lnTo>
                        <a:pt x="1985" y="1022"/>
                      </a:lnTo>
                      <a:lnTo>
                        <a:pt x="1995" y="1007"/>
                      </a:lnTo>
                      <a:lnTo>
                        <a:pt x="2006" y="1001"/>
                      </a:lnTo>
                      <a:lnTo>
                        <a:pt x="2017" y="1007"/>
                      </a:lnTo>
                      <a:lnTo>
                        <a:pt x="2027" y="1022"/>
                      </a:lnTo>
                      <a:lnTo>
                        <a:pt x="2038" y="1007"/>
                      </a:lnTo>
                      <a:lnTo>
                        <a:pt x="2048" y="1000"/>
                      </a:lnTo>
                      <a:lnTo>
                        <a:pt x="2059" y="1006"/>
                      </a:lnTo>
                      <a:lnTo>
                        <a:pt x="2069" y="1022"/>
                      </a:lnTo>
                      <a:lnTo>
                        <a:pt x="2080" y="1006"/>
                      </a:lnTo>
                      <a:lnTo>
                        <a:pt x="2090" y="999"/>
                      </a:lnTo>
                      <a:lnTo>
                        <a:pt x="2101" y="1006"/>
                      </a:lnTo>
                      <a:lnTo>
                        <a:pt x="2112" y="1022"/>
                      </a:lnTo>
                      <a:lnTo>
                        <a:pt x="2122" y="1005"/>
                      </a:lnTo>
                      <a:lnTo>
                        <a:pt x="2133" y="998"/>
                      </a:lnTo>
                      <a:lnTo>
                        <a:pt x="2143" y="1005"/>
                      </a:lnTo>
                      <a:lnTo>
                        <a:pt x="2154" y="1022"/>
                      </a:lnTo>
                      <a:lnTo>
                        <a:pt x="2164" y="1004"/>
                      </a:lnTo>
                      <a:lnTo>
                        <a:pt x="2175" y="996"/>
                      </a:lnTo>
                      <a:lnTo>
                        <a:pt x="2186" y="1003"/>
                      </a:lnTo>
                      <a:lnTo>
                        <a:pt x="2196" y="1022"/>
                      </a:lnTo>
                      <a:lnTo>
                        <a:pt x="2207" y="1003"/>
                      </a:lnTo>
                      <a:lnTo>
                        <a:pt x="2217" y="994"/>
                      </a:lnTo>
                      <a:lnTo>
                        <a:pt x="2228" y="1002"/>
                      </a:lnTo>
                      <a:lnTo>
                        <a:pt x="2238" y="1022"/>
                      </a:lnTo>
                      <a:lnTo>
                        <a:pt x="2249" y="1002"/>
                      </a:lnTo>
                      <a:lnTo>
                        <a:pt x="2259" y="992"/>
                      </a:lnTo>
                      <a:lnTo>
                        <a:pt x="2270" y="1001"/>
                      </a:lnTo>
                      <a:lnTo>
                        <a:pt x="2280" y="1022"/>
                      </a:lnTo>
                      <a:lnTo>
                        <a:pt x="2291" y="1000"/>
                      </a:lnTo>
                      <a:lnTo>
                        <a:pt x="2302" y="990"/>
                      </a:lnTo>
                      <a:lnTo>
                        <a:pt x="2312" y="999"/>
                      </a:lnTo>
                      <a:lnTo>
                        <a:pt x="2323" y="1022"/>
                      </a:lnTo>
                      <a:lnTo>
                        <a:pt x="2333" y="998"/>
                      </a:lnTo>
                      <a:lnTo>
                        <a:pt x="2344" y="987"/>
                      </a:lnTo>
                      <a:lnTo>
                        <a:pt x="2354" y="996"/>
                      </a:lnTo>
                      <a:lnTo>
                        <a:pt x="2365" y="1022"/>
                      </a:lnTo>
                      <a:lnTo>
                        <a:pt x="2375" y="995"/>
                      </a:lnTo>
                      <a:lnTo>
                        <a:pt x="2386" y="983"/>
                      </a:lnTo>
                      <a:lnTo>
                        <a:pt x="2397" y="994"/>
                      </a:lnTo>
                      <a:lnTo>
                        <a:pt x="2407" y="1022"/>
                      </a:lnTo>
                      <a:lnTo>
                        <a:pt x="2418" y="992"/>
                      </a:lnTo>
                      <a:lnTo>
                        <a:pt x="2428" y="978"/>
                      </a:lnTo>
                      <a:lnTo>
                        <a:pt x="2439" y="990"/>
                      </a:lnTo>
                      <a:lnTo>
                        <a:pt x="2449" y="1022"/>
                      </a:lnTo>
                      <a:lnTo>
                        <a:pt x="2460" y="987"/>
                      </a:lnTo>
                      <a:lnTo>
                        <a:pt x="2470" y="971"/>
                      </a:lnTo>
                      <a:lnTo>
                        <a:pt x="2481" y="985"/>
                      </a:lnTo>
                      <a:lnTo>
                        <a:pt x="2492" y="1022"/>
                      </a:lnTo>
                      <a:lnTo>
                        <a:pt x="2502" y="982"/>
                      </a:lnTo>
                      <a:lnTo>
                        <a:pt x="2513" y="962"/>
                      </a:lnTo>
                      <a:lnTo>
                        <a:pt x="2523" y="978"/>
                      </a:lnTo>
                      <a:lnTo>
                        <a:pt x="2534" y="1022"/>
                      </a:lnTo>
                      <a:lnTo>
                        <a:pt x="2544" y="973"/>
                      </a:lnTo>
                      <a:lnTo>
                        <a:pt x="2555" y="949"/>
                      </a:lnTo>
                      <a:lnTo>
                        <a:pt x="2566" y="968"/>
                      </a:lnTo>
                      <a:lnTo>
                        <a:pt x="2576" y="1022"/>
                      </a:lnTo>
                      <a:lnTo>
                        <a:pt x="2587" y="961"/>
                      </a:lnTo>
                      <a:lnTo>
                        <a:pt x="2597" y="929"/>
                      </a:lnTo>
                      <a:lnTo>
                        <a:pt x="2608" y="951"/>
                      </a:lnTo>
                      <a:lnTo>
                        <a:pt x="2618" y="1022"/>
                      </a:lnTo>
                      <a:lnTo>
                        <a:pt x="2629" y="938"/>
                      </a:lnTo>
                      <a:lnTo>
                        <a:pt x="2639" y="892"/>
                      </a:lnTo>
                      <a:lnTo>
                        <a:pt x="2650" y="920"/>
                      </a:lnTo>
                      <a:lnTo>
                        <a:pt x="2661" y="1022"/>
                      </a:lnTo>
                      <a:lnTo>
                        <a:pt x="2671" y="891"/>
                      </a:lnTo>
                      <a:lnTo>
                        <a:pt x="2682" y="805"/>
                      </a:lnTo>
                      <a:lnTo>
                        <a:pt x="2692" y="838"/>
                      </a:lnTo>
                    </a:path>
                  </a:pathLst>
                </a:custGeom>
                <a:noFill/>
                <a:ln w="3175" cap="flat">
                  <a:solidFill>
                    <a:srgbClr val="00B05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85" name="Freeform 192"/>
                <p:cNvSpPr>
                  <a:spLocks/>
                </p:cNvSpPr>
                <p:nvPr/>
              </p:nvSpPr>
              <p:spPr bwMode="auto">
                <a:xfrm>
                  <a:off x="5470826" y="2558444"/>
                  <a:ext cx="2672064" cy="1007398"/>
                </a:xfrm>
                <a:custGeom>
                  <a:avLst/>
                  <a:gdLst>
                    <a:gd name="T0" fmla="*/ 42 w 2692"/>
                    <a:gd name="T1" fmla="*/ 1022 h 1022"/>
                    <a:gd name="T2" fmla="*/ 95 w 2692"/>
                    <a:gd name="T3" fmla="*/ 102 h 1022"/>
                    <a:gd name="T4" fmla="*/ 148 w 2692"/>
                    <a:gd name="T5" fmla="*/ 805 h 1022"/>
                    <a:gd name="T6" fmla="*/ 201 w 2692"/>
                    <a:gd name="T7" fmla="*/ 938 h 1022"/>
                    <a:gd name="T8" fmla="*/ 254 w 2692"/>
                    <a:gd name="T9" fmla="*/ 1022 h 1022"/>
                    <a:gd name="T10" fmla="*/ 306 w 2692"/>
                    <a:gd name="T11" fmla="*/ 978 h 1022"/>
                    <a:gd name="T12" fmla="*/ 359 w 2692"/>
                    <a:gd name="T13" fmla="*/ 971 h 1022"/>
                    <a:gd name="T14" fmla="*/ 412 w 2692"/>
                    <a:gd name="T15" fmla="*/ 992 h 1022"/>
                    <a:gd name="T16" fmla="*/ 465 w 2692"/>
                    <a:gd name="T17" fmla="*/ 1022 h 1022"/>
                    <a:gd name="T18" fmla="*/ 517 w 2692"/>
                    <a:gd name="T19" fmla="*/ 999 h 1022"/>
                    <a:gd name="T20" fmla="*/ 570 w 2692"/>
                    <a:gd name="T21" fmla="*/ 992 h 1022"/>
                    <a:gd name="T22" fmla="*/ 623 w 2692"/>
                    <a:gd name="T23" fmla="*/ 1003 h 1022"/>
                    <a:gd name="T24" fmla="*/ 676 w 2692"/>
                    <a:gd name="T25" fmla="*/ 1022 h 1022"/>
                    <a:gd name="T26" fmla="*/ 729 w 2692"/>
                    <a:gd name="T27" fmla="*/ 1006 h 1022"/>
                    <a:gd name="T28" fmla="*/ 781 w 2692"/>
                    <a:gd name="T29" fmla="*/ 1000 h 1022"/>
                    <a:gd name="T30" fmla="*/ 834 w 2692"/>
                    <a:gd name="T31" fmla="*/ 1007 h 1022"/>
                    <a:gd name="T32" fmla="*/ 887 w 2692"/>
                    <a:gd name="T33" fmla="*/ 1022 h 1022"/>
                    <a:gd name="T34" fmla="*/ 940 w 2692"/>
                    <a:gd name="T35" fmla="*/ 1009 h 1022"/>
                    <a:gd name="T36" fmla="*/ 993 w 2692"/>
                    <a:gd name="T37" fmla="*/ 1004 h 1022"/>
                    <a:gd name="T38" fmla="*/ 1045 w 2692"/>
                    <a:gd name="T39" fmla="*/ 1010 h 1022"/>
                    <a:gd name="T40" fmla="*/ 1098 w 2692"/>
                    <a:gd name="T41" fmla="*/ 1022 h 1022"/>
                    <a:gd name="T42" fmla="*/ 1151 w 2692"/>
                    <a:gd name="T43" fmla="*/ 1010 h 1022"/>
                    <a:gd name="T44" fmla="*/ 1204 w 2692"/>
                    <a:gd name="T45" fmla="*/ 1006 h 1022"/>
                    <a:gd name="T46" fmla="*/ 1257 w 2692"/>
                    <a:gd name="T47" fmla="*/ 1011 h 1022"/>
                    <a:gd name="T48" fmla="*/ 1309 w 2692"/>
                    <a:gd name="T49" fmla="*/ 1022 h 1022"/>
                    <a:gd name="T50" fmla="*/ 1362 w 2692"/>
                    <a:gd name="T51" fmla="*/ 1011 h 1022"/>
                    <a:gd name="T52" fmla="*/ 1415 w 2692"/>
                    <a:gd name="T53" fmla="*/ 1006 h 1022"/>
                    <a:gd name="T54" fmla="*/ 1468 w 2692"/>
                    <a:gd name="T55" fmla="*/ 1011 h 1022"/>
                    <a:gd name="T56" fmla="*/ 1520 w 2692"/>
                    <a:gd name="T57" fmla="*/ 1022 h 1022"/>
                    <a:gd name="T58" fmla="*/ 1573 w 2692"/>
                    <a:gd name="T59" fmla="*/ 1011 h 1022"/>
                    <a:gd name="T60" fmla="*/ 1626 w 2692"/>
                    <a:gd name="T61" fmla="*/ 1006 h 1022"/>
                    <a:gd name="T62" fmla="*/ 1679 w 2692"/>
                    <a:gd name="T63" fmla="*/ 1010 h 1022"/>
                    <a:gd name="T64" fmla="*/ 1732 w 2692"/>
                    <a:gd name="T65" fmla="*/ 1022 h 1022"/>
                    <a:gd name="T66" fmla="*/ 1784 w 2692"/>
                    <a:gd name="T67" fmla="*/ 1010 h 1022"/>
                    <a:gd name="T68" fmla="*/ 1837 w 2692"/>
                    <a:gd name="T69" fmla="*/ 1004 h 1022"/>
                    <a:gd name="T70" fmla="*/ 1890 w 2692"/>
                    <a:gd name="T71" fmla="*/ 1009 h 1022"/>
                    <a:gd name="T72" fmla="*/ 1943 w 2692"/>
                    <a:gd name="T73" fmla="*/ 1022 h 1022"/>
                    <a:gd name="T74" fmla="*/ 1995 w 2692"/>
                    <a:gd name="T75" fmla="*/ 1008 h 1022"/>
                    <a:gd name="T76" fmla="*/ 2048 w 2692"/>
                    <a:gd name="T77" fmla="*/ 1001 h 1022"/>
                    <a:gd name="T78" fmla="*/ 2101 w 2692"/>
                    <a:gd name="T79" fmla="*/ 1006 h 1022"/>
                    <a:gd name="T80" fmla="*/ 2154 w 2692"/>
                    <a:gd name="T81" fmla="*/ 1022 h 1022"/>
                    <a:gd name="T82" fmla="*/ 2207 w 2692"/>
                    <a:gd name="T83" fmla="*/ 1004 h 1022"/>
                    <a:gd name="T84" fmla="*/ 2259 w 2692"/>
                    <a:gd name="T85" fmla="*/ 994 h 1022"/>
                    <a:gd name="T86" fmla="*/ 2312 w 2692"/>
                    <a:gd name="T87" fmla="*/ 1001 h 1022"/>
                    <a:gd name="T88" fmla="*/ 2365 w 2692"/>
                    <a:gd name="T89" fmla="*/ 1022 h 1022"/>
                    <a:gd name="T90" fmla="*/ 2418 w 2692"/>
                    <a:gd name="T91" fmla="*/ 995 h 1022"/>
                    <a:gd name="T92" fmla="*/ 2470 w 2692"/>
                    <a:gd name="T93" fmla="*/ 978 h 1022"/>
                    <a:gd name="T94" fmla="*/ 2523 w 2692"/>
                    <a:gd name="T95" fmla="*/ 985 h 1022"/>
                    <a:gd name="T96" fmla="*/ 2576 w 2692"/>
                    <a:gd name="T97" fmla="*/ 1022 h 1022"/>
                    <a:gd name="T98" fmla="*/ 2629 w 2692"/>
                    <a:gd name="T99" fmla="*/ 961 h 1022"/>
                    <a:gd name="T100" fmla="*/ 2682 w 2692"/>
                    <a:gd name="T101" fmla="*/ 892 h 102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</a:cxnLst>
                  <a:rect l="0" t="0" r="r" b="b"/>
                  <a:pathLst>
                    <a:path w="2692" h="1022">
                      <a:moveTo>
                        <a:pt x="0" y="1022"/>
                      </a:moveTo>
                      <a:lnTo>
                        <a:pt x="11" y="891"/>
                      </a:lnTo>
                      <a:lnTo>
                        <a:pt x="21" y="805"/>
                      </a:lnTo>
                      <a:lnTo>
                        <a:pt x="32" y="838"/>
                      </a:lnTo>
                      <a:lnTo>
                        <a:pt x="42" y="1022"/>
                      </a:lnTo>
                      <a:lnTo>
                        <a:pt x="53" y="715"/>
                      </a:lnTo>
                      <a:lnTo>
                        <a:pt x="64" y="371"/>
                      </a:lnTo>
                      <a:lnTo>
                        <a:pt x="74" y="102"/>
                      </a:lnTo>
                      <a:lnTo>
                        <a:pt x="85" y="0"/>
                      </a:lnTo>
                      <a:lnTo>
                        <a:pt x="95" y="102"/>
                      </a:lnTo>
                      <a:lnTo>
                        <a:pt x="106" y="371"/>
                      </a:lnTo>
                      <a:lnTo>
                        <a:pt x="116" y="715"/>
                      </a:lnTo>
                      <a:lnTo>
                        <a:pt x="127" y="1022"/>
                      </a:lnTo>
                      <a:lnTo>
                        <a:pt x="137" y="838"/>
                      </a:lnTo>
                      <a:lnTo>
                        <a:pt x="148" y="805"/>
                      </a:lnTo>
                      <a:lnTo>
                        <a:pt x="159" y="891"/>
                      </a:lnTo>
                      <a:lnTo>
                        <a:pt x="169" y="1022"/>
                      </a:lnTo>
                      <a:lnTo>
                        <a:pt x="180" y="920"/>
                      </a:lnTo>
                      <a:lnTo>
                        <a:pt x="190" y="892"/>
                      </a:lnTo>
                      <a:lnTo>
                        <a:pt x="201" y="938"/>
                      </a:lnTo>
                      <a:lnTo>
                        <a:pt x="211" y="1022"/>
                      </a:lnTo>
                      <a:lnTo>
                        <a:pt x="222" y="951"/>
                      </a:lnTo>
                      <a:lnTo>
                        <a:pt x="232" y="929"/>
                      </a:lnTo>
                      <a:lnTo>
                        <a:pt x="243" y="961"/>
                      </a:lnTo>
                      <a:lnTo>
                        <a:pt x="254" y="1022"/>
                      </a:lnTo>
                      <a:lnTo>
                        <a:pt x="264" y="968"/>
                      </a:lnTo>
                      <a:lnTo>
                        <a:pt x="275" y="949"/>
                      </a:lnTo>
                      <a:lnTo>
                        <a:pt x="285" y="973"/>
                      </a:lnTo>
                      <a:lnTo>
                        <a:pt x="296" y="1022"/>
                      </a:lnTo>
                      <a:lnTo>
                        <a:pt x="306" y="978"/>
                      </a:lnTo>
                      <a:lnTo>
                        <a:pt x="317" y="962"/>
                      </a:lnTo>
                      <a:lnTo>
                        <a:pt x="328" y="982"/>
                      </a:lnTo>
                      <a:lnTo>
                        <a:pt x="338" y="1022"/>
                      </a:lnTo>
                      <a:lnTo>
                        <a:pt x="349" y="985"/>
                      </a:lnTo>
                      <a:lnTo>
                        <a:pt x="359" y="971"/>
                      </a:lnTo>
                      <a:lnTo>
                        <a:pt x="370" y="987"/>
                      </a:lnTo>
                      <a:lnTo>
                        <a:pt x="380" y="1022"/>
                      </a:lnTo>
                      <a:lnTo>
                        <a:pt x="391" y="990"/>
                      </a:lnTo>
                      <a:lnTo>
                        <a:pt x="401" y="978"/>
                      </a:lnTo>
                      <a:lnTo>
                        <a:pt x="412" y="992"/>
                      </a:lnTo>
                      <a:lnTo>
                        <a:pt x="423" y="1022"/>
                      </a:lnTo>
                      <a:lnTo>
                        <a:pt x="433" y="994"/>
                      </a:lnTo>
                      <a:lnTo>
                        <a:pt x="444" y="983"/>
                      </a:lnTo>
                      <a:lnTo>
                        <a:pt x="454" y="995"/>
                      </a:lnTo>
                      <a:lnTo>
                        <a:pt x="465" y="1022"/>
                      </a:lnTo>
                      <a:lnTo>
                        <a:pt x="475" y="996"/>
                      </a:lnTo>
                      <a:lnTo>
                        <a:pt x="486" y="987"/>
                      </a:lnTo>
                      <a:lnTo>
                        <a:pt x="496" y="998"/>
                      </a:lnTo>
                      <a:lnTo>
                        <a:pt x="507" y="1022"/>
                      </a:lnTo>
                      <a:lnTo>
                        <a:pt x="517" y="999"/>
                      </a:lnTo>
                      <a:lnTo>
                        <a:pt x="528" y="990"/>
                      </a:lnTo>
                      <a:lnTo>
                        <a:pt x="539" y="1000"/>
                      </a:lnTo>
                      <a:lnTo>
                        <a:pt x="549" y="1022"/>
                      </a:lnTo>
                      <a:lnTo>
                        <a:pt x="560" y="1001"/>
                      </a:lnTo>
                      <a:lnTo>
                        <a:pt x="570" y="992"/>
                      </a:lnTo>
                      <a:lnTo>
                        <a:pt x="581" y="1002"/>
                      </a:lnTo>
                      <a:lnTo>
                        <a:pt x="591" y="1022"/>
                      </a:lnTo>
                      <a:lnTo>
                        <a:pt x="602" y="1002"/>
                      </a:lnTo>
                      <a:lnTo>
                        <a:pt x="612" y="994"/>
                      </a:lnTo>
                      <a:lnTo>
                        <a:pt x="623" y="1003"/>
                      </a:lnTo>
                      <a:lnTo>
                        <a:pt x="634" y="1022"/>
                      </a:lnTo>
                      <a:lnTo>
                        <a:pt x="644" y="1003"/>
                      </a:lnTo>
                      <a:lnTo>
                        <a:pt x="655" y="996"/>
                      </a:lnTo>
                      <a:lnTo>
                        <a:pt x="665" y="1004"/>
                      </a:lnTo>
                      <a:lnTo>
                        <a:pt x="676" y="1022"/>
                      </a:lnTo>
                      <a:lnTo>
                        <a:pt x="686" y="1005"/>
                      </a:lnTo>
                      <a:lnTo>
                        <a:pt x="697" y="998"/>
                      </a:lnTo>
                      <a:lnTo>
                        <a:pt x="708" y="1005"/>
                      </a:lnTo>
                      <a:lnTo>
                        <a:pt x="718" y="1022"/>
                      </a:lnTo>
                      <a:lnTo>
                        <a:pt x="729" y="1006"/>
                      </a:lnTo>
                      <a:lnTo>
                        <a:pt x="739" y="999"/>
                      </a:lnTo>
                      <a:lnTo>
                        <a:pt x="750" y="1006"/>
                      </a:lnTo>
                      <a:lnTo>
                        <a:pt x="760" y="1022"/>
                      </a:lnTo>
                      <a:lnTo>
                        <a:pt x="771" y="1006"/>
                      </a:lnTo>
                      <a:lnTo>
                        <a:pt x="781" y="1000"/>
                      </a:lnTo>
                      <a:lnTo>
                        <a:pt x="792" y="1007"/>
                      </a:lnTo>
                      <a:lnTo>
                        <a:pt x="803" y="1022"/>
                      </a:lnTo>
                      <a:lnTo>
                        <a:pt x="813" y="1007"/>
                      </a:lnTo>
                      <a:lnTo>
                        <a:pt x="824" y="1001"/>
                      </a:lnTo>
                      <a:lnTo>
                        <a:pt x="834" y="1007"/>
                      </a:lnTo>
                      <a:lnTo>
                        <a:pt x="845" y="1022"/>
                      </a:lnTo>
                      <a:lnTo>
                        <a:pt x="855" y="1008"/>
                      </a:lnTo>
                      <a:lnTo>
                        <a:pt x="866" y="1002"/>
                      </a:lnTo>
                      <a:lnTo>
                        <a:pt x="876" y="1008"/>
                      </a:lnTo>
                      <a:lnTo>
                        <a:pt x="887" y="1022"/>
                      </a:lnTo>
                      <a:lnTo>
                        <a:pt x="898" y="1008"/>
                      </a:lnTo>
                      <a:lnTo>
                        <a:pt x="908" y="1003"/>
                      </a:lnTo>
                      <a:lnTo>
                        <a:pt x="919" y="1009"/>
                      </a:lnTo>
                      <a:lnTo>
                        <a:pt x="929" y="1022"/>
                      </a:lnTo>
                      <a:lnTo>
                        <a:pt x="940" y="1009"/>
                      </a:lnTo>
                      <a:lnTo>
                        <a:pt x="950" y="1003"/>
                      </a:lnTo>
                      <a:lnTo>
                        <a:pt x="961" y="1009"/>
                      </a:lnTo>
                      <a:lnTo>
                        <a:pt x="971" y="1022"/>
                      </a:lnTo>
                      <a:lnTo>
                        <a:pt x="982" y="1009"/>
                      </a:lnTo>
                      <a:lnTo>
                        <a:pt x="993" y="1004"/>
                      </a:lnTo>
                      <a:lnTo>
                        <a:pt x="1003" y="1009"/>
                      </a:lnTo>
                      <a:lnTo>
                        <a:pt x="1014" y="1022"/>
                      </a:lnTo>
                      <a:lnTo>
                        <a:pt x="1024" y="1010"/>
                      </a:lnTo>
                      <a:lnTo>
                        <a:pt x="1035" y="1004"/>
                      </a:lnTo>
                      <a:lnTo>
                        <a:pt x="1045" y="1010"/>
                      </a:lnTo>
                      <a:lnTo>
                        <a:pt x="1056" y="1022"/>
                      </a:lnTo>
                      <a:lnTo>
                        <a:pt x="1066" y="1010"/>
                      </a:lnTo>
                      <a:lnTo>
                        <a:pt x="1077" y="1005"/>
                      </a:lnTo>
                      <a:lnTo>
                        <a:pt x="1088" y="1010"/>
                      </a:lnTo>
                      <a:lnTo>
                        <a:pt x="1098" y="1022"/>
                      </a:lnTo>
                      <a:lnTo>
                        <a:pt x="1109" y="1010"/>
                      </a:lnTo>
                      <a:lnTo>
                        <a:pt x="1119" y="1005"/>
                      </a:lnTo>
                      <a:lnTo>
                        <a:pt x="1130" y="1010"/>
                      </a:lnTo>
                      <a:lnTo>
                        <a:pt x="1140" y="1022"/>
                      </a:lnTo>
                      <a:lnTo>
                        <a:pt x="1151" y="1010"/>
                      </a:lnTo>
                      <a:lnTo>
                        <a:pt x="1161" y="1005"/>
                      </a:lnTo>
                      <a:lnTo>
                        <a:pt x="1172" y="1010"/>
                      </a:lnTo>
                      <a:lnTo>
                        <a:pt x="1183" y="1022"/>
                      </a:lnTo>
                      <a:lnTo>
                        <a:pt x="1193" y="1010"/>
                      </a:lnTo>
                      <a:lnTo>
                        <a:pt x="1204" y="1006"/>
                      </a:lnTo>
                      <a:lnTo>
                        <a:pt x="1214" y="1010"/>
                      </a:lnTo>
                      <a:lnTo>
                        <a:pt x="1225" y="1022"/>
                      </a:lnTo>
                      <a:lnTo>
                        <a:pt x="1235" y="1010"/>
                      </a:lnTo>
                      <a:lnTo>
                        <a:pt x="1246" y="1006"/>
                      </a:lnTo>
                      <a:lnTo>
                        <a:pt x="1257" y="1011"/>
                      </a:lnTo>
                      <a:lnTo>
                        <a:pt x="1267" y="1022"/>
                      </a:lnTo>
                      <a:lnTo>
                        <a:pt x="1278" y="1011"/>
                      </a:lnTo>
                      <a:lnTo>
                        <a:pt x="1288" y="1006"/>
                      </a:lnTo>
                      <a:lnTo>
                        <a:pt x="1299" y="1011"/>
                      </a:lnTo>
                      <a:lnTo>
                        <a:pt x="1309" y="1022"/>
                      </a:lnTo>
                      <a:lnTo>
                        <a:pt x="1320" y="1011"/>
                      </a:lnTo>
                      <a:lnTo>
                        <a:pt x="1330" y="1006"/>
                      </a:lnTo>
                      <a:lnTo>
                        <a:pt x="1341" y="1011"/>
                      </a:lnTo>
                      <a:lnTo>
                        <a:pt x="1352" y="1022"/>
                      </a:lnTo>
                      <a:lnTo>
                        <a:pt x="1362" y="1011"/>
                      </a:lnTo>
                      <a:lnTo>
                        <a:pt x="1373" y="1006"/>
                      </a:lnTo>
                      <a:lnTo>
                        <a:pt x="1383" y="1011"/>
                      </a:lnTo>
                      <a:lnTo>
                        <a:pt x="1394" y="1022"/>
                      </a:lnTo>
                      <a:lnTo>
                        <a:pt x="1404" y="1011"/>
                      </a:lnTo>
                      <a:lnTo>
                        <a:pt x="1415" y="1006"/>
                      </a:lnTo>
                      <a:lnTo>
                        <a:pt x="1425" y="1011"/>
                      </a:lnTo>
                      <a:lnTo>
                        <a:pt x="1436" y="1022"/>
                      </a:lnTo>
                      <a:lnTo>
                        <a:pt x="1446" y="1011"/>
                      </a:lnTo>
                      <a:lnTo>
                        <a:pt x="1457" y="1006"/>
                      </a:lnTo>
                      <a:lnTo>
                        <a:pt x="1468" y="1011"/>
                      </a:lnTo>
                      <a:lnTo>
                        <a:pt x="1478" y="1022"/>
                      </a:lnTo>
                      <a:lnTo>
                        <a:pt x="1489" y="1011"/>
                      </a:lnTo>
                      <a:lnTo>
                        <a:pt x="1499" y="1006"/>
                      </a:lnTo>
                      <a:lnTo>
                        <a:pt x="1510" y="1011"/>
                      </a:lnTo>
                      <a:lnTo>
                        <a:pt x="1520" y="1022"/>
                      </a:lnTo>
                      <a:lnTo>
                        <a:pt x="1531" y="1011"/>
                      </a:lnTo>
                      <a:lnTo>
                        <a:pt x="1541" y="1006"/>
                      </a:lnTo>
                      <a:lnTo>
                        <a:pt x="1552" y="1011"/>
                      </a:lnTo>
                      <a:lnTo>
                        <a:pt x="1563" y="1022"/>
                      </a:lnTo>
                      <a:lnTo>
                        <a:pt x="1573" y="1011"/>
                      </a:lnTo>
                      <a:lnTo>
                        <a:pt x="1584" y="1006"/>
                      </a:lnTo>
                      <a:lnTo>
                        <a:pt x="1594" y="1011"/>
                      </a:lnTo>
                      <a:lnTo>
                        <a:pt x="1605" y="1022"/>
                      </a:lnTo>
                      <a:lnTo>
                        <a:pt x="1615" y="1011"/>
                      </a:lnTo>
                      <a:lnTo>
                        <a:pt x="1626" y="1006"/>
                      </a:lnTo>
                      <a:lnTo>
                        <a:pt x="1637" y="1010"/>
                      </a:lnTo>
                      <a:lnTo>
                        <a:pt x="1647" y="1022"/>
                      </a:lnTo>
                      <a:lnTo>
                        <a:pt x="1658" y="1010"/>
                      </a:lnTo>
                      <a:lnTo>
                        <a:pt x="1668" y="1006"/>
                      </a:lnTo>
                      <a:lnTo>
                        <a:pt x="1679" y="1010"/>
                      </a:lnTo>
                      <a:lnTo>
                        <a:pt x="1689" y="1022"/>
                      </a:lnTo>
                      <a:lnTo>
                        <a:pt x="1700" y="1010"/>
                      </a:lnTo>
                      <a:lnTo>
                        <a:pt x="1710" y="1005"/>
                      </a:lnTo>
                      <a:lnTo>
                        <a:pt x="1721" y="1010"/>
                      </a:lnTo>
                      <a:lnTo>
                        <a:pt x="1732" y="1022"/>
                      </a:lnTo>
                      <a:lnTo>
                        <a:pt x="1742" y="1010"/>
                      </a:lnTo>
                      <a:lnTo>
                        <a:pt x="1753" y="1005"/>
                      </a:lnTo>
                      <a:lnTo>
                        <a:pt x="1763" y="1010"/>
                      </a:lnTo>
                      <a:lnTo>
                        <a:pt x="1774" y="1022"/>
                      </a:lnTo>
                      <a:lnTo>
                        <a:pt x="1784" y="1010"/>
                      </a:lnTo>
                      <a:lnTo>
                        <a:pt x="1795" y="1005"/>
                      </a:lnTo>
                      <a:lnTo>
                        <a:pt x="1805" y="1010"/>
                      </a:lnTo>
                      <a:lnTo>
                        <a:pt x="1816" y="1022"/>
                      </a:lnTo>
                      <a:lnTo>
                        <a:pt x="1827" y="1010"/>
                      </a:lnTo>
                      <a:lnTo>
                        <a:pt x="1837" y="1004"/>
                      </a:lnTo>
                      <a:lnTo>
                        <a:pt x="1848" y="1010"/>
                      </a:lnTo>
                      <a:lnTo>
                        <a:pt x="1858" y="1022"/>
                      </a:lnTo>
                      <a:lnTo>
                        <a:pt x="1869" y="1009"/>
                      </a:lnTo>
                      <a:lnTo>
                        <a:pt x="1879" y="1004"/>
                      </a:lnTo>
                      <a:lnTo>
                        <a:pt x="1890" y="1009"/>
                      </a:lnTo>
                      <a:lnTo>
                        <a:pt x="1900" y="1022"/>
                      </a:lnTo>
                      <a:lnTo>
                        <a:pt x="1911" y="1009"/>
                      </a:lnTo>
                      <a:lnTo>
                        <a:pt x="1921" y="1003"/>
                      </a:lnTo>
                      <a:lnTo>
                        <a:pt x="1932" y="1009"/>
                      </a:lnTo>
                      <a:lnTo>
                        <a:pt x="1943" y="1022"/>
                      </a:lnTo>
                      <a:lnTo>
                        <a:pt x="1953" y="1009"/>
                      </a:lnTo>
                      <a:lnTo>
                        <a:pt x="1964" y="1003"/>
                      </a:lnTo>
                      <a:lnTo>
                        <a:pt x="1974" y="1008"/>
                      </a:lnTo>
                      <a:lnTo>
                        <a:pt x="1985" y="1022"/>
                      </a:lnTo>
                      <a:lnTo>
                        <a:pt x="1995" y="1008"/>
                      </a:lnTo>
                      <a:lnTo>
                        <a:pt x="2006" y="1002"/>
                      </a:lnTo>
                      <a:lnTo>
                        <a:pt x="2017" y="1008"/>
                      </a:lnTo>
                      <a:lnTo>
                        <a:pt x="2027" y="1022"/>
                      </a:lnTo>
                      <a:lnTo>
                        <a:pt x="2038" y="1007"/>
                      </a:lnTo>
                      <a:lnTo>
                        <a:pt x="2048" y="1001"/>
                      </a:lnTo>
                      <a:lnTo>
                        <a:pt x="2059" y="1007"/>
                      </a:lnTo>
                      <a:lnTo>
                        <a:pt x="2069" y="1022"/>
                      </a:lnTo>
                      <a:lnTo>
                        <a:pt x="2080" y="1007"/>
                      </a:lnTo>
                      <a:lnTo>
                        <a:pt x="2090" y="1000"/>
                      </a:lnTo>
                      <a:lnTo>
                        <a:pt x="2101" y="1006"/>
                      </a:lnTo>
                      <a:lnTo>
                        <a:pt x="2112" y="1022"/>
                      </a:lnTo>
                      <a:lnTo>
                        <a:pt x="2122" y="1006"/>
                      </a:lnTo>
                      <a:lnTo>
                        <a:pt x="2133" y="999"/>
                      </a:lnTo>
                      <a:lnTo>
                        <a:pt x="2143" y="1006"/>
                      </a:lnTo>
                      <a:lnTo>
                        <a:pt x="2154" y="1022"/>
                      </a:lnTo>
                      <a:lnTo>
                        <a:pt x="2164" y="1005"/>
                      </a:lnTo>
                      <a:lnTo>
                        <a:pt x="2175" y="998"/>
                      </a:lnTo>
                      <a:lnTo>
                        <a:pt x="2186" y="1005"/>
                      </a:lnTo>
                      <a:lnTo>
                        <a:pt x="2196" y="1022"/>
                      </a:lnTo>
                      <a:lnTo>
                        <a:pt x="2207" y="1004"/>
                      </a:lnTo>
                      <a:lnTo>
                        <a:pt x="2217" y="996"/>
                      </a:lnTo>
                      <a:lnTo>
                        <a:pt x="2228" y="1003"/>
                      </a:lnTo>
                      <a:lnTo>
                        <a:pt x="2238" y="1022"/>
                      </a:lnTo>
                      <a:lnTo>
                        <a:pt x="2249" y="1003"/>
                      </a:lnTo>
                      <a:lnTo>
                        <a:pt x="2259" y="994"/>
                      </a:lnTo>
                      <a:lnTo>
                        <a:pt x="2270" y="1002"/>
                      </a:lnTo>
                      <a:lnTo>
                        <a:pt x="2280" y="1022"/>
                      </a:lnTo>
                      <a:lnTo>
                        <a:pt x="2291" y="1002"/>
                      </a:lnTo>
                      <a:lnTo>
                        <a:pt x="2302" y="992"/>
                      </a:lnTo>
                      <a:lnTo>
                        <a:pt x="2312" y="1001"/>
                      </a:lnTo>
                      <a:lnTo>
                        <a:pt x="2323" y="1022"/>
                      </a:lnTo>
                      <a:lnTo>
                        <a:pt x="2333" y="1000"/>
                      </a:lnTo>
                      <a:lnTo>
                        <a:pt x="2344" y="990"/>
                      </a:lnTo>
                      <a:lnTo>
                        <a:pt x="2354" y="999"/>
                      </a:lnTo>
                      <a:lnTo>
                        <a:pt x="2365" y="1022"/>
                      </a:lnTo>
                      <a:lnTo>
                        <a:pt x="2375" y="998"/>
                      </a:lnTo>
                      <a:lnTo>
                        <a:pt x="2386" y="987"/>
                      </a:lnTo>
                      <a:lnTo>
                        <a:pt x="2397" y="996"/>
                      </a:lnTo>
                      <a:lnTo>
                        <a:pt x="2407" y="1022"/>
                      </a:lnTo>
                      <a:lnTo>
                        <a:pt x="2418" y="995"/>
                      </a:lnTo>
                      <a:lnTo>
                        <a:pt x="2428" y="983"/>
                      </a:lnTo>
                      <a:lnTo>
                        <a:pt x="2439" y="994"/>
                      </a:lnTo>
                      <a:lnTo>
                        <a:pt x="2449" y="1022"/>
                      </a:lnTo>
                      <a:lnTo>
                        <a:pt x="2460" y="992"/>
                      </a:lnTo>
                      <a:lnTo>
                        <a:pt x="2470" y="978"/>
                      </a:lnTo>
                      <a:lnTo>
                        <a:pt x="2481" y="990"/>
                      </a:lnTo>
                      <a:lnTo>
                        <a:pt x="2492" y="1022"/>
                      </a:lnTo>
                      <a:lnTo>
                        <a:pt x="2502" y="987"/>
                      </a:lnTo>
                      <a:lnTo>
                        <a:pt x="2513" y="971"/>
                      </a:lnTo>
                      <a:lnTo>
                        <a:pt x="2523" y="985"/>
                      </a:lnTo>
                      <a:lnTo>
                        <a:pt x="2534" y="1022"/>
                      </a:lnTo>
                      <a:lnTo>
                        <a:pt x="2544" y="982"/>
                      </a:lnTo>
                      <a:lnTo>
                        <a:pt x="2555" y="962"/>
                      </a:lnTo>
                      <a:lnTo>
                        <a:pt x="2566" y="978"/>
                      </a:lnTo>
                      <a:lnTo>
                        <a:pt x="2576" y="1022"/>
                      </a:lnTo>
                      <a:lnTo>
                        <a:pt x="2587" y="973"/>
                      </a:lnTo>
                      <a:lnTo>
                        <a:pt x="2597" y="949"/>
                      </a:lnTo>
                      <a:lnTo>
                        <a:pt x="2608" y="968"/>
                      </a:lnTo>
                      <a:lnTo>
                        <a:pt x="2618" y="1022"/>
                      </a:lnTo>
                      <a:lnTo>
                        <a:pt x="2629" y="961"/>
                      </a:lnTo>
                      <a:lnTo>
                        <a:pt x="2639" y="929"/>
                      </a:lnTo>
                      <a:lnTo>
                        <a:pt x="2650" y="951"/>
                      </a:lnTo>
                      <a:lnTo>
                        <a:pt x="2661" y="1022"/>
                      </a:lnTo>
                      <a:lnTo>
                        <a:pt x="2671" y="938"/>
                      </a:lnTo>
                      <a:lnTo>
                        <a:pt x="2682" y="892"/>
                      </a:lnTo>
                      <a:lnTo>
                        <a:pt x="2692" y="920"/>
                      </a:lnTo>
                    </a:path>
                  </a:pathLst>
                </a:custGeom>
                <a:noFill/>
                <a:ln w="3175" cap="flat">
                  <a:solidFill>
                    <a:srgbClr val="00B05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86" name="Freeform 193"/>
                <p:cNvSpPr>
                  <a:spLocks/>
                </p:cNvSpPr>
                <p:nvPr/>
              </p:nvSpPr>
              <p:spPr bwMode="auto">
                <a:xfrm>
                  <a:off x="5470826" y="2558444"/>
                  <a:ext cx="2672064" cy="1007398"/>
                </a:xfrm>
                <a:custGeom>
                  <a:avLst/>
                  <a:gdLst>
                    <a:gd name="T0" fmla="*/ 42 w 2692"/>
                    <a:gd name="T1" fmla="*/ 1022 h 1022"/>
                    <a:gd name="T2" fmla="*/ 95 w 2692"/>
                    <a:gd name="T3" fmla="*/ 715 h 1022"/>
                    <a:gd name="T4" fmla="*/ 148 w 2692"/>
                    <a:gd name="T5" fmla="*/ 371 h 1022"/>
                    <a:gd name="T6" fmla="*/ 201 w 2692"/>
                    <a:gd name="T7" fmla="*/ 891 h 1022"/>
                    <a:gd name="T8" fmla="*/ 254 w 2692"/>
                    <a:gd name="T9" fmla="*/ 1022 h 1022"/>
                    <a:gd name="T10" fmla="*/ 306 w 2692"/>
                    <a:gd name="T11" fmla="*/ 968 h 1022"/>
                    <a:gd name="T12" fmla="*/ 359 w 2692"/>
                    <a:gd name="T13" fmla="*/ 962 h 1022"/>
                    <a:gd name="T14" fmla="*/ 412 w 2692"/>
                    <a:gd name="T15" fmla="*/ 987 h 1022"/>
                    <a:gd name="T16" fmla="*/ 465 w 2692"/>
                    <a:gd name="T17" fmla="*/ 1022 h 1022"/>
                    <a:gd name="T18" fmla="*/ 517 w 2692"/>
                    <a:gd name="T19" fmla="*/ 996 h 1022"/>
                    <a:gd name="T20" fmla="*/ 570 w 2692"/>
                    <a:gd name="T21" fmla="*/ 990 h 1022"/>
                    <a:gd name="T22" fmla="*/ 623 w 2692"/>
                    <a:gd name="T23" fmla="*/ 1002 h 1022"/>
                    <a:gd name="T24" fmla="*/ 676 w 2692"/>
                    <a:gd name="T25" fmla="*/ 1022 h 1022"/>
                    <a:gd name="T26" fmla="*/ 729 w 2692"/>
                    <a:gd name="T27" fmla="*/ 1005 h 1022"/>
                    <a:gd name="T28" fmla="*/ 781 w 2692"/>
                    <a:gd name="T29" fmla="*/ 999 h 1022"/>
                    <a:gd name="T30" fmla="*/ 834 w 2692"/>
                    <a:gd name="T31" fmla="*/ 1007 h 1022"/>
                    <a:gd name="T32" fmla="*/ 887 w 2692"/>
                    <a:gd name="T33" fmla="*/ 1022 h 1022"/>
                    <a:gd name="T34" fmla="*/ 940 w 2692"/>
                    <a:gd name="T35" fmla="*/ 1008 h 1022"/>
                    <a:gd name="T36" fmla="*/ 993 w 2692"/>
                    <a:gd name="T37" fmla="*/ 1003 h 1022"/>
                    <a:gd name="T38" fmla="*/ 1045 w 2692"/>
                    <a:gd name="T39" fmla="*/ 1009 h 1022"/>
                    <a:gd name="T40" fmla="*/ 1098 w 2692"/>
                    <a:gd name="T41" fmla="*/ 1022 h 1022"/>
                    <a:gd name="T42" fmla="*/ 1151 w 2692"/>
                    <a:gd name="T43" fmla="*/ 1010 h 1022"/>
                    <a:gd name="T44" fmla="*/ 1204 w 2692"/>
                    <a:gd name="T45" fmla="*/ 1005 h 1022"/>
                    <a:gd name="T46" fmla="*/ 1257 w 2692"/>
                    <a:gd name="T47" fmla="*/ 1010 h 1022"/>
                    <a:gd name="T48" fmla="*/ 1309 w 2692"/>
                    <a:gd name="T49" fmla="*/ 1022 h 1022"/>
                    <a:gd name="T50" fmla="*/ 1362 w 2692"/>
                    <a:gd name="T51" fmla="*/ 1011 h 1022"/>
                    <a:gd name="T52" fmla="*/ 1415 w 2692"/>
                    <a:gd name="T53" fmla="*/ 1006 h 1022"/>
                    <a:gd name="T54" fmla="*/ 1468 w 2692"/>
                    <a:gd name="T55" fmla="*/ 1011 h 1022"/>
                    <a:gd name="T56" fmla="*/ 1520 w 2692"/>
                    <a:gd name="T57" fmla="*/ 1022 h 1022"/>
                    <a:gd name="T58" fmla="*/ 1573 w 2692"/>
                    <a:gd name="T59" fmla="*/ 1011 h 1022"/>
                    <a:gd name="T60" fmla="*/ 1626 w 2692"/>
                    <a:gd name="T61" fmla="*/ 1006 h 1022"/>
                    <a:gd name="T62" fmla="*/ 1679 w 2692"/>
                    <a:gd name="T63" fmla="*/ 1010 h 1022"/>
                    <a:gd name="T64" fmla="*/ 1732 w 2692"/>
                    <a:gd name="T65" fmla="*/ 1022 h 1022"/>
                    <a:gd name="T66" fmla="*/ 1784 w 2692"/>
                    <a:gd name="T67" fmla="*/ 1010 h 1022"/>
                    <a:gd name="T68" fmla="*/ 1837 w 2692"/>
                    <a:gd name="T69" fmla="*/ 1005 h 1022"/>
                    <a:gd name="T70" fmla="*/ 1890 w 2692"/>
                    <a:gd name="T71" fmla="*/ 1010 h 1022"/>
                    <a:gd name="T72" fmla="*/ 1943 w 2692"/>
                    <a:gd name="T73" fmla="*/ 1022 h 1022"/>
                    <a:gd name="T74" fmla="*/ 1995 w 2692"/>
                    <a:gd name="T75" fmla="*/ 1009 h 1022"/>
                    <a:gd name="T76" fmla="*/ 2048 w 2692"/>
                    <a:gd name="T77" fmla="*/ 1002 h 1022"/>
                    <a:gd name="T78" fmla="*/ 2101 w 2692"/>
                    <a:gd name="T79" fmla="*/ 1007 h 1022"/>
                    <a:gd name="T80" fmla="*/ 2154 w 2692"/>
                    <a:gd name="T81" fmla="*/ 1022 h 1022"/>
                    <a:gd name="T82" fmla="*/ 2207 w 2692"/>
                    <a:gd name="T83" fmla="*/ 1005 h 1022"/>
                    <a:gd name="T84" fmla="*/ 2259 w 2692"/>
                    <a:gd name="T85" fmla="*/ 996 h 1022"/>
                    <a:gd name="T86" fmla="*/ 2312 w 2692"/>
                    <a:gd name="T87" fmla="*/ 1002 h 1022"/>
                    <a:gd name="T88" fmla="*/ 2365 w 2692"/>
                    <a:gd name="T89" fmla="*/ 1022 h 1022"/>
                    <a:gd name="T90" fmla="*/ 2418 w 2692"/>
                    <a:gd name="T91" fmla="*/ 998 h 1022"/>
                    <a:gd name="T92" fmla="*/ 2470 w 2692"/>
                    <a:gd name="T93" fmla="*/ 983 h 1022"/>
                    <a:gd name="T94" fmla="*/ 2523 w 2692"/>
                    <a:gd name="T95" fmla="*/ 990 h 1022"/>
                    <a:gd name="T96" fmla="*/ 2576 w 2692"/>
                    <a:gd name="T97" fmla="*/ 1022 h 1022"/>
                    <a:gd name="T98" fmla="*/ 2629 w 2692"/>
                    <a:gd name="T99" fmla="*/ 973 h 1022"/>
                    <a:gd name="T100" fmla="*/ 2682 w 2692"/>
                    <a:gd name="T101" fmla="*/ 929 h 102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</a:cxnLst>
                  <a:rect l="0" t="0" r="r" b="b"/>
                  <a:pathLst>
                    <a:path w="2692" h="1022">
                      <a:moveTo>
                        <a:pt x="0" y="1022"/>
                      </a:moveTo>
                      <a:lnTo>
                        <a:pt x="11" y="938"/>
                      </a:lnTo>
                      <a:lnTo>
                        <a:pt x="21" y="892"/>
                      </a:lnTo>
                      <a:lnTo>
                        <a:pt x="32" y="920"/>
                      </a:lnTo>
                      <a:lnTo>
                        <a:pt x="42" y="1022"/>
                      </a:lnTo>
                      <a:lnTo>
                        <a:pt x="53" y="891"/>
                      </a:lnTo>
                      <a:lnTo>
                        <a:pt x="64" y="805"/>
                      </a:lnTo>
                      <a:lnTo>
                        <a:pt x="74" y="838"/>
                      </a:lnTo>
                      <a:lnTo>
                        <a:pt x="85" y="1022"/>
                      </a:lnTo>
                      <a:lnTo>
                        <a:pt x="95" y="715"/>
                      </a:lnTo>
                      <a:lnTo>
                        <a:pt x="106" y="371"/>
                      </a:lnTo>
                      <a:lnTo>
                        <a:pt x="116" y="102"/>
                      </a:lnTo>
                      <a:lnTo>
                        <a:pt x="127" y="0"/>
                      </a:lnTo>
                      <a:lnTo>
                        <a:pt x="137" y="102"/>
                      </a:lnTo>
                      <a:lnTo>
                        <a:pt x="148" y="371"/>
                      </a:lnTo>
                      <a:lnTo>
                        <a:pt x="159" y="715"/>
                      </a:lnTo>
                      <a:lnTo>
                        <a:pt x="169" y="1022"/>
                      </a:lnTo>
                      <a:lnTo>
                        <a:pt x="180" y="838"/>
                      </a:lnTo>
                      <a:lnTo>
                        <a:pt x="190" y="805"/>
                      </a:lnTo>
                      <a:lnTo>
                        <a:pt x="201" y="891"/>
                      </a:lnTo>
                      <a:lnTo>
                        <a:pt x="211" y="1022"/>
                      </a:lnTo>
                      <a:lnTo>
                        <a:pt x="222" y="920"/>
                      </a:lnTo>
                      <a:lnTo>
                        <a:pt x="232" y="892"/>
                      </a:lnTo>
                      <a:lnTo>
                        <a:pt x="243" y="938"/>
                      </a:lnTo>
                      <a:lnTo>
                        <a:pt x="254" y="1022"/>
                      </a:lnTo>
                      <a:lnTo>
                        <a:pt x="264" y="951"/>
                      </a:lnTo>
                      <a:lnTo>
                        <a:pt x="275" y="929"/>
                      </a:lnTo>
                      <a:lnTo>
                        <a:pt x="285" y="961"/>
                      </a:lnTo>
                      <a:lnTo>
                        <a:pt x="296" y="1022"/>
                      </a:lnTo>
                      <a:lnTo>
                        <a:pt x="306" y="968"/>
                      </a:lnTo>
                      <a:lnTo>
                        <a:pt x="317" y="949"/>
                      </a:lnTo>
                      <a:lnTo>
                        <a:pt x="328" y="973"/>
                      </a:lnTo>
                      <a:lnTo>
                        <a:pt x="338" y="1022"/>
                      </a:lnTo>
                      <a:lnTo>
                        <a:pt x="349" y="978"/>
                      </a:lnTo>
                      <a:lnTo>
                        <a:pt x="359" y="962"/>
                      </a:lnTo>
                      <a:lnTo>
                        <a:pt x="370" y="982"/>
                      </a:lnTo>
                      <a:lnTo>
                        <a:pt x="380" y="1022"/>
                      </a:lnTo>
                      <a:lnTo>
                        <a:pt x="391" y="985"/>
                      </a:lnTo>
                      <a:lnTo>
                        <a:pt x="401" y="971"/>
                      </a:lnTo>
                      <a:lnTo>
                        <a:pt x="412" y="987"/>
                      </a:lnTo>
                      <a:lnTo>
                        <a:pt x="423" y="1022"/>
                      </a:lnTo>
                      <a:lnTo>
                        <a:pt x="433" y="990"/>
                      </a:lnTo>
                      <a:lnTo>
                        <a:pt x="444" y="978"/>
                      </a:lnTo>
                      <a:lnTo>
                        <a:pt x="454" y="992"/>
                      </a:lnTo>
                      <a:lnTo>
                        <a:pt x="465" y="1022"/>
                      </a:lnTo>
                      <a:lnTo>
                        <a:pt x="475" y="994"/>
                      </a:lnTo>
                      <a:lnTo>
                        <a:pt x="486" y="983"/>
                      </a:lnTo>
                      <a:lnTo>
                        <a:pt x="496" y="995"/>
                      </a:lnTo>
                      <a:lnTo>
                        <a:pt x="507" y="1022"/>
                      </a:lnTo>
                      <a:lnTo>
                        <a:pt x="517" y="996"/>
                      </a:lnTo>
                      <a:lnTo>
                        <a:pt x="528" y="987"/>
                      </a:lnTo>
                      <a:lnTo>
                        <a:pt x="539" y="998"/>
                      </a:lnTo>
                      <a:lnTo>
                        <a:pt x="549" y="1022"/>
                      </a:lnTo>
                      <a:lnTo>
                        <a:pt x="560" y="999"/>
                      </a:lnTo>
                      <a:lnTo>
                        <a:pt x="570" y="990"/>
                      </a:lnTo>
                      <a:lnTo>
                        <a:pt x="581" y="1000"/>
                      </a:lnTo>
                      <a:lnTo>
                        <a:pt x="591" y="1022"/>
                      </a:lnTo>
                      <a:lnTo>
                        <a:pt x="602" y="1001"/>
                      </a:lnTo>
                      <a:lnTo>
                        <a:pt x="612" y="992"/>
                      </a:lnTo>
                      <a:lnTo>
                        <a:pt x="623" y="1002"/>
                      </a:lnTo>
                      <a:lnTo>
                        <a:pt x="634" y="1022"/>
                      </a:lnTo>
                      <a:lnTo>
                        <a:pt x="644" y="1002"/>
                      </a:lnTo>
                      <a:lnTo>
                        <a:pt x="655" y="994"/>
                      </a:lnTo>
                      <a:lnTo>
                        <a:pt x="665" y="1003"/>
                      </a:lnTo>
                      <a:lnTo>
                        <a:pt x="676" y="1022"/>
                      </a:lnTo>
                      <a:lnTo>
                        <a:pt x="686" y="1003"/>
                      </a:lnTo>
                      <a:lnTo>
                        <a:pt x="697" y="996"/>
                      </a:lnTo>
                      <a:lnTo>
                        <a:pt x="708" y="1004"/>
                      </a:lnTo>
                      <a:lnTo>
                        <a:pt x="718" y="1022"/>
                      </a:lnTo>
                      <a:lnTo>
                        <a:pt x="729" y="1005"/>
                      </a:lnTo>
                      <a:lnTo>
                        <a:pt x="739" y="998"/>
                      </a:lnTo>
                      <a:lnTo>
                        <a:pt x="750" y="1005"/>
                      </a:lnTo>
                      <a:lnTo>
                        <a:pt x="760" y="1022"/>
                      </a:lnTo>
                      <a:lnTo>
                        <a:pt x="771" y="1006"/>
                      </a:lnTo>
                      <a:lnTo>
                        <a:pt x="781" y="999"/>
                      </a:lnTo>
                      <a:lnTo>
                        <a:pt x="792" y="1006"/>
                      </a:lnTo>
                      <a:lnTo>
                        <a:pt x="803" y="1022"/>
                      </a:lnTo>
                      <a:lnTo>
                        <a:pt x="813" y="1006"/>
                      </a:lnTo>
                      <a:lnTo>
                        <a:pt x="824" y="1000"/>
                      </a:lnTo>
                      <a:lnTo>
                        <a:pt x="834" y="1007"/>
                      </a:lnTo>
                      <a:lnTo>
                        <a:pt x="845" y="1022"/>
                      </a:lnTo>
                      <a:lnTo>
                        <a:pt x="855" y="1007"/>
                      </a:lnTo>
                      <a:lnTo>
                        <a:pt x="866" y="1001"/>
                      </a:lnTo>
                      <a:lnTo>
                        <a:pt x="876" y="1007"/>
                      </a:lnTo>
                      <a:lnTo>
                        <a:pt x="887" y="1022"/>
                      </a:lnTo>
                      <a:lnTo>
                        <a:pt x="898" y="1008"/>
                      </a:lnTo>
                      <a:lnTo>
                        <a:pt x="908" y="1002"/>
                      </a:lnTo>
                      <a:lnTo>
                        <a:pt x="919" y="1008"/>
                      </a:lnTo>
                      <a:lnTo>
                        <a:pt x="929" y="1022"/>
                      </a:lnTo>
                      <a:lnTo>
                        <a:pt x="940" y="1008"/>
                      </a:lnTo>
                      <a:lnTo>
                        <a:pt x="950" y="1003"/>
                      </a:lnTo>
                      <a:lnTo>
                        <a:pt x="961" y="1009"/>
                      </a:lnTo>
                      <a:lnTo>
                        <a:pt x="971" y="1022"/>
                      </a:lnTo>
                      <a:lnTo>
                        <a:pt x="982" y="1009"/>
                      </a:lnTo>
                      <a:lnTo>
                        <a:pt x="993" y="1003"/>
                      </a:lnTo>
                      <a:lnTo>
                        <a:pt x="1003" y="1009"/>
                      </a:lnTo>
                      <a:lnTo>
                        <a:pt x="1014" y="1022"/>
                      </a:lnTo>
                      <a:lnTo>
                        <a:pt x="1024" y="1009"/>
                      </a:lnTo>
                      <a:lnTo>
                        <a:pt x="1035" y="1004"/>
                      </a:lnTo>
                      <a:lnTo>
                        <a:pt x="1045" y="1009"/>
                      </a:lnTo>
                      <a:lnTo>
                        <a:pt x="1056" y="1022"/>
                      </a:lnTo>
                      <a:lnTo>
                        <a:pt x="1066" y="1010"/>
                      </a:lnTo>
                      <a:lnTo>
                        <a:pt x="1077" y="1004"/>
                      </a:lnTo>
                      <a:lnTo>
                        <a:pt x="1088" y="1010"/>
                      </a:lnTo>
                      <a:lnTo>
                        <a:pt x="1098" y="1022"/>
                      </a:lnTo>
                      <a:lnTo>
                        <a:pt x="1109" y="1010"/>
                      </a:lnTo>
                      <a:lnTo>
                        <a:pt x="1119" y="1005"/>
                      </a:lnTo>
                      <a:lnTo>
                        <a:pt x="1130" y="1010"/>
                      </a:lnTo>
                      <a:lnTo>
                        <a:pt x="1140" y="1022"/>
                      </a:lnTo>
                      <a:lnTo>
                        <a:pt x="1151" y="1010"/>
                      </a:lnTo>
                      <a:lnTo>
                        <a:pt x="1161" y="1005"/>
                      </a:lnTo>
                      <a:lnTo>
                        <a:pt x="1172" y="1010"/>
                      </a:lnTo>
                      <a:lnTo>
                        <a:pt x="1183" y="1022"/>
                      </a:lnTo>
                      <a:lnTo>
                        <a:pt x="1193" y="1010"/>
                      </a:lnTo>
                      <a:lnTo>
                        <a:pt x="1204" y="1005"/>
                      </a:lnTo>
                      <a:lnTo>
                        <a:pt x="1214" y="1010"/>
                      </a:lnTo>
                      <a:lnTo>
                        <a:pt x="1225" y="1022"/>
                      </a:lnTo>
                      <a:lnTo>
                        <a:pt x="1235" y="1010"/>
                      </a:lnTo>
                      <a:lnTo>
                        <a:pt x="1246" y="1006"/>
                      </a:lnTo>
                      <a:lnTo>
                        <a:pt x="1257" y="1010"/>
                      </a:lnTo>
                      <a:lnTo>
                        <a:pt x="1267" y="1022"/>
                      </a:lnTo>
                      <a:lnTo>
                        <a:pt x="1278" y="1010"/>
                      </a:lnTo>
                      <a:lnTo>
                        <a:pt x="1288" y="1006"/>
                      </a:lnTo>
                      <a:lnTo>
                        <a:pt x="1299" y="1011"/>
                      </a:lnTo>
                      <a:lnTo>
                        <a:pt x="1309" y="1022"/>
                      </a:lnTo>
                      <a:lnTo>
                        <a:pt x="1320" y="1011"/>
                      </a:lnTo>
                      <a:lnTo>
                        <a:pt x="1330" y="1006"/>
                      </a:lnTo>
                      <a:lnTo>
                        <a:pt x="1341" y="1011"/>
                      </a:lnTo>
                      <a:lnTo>
                        <a:pt x="1352" y="1022"/>
                      </a:lnTo>
                      <a:lnTo>
                        <a:pt x="1362" y="1011"/>
                      </a:lnTo>
                      <a:lnTo>
                        <a:pt x="1373" y="1006"/>
                      </a:lnTo>
                      <a:lnTo>
                        <a:pt x="1383" y="1011"/>
                      </a:lnTo>
                      <a:lnTo>
                        <a:pt x="1394" y="1022"/>
                      </a:lnTo>
                      <a:lnTo>
                        <a:pt x="1404" y="1011"/>
                      </a:lnTo>
                      <a:lnTo>
                        <a:pt x="1415" y="1006"/>
                      </a:lnTo>
                      <a:lnTo>
                        <a:pt x="1425" y="1011"/>
                      </a:lnTo>
                      <a:lnTo>
                        <a:pt x="1436" y="1022"/>
                      </a:lnTo>
                      <a:lnTo>
                        <a:pt x="1446" y="1011"/>
                      </a:lnTo>
                      <a:lnTo>
                        <a:pt x="1457" y="1006"/>
                      </a:lnTo>
                      <a:lnTo>
                        <a:pt x="1468" y="1011"/>
                      </a:lnTo>
                      <a:lnTo>
                        <a:pt x="1478" y="1022"/>
                      </a:lnTo>
                      <a:lnTo>
                        <a:pt x="1489" y="1011"/>
                      </a:lnTo>
                      <a:lnTo>
                        <a:pt x="1499" y="1006"/>
                      </a:lnTo>
                      <a:lnTo>
                        <a:pt x="1510" y="1011"/>
                      </a:lnTo>
                      <a:lnTo>
                        <a:pt x="1520" y="1022"/>
                      </a:lnTo>
                      <a:lnTo>
                        <a:pt x="1531" y="1011"/>
                      </a:lnTo>
                      <a:lnTo>
                        <a:pt x="1541" y="1006"/>
                      </a:lnTo>
                      <a:lnTo>
                        <a:pt x="1552" y="1011"/>
                      </a:lnTo>
                      <a:lnTo>
                        <a:pt x="1563" y="1022"/>
                      </a:lnTo>
                      <a:lnTo>
                        <a:pt x="1573" y="1011"/>
                      </a:lnTo>
                      <a:lnTo>
                        <a:pt x="1584" y="1006"/>
                      </a:lnTo>
                      <a:lnTo>
                        <a:pt x="1594" y="1011"/>
                      </a:lnTo>
                      <a:lnTo>
                        <a:pt x="1605" y="1022"/>
                      </a:lnTo>
                      <a:lnTo>
                        <a:pt x="1615" y="1011"/>
                      </a:lnTo>
                      <a:lnTo>
                        <a:pt x="1626" y="1006"/>
                      </a:lnTo>
                      <a:lnTo>
                        <a:pt x="1637" y="1011"/>
                      </a:lnTo>
                      <a:lnTo>
                        <a:pt x="1647" y="1022"/>
                      </a:lnTo>
                      <a:lnTo>
                        <a:pt x="1658" y="1011"/>
                      </a:lnTo>
                      <a:lnTo>
                        <a:pt x="1668" y="1006"/>
                      </a:lnTo>
                      <a:lnTo>
                        <a:pt x="1679" y="1010"/>
                      </a:lnTo>
                      <a:lnTo>
                        <a:pt x="1689" y="1022"/>
                      </a:lnTo>
                      <a:lnTo>
                        <a:pt x="1700" y="1010"/>
                      </a:lnTo>
                      <a:lnTo>
                        <a:pt x="1710" y="1006"/>
                      </a:lnTo>
                      <a:lnTo>
                        <a:pt x="1721" y="1010"/>
                      </a:lnTo>
                      <a:lnTo>
                        <a:pt x="1732" y="1022"/>
                      </a:lnTo>
                      <a:lnTo>
                        <a:pt x="1742" y="1010"/>
                      </a:lnTo>
                      <a:lnTo>
                        <a:pt x="1753" y="1005"/>
                      </a:lnTo>
                      <a:lnTo>
                        <a:pt x="1763" y="1010"/>
                      </a:lnTo>
                      <a:lnTo>
                        <a:pt x="1774" y="1022"/>
                      </a:lnTo>
                      <a:lnTo>
                        <a:pt x="1784" y="1010"/>
                      </a:lnTo>
                      <a:lnTo>
                        <a:pt x="1795" y="1005"/>
                      </a:lnTo>
                      <a:lnTo>
                        <a:pt x="1805" y="1010"/>
                      </a:lnTo>
                      <a:lnTo>
                        <a:pt x="1816" y="1022"/>
                      </a:lnTo>
                      <a:lnTo>
                        <a:pt x="1827" y="1010"/>
                      </a:lnTo>
                      <a:lnTo>
                        <a:pt x="1837" y="1005"/>
                      </a:lnTo>
                      <a:lnTo>
                        <a:pt x="1848" y="1010"/>
                      </a:lnTo>
                      <a:lnTo>
                        <a:pt x="1858" y="1022"/>
                      </a:lnTo>
                      <a:lnTo>
                        <a:pt x="1869" y="1010"/>
                      </a:lnTo>
                      <a:lnTo>
                        <a:pt x="1879" y="1004"/>
                      </a:lnTo>
                      <a:lnTo>
                        <a:pt x="1890" y="1010"/>
                      </a:lnTo>
                      <a:lnTo>
                        <a:pt x="1900" y="1022"/>
                      </a:lnTo>
                      <a:lnTo>
                        <a:pt x="1911" y="1009"/>
                      </a:lnTo>
                      <a:lnTo>
                        <a:pt x="1921" y="1004"/>
                      </a:lnTo>
                      <a:lnTo>
                        <a:pt x="1932" y="1009"/>
                      </a:lnTo>
                      <a:lnTo>
                        <a:pt x="1943" y="1022"/>
                      </a:lnTo>
                      <a:lnTo>
                        <a:pt x="1953" y="1009"/>
                      </a:lnTo>
                      <a:lnTo>
                        <a:pt x="1964" y="1003"/>
                      </a:lnTo>
                      <a:lnTo>
                        <a:pt x="1974" y="1009"/>
                      </a:lnTo>
                      <a:lnTo>
                        <a:pt x="1985" y="1022"/>
                      </a:lnTo>
                      <a:lnTo>
                        <a:pt x="1995" y="1009"/>
                      </a:lnTo>
                      <a:lnTo>
                        <a:pt x="2006" y="1003"/>
                      </a:lnTo>
                      <a:lnTo>
                        <a:pt x="2017" y="1008"/>
                      </a:lnTo>
                      <a:lnTo>
                        <a:pt x="2027" y="1022"/>
                      </a:lnTo>
                      <a:lnTo>
                        <a:pt x="2038" y="1008"/>
                      </a:lnTo>
                      <a:lnTo>
                        <a:pt x="2048" y="1002"/>
                      </a:lnTo>
                      <a:lnTo>
                        <a:pt x="2059" y="1008"/>
                      </a:lnTo>
                      <a:lnTo>
                        <a:pt x="2069" y="1022"/>
                      </a:lnTo>
                      <a:lnTo>
                        <a:pt x="2080" y="1007"/>
                      </a:lnTo>
                      <a:lnTo>
                        <a:pt x="2090" y="1001"/>
                      </a:lnTo>
                      <a:lnTo>
                        <a:pt x="2101" y="1007"/>
                      </a:lnTo>
                      <a:lnTo>
                        <a:pt x="2112" y="1022"/>
                      </a:lnTo>
                      <a:lnTo>
                        <a:pt x="2122" y="1007"/>
                      </a:lnTo>
                      <a:lnTo>
                        <a:pt x="2133" y="1000"/>
                      </a:lnTo>
                      <a:lnTo>
                        <a:pt x="2143" y="1006"/>
                      </a:lnTo>
                      <a:lnTo>
                        <a:pt x="2154" y="1022"/>
                      </a:lnTo>
                      <a:lnTo>
                        <a:pt x="2164" y="1006"/>
                      </a:lnTo>
                      <a:lnTo>
                        <a:pt x="2175" y="999"/>
                      </a:lnTo>
                      <a:lnTo>
                        <a:pt x="2186" y="1006"/>
                      </a:lnTo>
                      <a:lnTo>
                        <a:pt x="2196" y="1022"/>
                      </a:lnTo>
                      <a:lnTo>
                        <a:pt x="2207" y="1005"/>
                      </a:lnTo>
                      <a:lnTo>
                        <a:pt x="2217" y="998"/>
                      </a:lnTo>
                      <a:lnTo>
                        <a:pt x="2228" y="1005"/>
                      </a:lnTo>
                      <a:lnTo>
                        <a:pt x="2238" y="1022"/>
                      </a:lnTo>
                      <a:lnTo>
                        <a:pt x="2249" y="1004"/>
                      </a:lnTo>
                      <a:lnTo>
                        <a:pt x="2259" y="996"/>
                      </a:lnTo>
                      <a:lnTo>
                        <a:pt x="2270" y="1003"/>
                      </a:lnTo>
                      <a:lnTo>
                        <a:pt x="2280" y="1022"/>
                      </a:lnTo>
                      <a:lnTo>
                        <a:pt x="2291" y="1003"/>
                      </a:lnTo>
                      <a:lnTo>
                        <a:pt x="2302" y="994"/>
                      </a:lnTo>
                      <a:lnTo>
                        <a:pt x="2312" y="1002"/>
                      </a:lnTo>
                      <a:lnTo>
                        <a:pt x="2323" y="1022"/>
                      </a:lnTo>
                      <a:lnTo>
                        <a:pt x="2333" y="1002"/>
                      </a:lnTo>
                      <a:lnTo>
                        <a:pt x="2344" y="992"/>
                      </a:lnTo>
                      <a:lnTo>
                        <a:pt x="2354" y="1001"/>
                      </a:lnTo>
                      <a:lnTo>
                        <a:pt x="2365" y="1022"/>
                      </a:lnTo>
                      <a:lnTo>
                        <a:pt x="2375" y="1000"/>
                      </a:lnTo>
                      <a:lnTo>
                        <a:pt x="2386" y="990"/>
                      </a:lnTo>
                      <a:lnTo>
                        <a:pt x="2397" y="999"/>
                      </a:lnTo>
                      <a:lnTo>
                        <a:pt x="2407" y="1022"/>
                      </a:lnTo>
                      <a:lnTo>
                        <a:pt x="2418" y="998"/>
                      </a:lnTo>
                      <a:lnTo>
                        <a:pt x="2428" y="987"/>
                      </a:lnTo>
                      <a:lnTo>
                        <a:pt x="2439" y="996"/>
                      </a:lnTo>
                      <a:lnTo>
                        <a:pt x="2449" y="1022"/>
                      </a:lnTo>
                      <a:lnTo>
                        <a:pt x="2460" y="995"/>
                      </a:lnTo>
                      <a:lnTo>
                        <a:pt x="2470" y="983"/>
                      </a:lnTo>
                      <a:lnTo>
                        <a:pt x="2481" y="994"/>
                      </a:lnTo>
                      <a:lnTo>
                        <a:pt x="2492" y="1022"/>
                      </a:lnTo>
                      <a:lnTo>
                        <a:pt x="2502" y="992"/>
                      </a:lnTo>
                      <a:lnTo>
                        <a:pt x="2513" y="978"/>
                      </a:lnTo>
                      <a:lnTo>
                        <a:pt x="2523" y="990"/>
                      </a:lnTo>
                      <a:lnTo>
                        <a:pt x="2534" y="1022"/>
                      </a:lnTo>
                      <a:lnTo>
                        <a:pt x="2544" y="987"/>
                      </a:lnTo>
                      <a:lnTo>
                        <a:pt x="2555" y="971"/>
                      </a:lnTo>
                      <a:lnTo>
                        <a:pt x="2566" y="985"/>
                      </a:lnTo>
                      <a:lnTo>
                        <a:pt x="2576" y="1022"/>
                      </a:lnTo>
                      <a:lnTo>
                        <a:pt x="2587" y="982"/>
                      </a:lnTo>
                      <a:lnTo>
                        <a:pt x="2597" y="962"/>
                      </a:lnTo>
                      <a:lnTo>
                        <a:pt x="2608" y="978"/>
                      </a:lnTo>
                      <a:lnTo>
                        <a:pt x="2618" y="1022"/>
                      </a:lnTo>
                      <a:lnTo>
                        <a:pt x="2629" y="973"/>
                      </a:lnTo>
                      <a:lnTo>
                        <a:pt x="2639" y="949"/>
                      </a:lnTo>
                      <a:lnTo>
                        <a:pt x="2650" y="968"/>
                      </a:lnTo>
                      <a:lnTo>
                        <a:pt x="2661" y="1022"/>
                      </a:lnTo>
                      <a:lnTo>
                        <a:pt x="2671" y="961"/>
                      </a:lnTo>
                      <a:lnTo>
                        <a:pt x="2682" y="929"/>
                      </a:lnTo>
                      <a:lnTo>
                        <a:pt x="2692" y="951"/>
                      </a:lnTo>
                    </a:path>
                  </a:pathLst>
                </a:custGeom>
                <a:noFill/>
                <a:ln w="3175" cap="flat">
                  <a:solidFill>
                    <a:srgbClr val="00B05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87" name="Freeform 194"/>
                <p:cNvSpPr>
                  <a:spLocks/>
                </p:cNvSpPr>
                <p:nvPr/>
              </p:nvSpPr>
              <p:spPr bwMode="auto">
                <a:xfrm>
                  <a:off x="5470826" y="2558444"/>
                  <a:ext cx="2672064" cy="1007398"/>
                </a:xfrm>
                <a:custGeom>
                  <a:avLst/>
                  <a:gdLst>
                    <a:gd name="T0" fmla="*/ 42 w 2692"/>
                    <a:gd name="T1" fmla="*/ 1022 h 1022"/>
                    <a:gd name="T2" fmla="*/ 95 w 2692"/>
                    <a:gd name="T3" fmla="*/ 891 h 1022"/>
                    <a:gd name="T4" fmla="*/ 148 w 2692"/>
                    <a:gd name="T5" fmla="*/ 371 h 1022"/>
                    <a:gd name="T6" fmla="*/ 201 w 2692"/>
                    <a:gd name="T7" fmla="*/ 715 h 1022"/>
                    <a:gd name="T8" fmla="*/ 254 w 2692"/>
                    <a:gd name="T9" fmla="*/ 1022 h 1022"/>
                    <a:gd name="T10" fmla="*/ 306 w 2692"/>
                    <a:gd name="T11" fmla="*/ 951 h 1022"/>
                    <a:gd name="T12" fmla="*/ 359 w 2692"/>
                    <a:gd name="T13" fmla="*/ 949 h 1022"/>
                    <a:gd name="T14" fmla="*/ 412 w 2692"/>
                    <a:gd name="T15" fmla="*/ 982 h 1022"/>
                    <a:gd name="T16" fmla="*/ 465 w 2692"/>
                    <a:gd name="T17" fmla="*/ 1022 h 1022"/>
                    <a:gd name="T18" fmla="*/ 517 w 2692"/>
                    <a:gd name="T19" fmla="*/ 994 h 1022"/>
                    <a:gd name="T20" fmla="*/ 570 w 2692"/>
                    <a:gd name="T21" fmla="*/ 987 h 1022"/>
                    <a:gd name="T22" fmla="*/ 623 w 2692"/>
                    <a:gd name="T23" fmla="*/ 1000 h 1022"/>
                    <a:gd name="T24" fmla="*/ 676 w 2692"/>
                    <a:gd name="T25" fmla="*/ 1022 h 1022"/>
                    <a:gd name="T26" fmla="*/ 729 w 2692"/>
                    <a:gd name="T27" fmla="*/ 1003 h 1022"/>
                    <a:gd name="T28" fmla="*/ 781 w 2692"/>
                    <a:gd name="T29" fmla="*/ 998 h 1022"/>
                    <a:gd name="T30" fmla="*/ 834 w 2692"/>
                    <a:gd name="T31" fmla="*/ 1006 h 1022"/>
                    <a:gd name="T32" fmla="*/ 887 w 2692"/>
                    <a:gd name="T33" fmla="*/ 1022 h 1022"/>
                    <a:gd name="T34" fmla="*/ 940 w 2692"/>
                    <a:gd name="T35" fmla="*/ 1008 h 1022"/>
                    <a:gd name="T36" fmla="*/ 993 w 2692"/>
                    <a:gd name="T37" fmla="*/ 1003 h 1022"/>
                    <a:gd name="T38" fmla="*/ 1045 w 2692"/>
                    <a:gd name="T39" fmla="*/ 1009 h 1022"/>
                    <a:gd name="T40" fmla="*/ 1098 w 2692"/>
                    <a:gd name="T41" fmla="*/ 1022 h 1022"/>
                    <a:gd name="T42" fmla="*/ 1151 w 2692"/>
                    <a:gd name="T43" fmla="*/ 1010 h 1022"/>
                    <a:gd name="T44" fmla="*/ 1204 w 2692"/>
                    <a:gd name="T45" fmla="*/ 1005 h 1022"/>
                    <a:gd name="T46" fmla="*/ 1257 w 2692"/>
                    <a:gd name="T47" fmla="*/ 1010 h 1022"/>
                    <a:gd name="T48" fmla="*/ 1309 w 2692"/>
                    <a:gd name="T49" fmla="*/ 1022 h 1022"/>
                    <a:gd name="T50" fmla="*/ 1362 w 2692"/>
                    <a:gd name="T51" fmla="*/ 1011 h 1022"/>
                    <a:gd name="T52" fmla="*/ 1415 w 2692"/>
                    <a:gd name="T53" fmla="*/ 1006 h 1022"/>
                    <a:gd name="T54" fmla="*/ 1468 w 2692"/>
                    <a:gd name="T55" fmla="*/ 1011 h 1022"/>
                    <a:gd name="T56" fmla="*/ 1520 w 2692"/>
                    <a:gd name="T57" fmla="*/ 1022 h 1022"/>
                    <a:gd name="T58" fmla="*/ 1573 w 2692"/>
                    <a:gd name="T59" fmla="*/ 1011 h 1022"/>
                    <a:gd name="T60" fmla="*/ 1626 w 2692"/>
                    <a:gd name="T61" fmla="*/ 1006 h 1022"/>
                    <a:gd name="T62" fmla="*/ 1679 w 2692"/>
                    <a:gd name="T63" fmla="*/ 1011 h 1022"/>
                    <a:gd name="T64" fmla="*/ 1732 w 2692"/>
                    <a:gd name="T65" fmla="*/ 1022 h 1022"/>
                    <a:gd name="T66" fmla="*/ 1784 w 2692"/>
                    <a:gd name="T67" fmla="*/ 1010 h 1022"/>
                    <a:gd name="T68" fmla="*/ 1837 w 2692"/>
                    <a:gd name="T69" fmla="*/ 1005 h 1022"/>
                    <a:gd name="T70" fmla="*/ 1890 w 2692"/>
                    <a:gd name="T71" fmla="*/ 1010 h 1022"/>
                    <a:gd name="T72" fmla="*/ 1943 w 2692"/>
                    <a:gd name="T73" fmla="*/ 1022 h 1022"/>
                    <a:gd name="T74" fmla="*/ 1995 w 2692"/>
                    <a:gd name="T75" fmla="*/ 1009 h 1022"/>
                    <a:gd name="T76" fmla="*/ 2048 w 2692"/>
                    <a:gd name="T77" fmla="*/ 1003 h 1022"/>
                    <a:gd name="T78" fmla="*/ 2101 w 2692"/>
                    <a:gd name="T79" fmla="*/ 1008 h 1022"/>
                    <a:gd name="T80" fmla="*/ 2154 w 2692"/>
                    <a:gd name="T81" fmla="*/ 1022 h 1022"/>
                    <a:gd name="T82" fmla="*/ 2207 w 2692"/>
                    <a:gd name="T83" fmla="*/ 1006 h 1022"/>
                    <a:gd name="T84" fmla="*/ 2259 w 2692"/>
                    <a:gd name="T85" fmla="*/ 998 h 1022"/>
                    <a:gd name="T86" fmla="*/ 2312 w 2692"/>
                    <a:gd name="T87" fmla="*/ 1003 h 1022"/>
                    <a:gd name="T88" fmla="*/ 2365 w 2692"/>
                    <a:gd name="T89" fmla="*/ 1022 h 1022"/>
                    <a:gd name="T90" fmla="*/ 2418 w 2692"/>
                    <a:gd name="T91" fmla="*/ 1000 h 1022"/>
                    <a:gd name="T92" fmla="*/ 2470 w 2692"/>
                    <a:gd name="T93" fmla="*/ 987 h 1022"/>
                    <a:gd name="T94" fmla="*/ 2523 w 2692"/>
                    <a:gd name="T95" fmla="*/ 994 h 1022"/>
                    <a:gd name="T96" fmla="*/ 2576 w 2692"/>
                    <a:gd name="T97" fmla="*/ 1022 h 1022"/>
                    <a:gd name="T98" fmla="*/ 2629 w 2692"/>
                    <a:gd name="T99" fmla="*/ 982 h 1022"/>
                    <a:gd name="T100" fmla="*/ 2682 w 2692"/>
                    <a:gd name="T101" fmla="*/ 949 h 102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</a:cxnLst>
                  <a:rect l="0" t="0" r="r" b="b"/>
                  <a:pathLst>
                    <a:path w="2692" h="1022">
                      <a:moveTo>
                        <a:pt x="0" y="1022"/>
                      </a:moveTo>
                      <a:lnTo>
                        <a:pt x="11" y="961"/>
                      </a:lnTo>
                      <a:lnTo>
                        <a:pt x="21" y="929"/>
                      </a:lnTo>
                      <a:lnTo>
                        <a:pt x="32" y="951"/>
                      </a:lnTo>
                      <a:lnTo>
                        <a:pt x="42" y="1022"/>
                      </a:lnTo>
                      <a:lnTo>
                        <a:pt x="53" y="938"/>
                      </a:lnTo>
                      <a:lnTo>
                        <a:pt x="64" y="892"/>
                      </a:lnTo>
                      <a:lnTo>
                        <a:pt x="74" y="920"/>
                      </a:lnTo>
                      <a:lnTo>
                        <a:pt x="85" y="1022"/>
                      </a:lnTo>
                      <a:lnTo>
                        <a:pt x="95" y="891"/>
                      </a:lnTo>
                      <a:lnTo>
                        <a:pt x="106" y="805"/>
                      </a:lnTo>
                      <a:lnTo>
                        <a:pt x="116" y="838"/>
                      </a:lnTo>
                      <a:lnTo>
                        <a:pt x="127" y="1022"/>
                      </a:lnTo>
                      <a:lnTo>
                        <a:pt x="137" y="715"/>
                      </a:lnTo>
                      <a:lnTo>
                        <a:pt x="148" y="371"/>
                      </a:lnTo>
                      <a:lnTo>
                        <a:pt x="159" y="102"/>
                      </a:lnTo>
                      <a:lnTo>
                        <a:pt x="169" y="0"/>
                      </a:lnTo>
                      <a:lnTo>
                        <a:pt x="180" y="102"/>
                      </a:lnTo>
                      <a:lnTo>
                        <a:pt x="190" y="371"/>
                      </a:lnTo>
                      <a:lnTo>
                        <a:pt x="201" y="715"/>
                      </a:lnTo>
                      <a:lnTo>
                        <a:pt x="211" y="1022"/>
                      </a:lnTo>
                      <a:lnTo>
                        <a:pt x="222" y="838"/>
                      </a:lnTo>
                      <a:lnTo>
                        <a:pt x="232" y="805"/>
                      </a:lnTo>
                      <a:lnTo>
                        <a:pt x="243" y="891"/>
                      </a:lnTo>
                      <a:lnTo>
                        <a:pt x="254" y="1022"/>
                      </a:lnTo>
                      <a:lnTo>
                        <a:pt x="264" y="920"/>
                      </a:lnTo>
                      <a:lnTo>
                        <a:pt x="275" y="892"/>
                      </a:lnTo>
                      <a:lnTo>
                        <a:pt x="285" y="938"/>
                      </a:lnTo>
                      <a:lnTo>
                        <a:pt x="296" y="1022"/>
                      </a:lnTo>
                      <a:lnTo>
                        <a:pt x="306" y="951"/>
                      </a:lnTo>
                      <a:lnTo>
                        <a:pt x="317" y="929"/>
                      </a:lnTo>
                      <a:lnTo>
                        <a:pt x="328" y="961"/>
                      </a:lnTo>
                      <a:lnTo>
                        <a:pt x="338" y="1022"/>
                      </a:lnTo>
                      <a:lnTo>
                        <a:pt x="349" y="968"/>
                      </a:lnTo>
                      <a:lnTo>
                        <a:pt x="359" y="949"/>
                      </a:lnTo>
                      <a:lnTo>
                        <a:pt x="370" y="973"/>
                      </a:lnTo>
                      <a:lnTo>
                        <a:pt x="380" y="1022"/>
                      </a:lnTo>
                      <a:lnTo>
                        <a:pt x="391" y="978"/>
                      </a:lnTo>
                      <a:lnTo>
                        <a:pt x="401" y="962"/>
                      </a:lnTo>
                      <a:lnTo>
                        <a:pt x="412" y="982"/>
                      </a:lnTo>
                      <a:lnTo>
                        <a:pt x="423" y="1022"/>
                      </a:lnTo>
                      <a:lnTo>
                        <a:pt x="433" y="985"/>
                      </a:lnTo>
                      <a:lnTo>
                        <a:pt x="444" y="971"/>
                      </a:lnTo>
                      <a:lnTo>
                        <a:pt x="454" y="987"/>
                      </a:lnTo>
                      <a:lnTo>
                        <a:pt x="465" y="1022"/>
                      </a:lnTo>
                      <a:lnTo>
                        <a:pt x="475" y="990"/>
                      </a:lnTo>
                      <a:lnTo>
                        <a:pt x="486" y="978"/>
                      </a:lnTo>
                      <a:lnTo>
                        <a:pt x="496" y="992"/>
                      </a:lnTo>
                      <a:lnTo>
                        <a:pt x="507" y="1022"/>
                      </a:lnTo>
                      <a:lnTo>
                        <a:pt x="517" y="994"/>
                      </a:lnTo>
                      <a:lnTo>
                        <a:pt x="528" y="983"/>
                      </a:lnTo>
                      <a:lnTo>
                        <a:pt x="539" y="995"/>
                      </a:lnTo>
                      <a:lnTo>
                        <a:pt x="549" y="1022"/>
                      </a:lnTo>
                      <a:lnTo>
                        <a:pt x="560" y="996"/>
                      </a:lnTo>
                      <a:lnTo>
                        <a:pt x="570" y="987"/>
                      </a:lnTo>
                      <a:lnTo>
                        <a:pt x="581" y="998"/>
                      </a:lnTo>
                      <a:lnTo>
                        <a:pt x="591" y="1022"/>
                      </a:lnTo>
                      <a:lnTo>
                        <a:pt x="602" y="999"/>
                      </a:lnTo>
                      <a:lnTo>
                        <a:pt x="612" y="990"/>
                      </a:lnTo>
                      <a:lnTo>
                        <a:pt x="623" y="1000"/>
                      </a:lnTo>
                      <a:lnTo>
                        <a:pt x="634" y="1022"/>
                      </a:lnTo>
                      <a:lnTo>
                        <a:pt x="644" y="1001"/>
                      </a:lnTo>
                      <a:lnTo>
                        <a:pt x="655" y="992"/>
                      </a:lnTo>
                      <a:lnTo>
                        <a:pt x="665" y="1002"/>
                      </a:lnTo>
                      <a:lnTo>
                        <a:pt x="676" y="1022"/>
                      </a:lnTo>
                      <a:lnTo>
                        <a:pt x="686" y="1002"/>
                      </a:lnTo>
                      <a:lnTo>
                        <a:pt x="697" y="994"/>
                      </a:lnTo>
                      <a:lnTo>
                        <a:pt x="708" y="1003"/>
                      </a:lnTo>
                      <a:lnTo>
                        <a:pt x="718" y="1022"/>
                      </a:lnTo>
                      <a:lnTo>
                        <a:pt x="729" y="1003"/>
                      </a:lnTo>
                      <a:lnTo>
                        <a:pt x="739" y="996"/>
                      </a:lnTo>
                      <a:lnTo>
                        <a:pt x="750" y="1004"/>
                      </a:lnTo>
                      <a:lnTo>
                        <a:pt x="760" y="1022"/>
                      </a:lnTo>
                      <a:lnTo>
                        <a:pt x="771" y="1005"/>
                      </a:lnTo>
                      <a:lnTo>
                        <a:pt x="781" y="998"/>
                      </a:lnTo>
                      <a:lnTo>
                        <a:pt x="792" y="1005"/>
                      </a:lnTo>
                      <a:lnTo>
                        <a:pt x="803" y="1022"/>
                      </a:lnTo>
                      <a:lnTo>
                        <a:pt x="813" y="1006"/>
                      </a:lnTo>
                      <a:lnTo>
                        <a:pt x="824" y="999"/>
                      </a:lnTo>
                      <a:lnTo>
                        <a:pt x="834" y="1006"/>
                      </a:lnTo>
                      <a:lnTo>
                        <a:pt x="845" y="1022"/>
                      </a:lnTo>
                      <a:lnTo>
                        <a:pt x="855" y="1006"/>
                      </a:lnTo>
                      <a:lnTo>
                        <a:pt x="866" y="1000"/>
                      </a:lnTo>
                      <a:lnTo>
                        <a:pt x="876" y="1007"/>
                      </a:lnTo>
                      <a:lnTo>
                        <a:pt x="887" y="1022"/>
                      </a:lnTo>
                      <a:lnTo>
                        <a:pt x="898" y="1007"/>
                      </a:lnTo>
                      <a:lnTo>
                        <a:pt x="908" y="1001"/>
                      </a:lnTo>
                      <a:lnTo>
                        <a:pt x="919" y="1007"/>
                      </a:lnTo>
                      <a:lnTo>
                        <a:pt x="929" y="1022"/>
                      </a:lnTo>
                      <a:lnTo>
                        <a:pt x="940" y="1008"/>
                      </a:lnTo>
                      <a:lnTo>
                        <a:pt x="950" y="1002"/>
                      </a:lnTo>
                      <a:lnTo>
                        <a:pt x="961" y="1008"/>
                      </a:lnTo>
                      <a:lnTo>
                        <a:pt x="971" y="1022"/>
                      </a:lnTo>
                      <a:lnTo>
                        <a:pt x="982" y="1008"/>
                      </a:lnTo>
                      <a:lnTo>
                        <a:pt x="993" y="1003"/>
                      </a:lnTo>
                      <a:lnTo>
                        <a:pt x="1003" y="1009"/>
                      </a:lnTo>
                      <a:lnTo>
                        <a:pt x="1014" y="1022"/>
                      </a:lnTo>
                      <a:lnTo>
                        <a:pt x="1024" y="1009"/>
                      </a:lnTo>
                      <a:lnTo>
                        <a:pt x="1035" y="1003"/>
                      </a:lnTo>
                      <a:lnTo>
                        <a:pt x="1045" y="1009"/>
                      </a:lnTo>
                      <a:lnTo>
                        <a:pt x="1056" y="1022"/>
                      </a:lnTo>
                      <a:lnTo>
                        <a:pt x="1066" y="1009"/>
                      </a:lnTo>
                      <a:lnTo>
                        <a:pt x="1077" y="1004"/>
                      </a:lnTo>
                      <a:lnTo>
                        <a:pt x="1088" y="1009"/>
                      </a:lnTo>
                      <a:lnTo>
                        <a:pt x="1098" y="1022"/>
                      </a:lnTo>
                      <a:lnTo>
                        <a:pt x="1109" y="1010"/>
                      </a:lnTo>
                      <a:lnTo>
                        <a:pt x="1119" y="1004"/>
                      </a:lnTo>
                      <a:lnTo>
                        <a:pt x="1130" y="1010"/>
                      </a:lnTo>
                      <a:lnTo>
                        <a:pt x="1140" y="1022"/>
                      </a:lnTo>
                      <a:lnTo>
                        <a:pt x="1151" y="1010"/>
                      </a:lnTo>
                      <a:lnTo>
                        <a:pt x="1161" y="1005"/>
                      </a:lnTo>
                      <a:lnTo>
                        <a:pt x="1172" y="1010"/>
                      </a:lnTo>
                      <a:lnTo>
                        <a:pt x="1183" y="1022"/>
                      </a:lnTo>
                      <a:lnTo>
                        <a:pt x="1193" y="1010"/>
                      </a:lnTo>
                      <a:lnTo>
                        <a:pt x="1204" y="1005"/>
                      </a:lnTo>
                      <a:lnTo>
                        <a:pt x="1214" y="1010"/>
                      </a:lnTo>
                      <a:lnTo>
                        <a:pt x="1225" y="1022"/>
                      </a:lnTo>
                      <a:lnTo>
                        <a:pt x="1235" y="1010"/>
                      </a:lnTo>
                      <a:lnTo>
                        <a:pt x="1246" y="1005"/>
                      </a:lnTo>
                      <a:lnTo>
                        <a:pt x="1257" y="1010"/>
                      </a:lnTo>
                      <a:lnTo>
                        <a:pt x="1267" y="1022"/>
                      </a:lnTo>
                      <a:lnTo>
                        <a:pt x="1278" y="1010"/>
                      </a:lnTo>
                      <a:lnTo>
                        <a:pt x="1288" y="1006"/>
                      </a:lnTo>
                      <a:lnTo>
                        <a:pt x="1299" y="1010"/>
                      </a:lnTo>
                      <a:lnTo>
                        <a:pt x="1309" y="1022"/>
                      </a:lnTo>
                      <a:lnTo>
                        <a:pt x="1320" y="1010"/>
                      </a:lnTo>
                      <a:lnTo>
                        <a:pt x="1330" y="1006"/>
                      </a:lnTo>
                      <a:lnTo>
                        <a:pt x="1341" y="1011"/>
                      </a:lnTo>
                      <a:lnTo>
                        <a:pt x="1352" y="1022"/>
                      </a:lnTo>
                      <a:lnTo>
                        <a:pt x="1362" y="1011"/>
                      </a:lnTo>
                      <a:lnTo>
                        <a:pt x="1373" y="1006"/>
                      </a:lnTo>
                      <a:lnTo>
                        <a:pt x="1383" y="1011"/>
                      </a:lnTo>
                      <a:lnTo>
                        <a:pt x="1394" y="1022"/>
                      </a:lnTo>
                      <a:lnTo>
                        <a:pt x="1404" y="1011"/>
                      </a:lnTo>
                      <a:lnTo>
                        <a:pt x="1415" y="1006"/>
                      </a:lnTo>
                      <a:lnTo>
                        <a:pt x="1425" y="1011"/>
                      </a:lnTo>
                      <a:lnTo>
                        <a:pt x="1436" y="1022"/>
                      </a:lnTo>
                      <a:lnTo>
                        <a:pt x="1446" y="1011"/>
                      </a:lnTo>
                      <a:lnTo>
                        <a:pt x="1457" y="1006"/>
                      </a:lnTo>
                      <a:lnTo>
                        <a:pt x="1468" y="1011"/>
                      </a:lnTo>
                      <a:lnTo>
                        <a:pt x="1478" y="1022"/>
                      </a:lnTo>
                      <a:lnTo>
                        <a:pt x="1489" y="1011"/>
                      </a:lnTo>
                      <a:lnTo>
                        <a:pt x="1499" y="1006"/>
                      </a:lnTo>
                      <a:lnTo>
                        <a:pt x="1510" y="1011"/>
                      </a:lnTo>
                      <a:lnTo>
                        <a:pt x="1520" y="1022"/>
                      </a:lnTo>
                      <a:lnTo>
                        <a:pt x="1531" y="1011"/>
                      </a:lnTo>
                      <a:lnTo>
                        <a:pt x="1541" y="1006"/>
                      </a:lnTo>
                      <a:lnTo>
                        <a:pt x="1552" y="1011"/>
                      </a:lnTo>
                      <a:lnTo>
                        <a:pt x="1563" y="1022"/>
                      </a:lnTo>
                      <a:lnTo>
                        <a:pt x="1573" y="1011"/>
                      </a:lnTo>
                      <a:lnTo>
                        <a:pt x="1584" y="1006"/>
                      </a:lnTo>
                      <a:lnTo>
                        <a:pt x="1594" y="1011"/>
                      </a:lnTo>
                      <a:lnTo>
                        <a:pt x="1605" y="1022"/>
                      </a:lnTo>
                      <a:lnTo>
                        <a:pt x="1615" y="1011"/>
                      </a:lnTo>
                      <a:lnTo>
                        <a:pt x="1626" y="1006"/>
                      </a:lnTo>
                      <a:lnTo>
                        <a:pt x="1637" y="1011"/>
                      </a:lnTo>
                      <a:lnTo>
                        <a:pt x="1647" y="1022"/>
                      </a:lnTo>
                      <a:lnTo>
                        <a:pt x="1658" y="1011"/>
                      </a:lnTo>
                      <a:lnTo>
                        <a:pt x="1668" y="1006"/>
                      </a:lnTo>
                      <a:lnTo>
                        <a:pt x="1679" y="1011"/>
                      </a:lnTo>
                      <a:lnTo>
                        <a:pt x="1689" y="1022"/>
                      </a:lnTo>
                      <a:lnTo>
                        <a:pt x="1700" y="1011"/>
                      </a:lnTo>
                      <a:lnTo>
                        <a:pt x="1710" y="1006"/>
                      </a:lnTo>
                      <a:lnTo>
                        <a:pt x="1721" y="1010"/>
                      </a:lnTo>
                      <a:lnTo>
                        <a:pt x="1732" y="1022"/>
                      </a:lnTo>
                      <a:lnTo>
                        <a:pt x="1742" y="1010"/>
                      </a:lnTo>
                      <a:lnTo>
                        <a:pt x="1753" y="1006"/>
                      </a:lnTo>
                      <a:lnTo>
                        <a:pt x="1763" y="1010"/>
                      </a:lnTo>
                      <a:lnTo>
                        <a:pt x="1774" y="1022"/>
                      </a:lnTo>
                      <a:lnTo>
                        <a:pt x="1784" y="1010"/>
                      </a:lnTo>
                      <a:lnTo>
                        <a:pt x="1795" y="1005"/>
                      </a:lnTo>
                      <a:lnTo>
                        <a:pt x="1805" y="1010"/>
                      </a:lnTo>
                      <a:lnTo>
                        <a:pt x="1816" y="1022"/>
                      </a:lnTo>
                      <a:lnTo>
                        <a:pt x="1827" y="1010"/>
                      </a:lnTo>
                      <a:lnTo>
                        <a:pt x="1837" y="1005"/>
                      </a:lnTo>
                      <a:lnTo>
                        <a:pt x="1848" y="1010"/>
                      </a:lnTo>
                      <a:lnTo>
                        <a:pt x="1858" y="1022"/>
                      </a:lnTo>
                      <a:lnTo>
                        <a:pt x="1869" y="1010"/>
                      </a:lnTo>
                      <a:lnTo>
                        <a:pt x="1879" y="1005"/>
                      </a:lnTo>
                      <a:lnTo>
                        <a:pt x="1890" y="1010"/>
                      </a:lnTo>
                      <a:lnTo>
                        <a:pt x="1900" y="1022"/>
                      </a:lnTo>
                      <a:lnTo>
                        <a:pt x="1911" y="1010"/>
                      </a:lnTo>
                      <a:lnTo>
                        <a:pt x="1921" y="1004"/>
                      </a:lnTo>
                      <a:lnTo>
                        <a:pt x="1932" y="1010"/>
                      </a:lnTo>
                      <a:lnTo>
                        <a:pt x="1943" y="1022"/>
                      </a:lnTo>
                      <a:lnTo>
                        <a:pt x="1953" y="1009"/>
                      </a:lnTo>
                      <a:lnTo>
                        <a:pt x="1964" y="1004"/>
                      </a:lnTo>
                      <a:lnTo>
                        <a:pt x="1974" y="1009"/>
                      </a:lnTo>
                      <a:lnTo>
                        <a:pt x="1985" y="1022"/>
                      </a:lnTo>
                      <a:lnTo>
                        <a:pt x="1995" y="1009"/>
                      </a:lnTo>
                      <a:lnTo>
                        <a:pt x="2006" y="1003"/>
                      </a:lnTo>
                      <a:lnTo>
                        <a:pt x="2017" y="1009"/>
                      </a:lnTo>
                      <a:lnTo>
                        <a:pt x="2027" y="1022"/>
                      </a:lnTo>
                      <a:lnTo>
                        <a:pt x="2038" y="1009"/>
                      </a:lnTo>
                      <a:lnTo>
                        <a:pt x="2048" y="1003"/>
                      </a:lnTo>
                      <a:lnTo>
                        <a:pt x="2059" y="1008"/>
                      </a:lnTo>
                      <a:lnTo>
                        <a:pt x="2069" y="1022"/>
                      </a:lnTo>
                      <a:lnTo>
                        <a:pt x="2080" y="1008"/>
                      </a:lnTo>
                      <a:lnTo>
                        <a:pt x="2090" y="1002"/>
                      </a:lnTo>
                      <a:lnTo>
                        <a:pt x="2101" y="1008"/>
                      </a:lnTo>
                      <a:lnTo>
                        <a:pt x="2112" y="1022"/>
                      </a:lnTo>
                      <a:lnTo>
                        <a:pt x="2122" y="1007"/>
                      </a:lnTo>
                      <a:lnTo>
                        <a:pt x="2133" y="1001"/>
                      </a:lnTo>
                      <a:lnTo>
                        <a:pt x="2143" y="1007"/>
                      </a:lnTo>
                      <a:lnTo>
                        <a:pt x="2154" y="1022"/>
                      </a:lnTo>
                      <a:lnTo>
                        <a:pt x="2164" y="1007"/>
                      </a:lnTo>
                      <a:lnTo>
                        <a:pt x="2175" y="1000"/>
                      </a:lnTo>
                      <a:lnTo>
                        <a:pt x="2186" y="1006"/>
                      </a:lnTo>
                      <a:lnTo>
                        <a:pt x="2196" y="1022"/>
                      </a:lnTo>
                      <a:lnTo>
                        <a:pt x="2207" y="1006"/>
                      </a:lnTo>
                      <a:lnTo>
                        <a:pt x="2217" y="999"/>
                      </a:lnTo>
                      <a:lnTo>
                        <a:pt x="2228" y="1006"/>
                      </a:lnTo>
                      <a:lnTo>
                        <a:pt x="2238" y="1022"/>
                      </a:lnTo>
                      <a:lnTo>
                        <a:pt x="2249" y="1005"/>
                      </a:lnTo>
                      <a:lnTo>
                        <a:pt x="2259" y="998"/>
                      </a:lnTo>
                      <a:lnTo>
                        <a:pt x="2270" y="1005"/>
                      </a:lnTo>
                      <a:lnTo>
                        <a:pt x="2280" y="1022"/>
                      </a:lnTo>
                      <a:lnTo>
                        <a:pt x="2291" y="1004"/>
                      </a:lnTo>
                      <a:lnTo>
                        <a:pt x="2302" y="996"/>
                      </a:lnTo>
                      <a:lnTo>
                        <a:pt x="2312" y="1003"/>
                      </a:lnTo>
                      <a:lnTo>
                        <a:pt x="2323" y="1022"/>
                      </a:lnTo>
                      <a:lnTo>
                        <a:pt x="2333" y="1003"/>
                      </a:lnTo>
                      <a:lnTo>
                        <a:pt x="2344" y="994"/>
                      </a:lnTo>
                      <a:lnTo>
                        <a:pt x="2354" y="1002"/>
                      </a:lnTo>
                      <a:lnTo>
                        <a:pt x="2365" y="1022"/>
                      </a:lnTo>
                      <a:lnTo>
                        <a:pt x="2375" y="1002"/>
                      </a:lnTo>
                      <a:lnTo>
                        <a:pt x="2386" y="992"/>
                      </a:lnTo>
                      <a:lnTo>
                        <a:pt x="2397" y="1001"/>
                      </a:lnTo>
                      <a:lnTo>
                        <a:pt x="2407" y="1022"/>
                      </a:lnTo>
                      <a:lnTo>
                        <a:pt x="2418" y="1000"/>
                      </a:lnTo>
                      <a:lnTo>
                        <a:pt x="2428" y="990"/>
                      </a:lnTo>
                      <a:lnTo>
                        <a:pt x="2439" y="999"/>
                      </a:lnTo>
                      <a:lnTo>
                        <a:pt x="2449" y="1022"/>
                      </a:lnTo>
                      <a:lnTo>
                        <a:pt x="2460" y="998"/>
                      </a:lnTo>
                      <a:lnTo>
                        <a:pt x="2470" y="987"/>
                      </a:lnTo>
                      <a:lnTo>
                        <a:pt x="2481" y="996"/>
                      </a:lnTo>
                      <a:lnTo>
                        <a:pt x="2492" y="1022"/>
                      </a:lnTo>
                      <a:lnTo>
                        <a:pt x="2502" y="995"/>
                      </a:lnTo>
                      <a:lnTo>
                        <a:pt x="2513" y="983"/>
                      </a:lnTo>
                      <a:lnTo>
                        <a:pt x="2523" y="994"/>
                      </a:lnTo>
                      <a:lnTo>
                        <a:pt x="2534" y="1022"/>
                      </a:lnTo>
                      <a:lnTo>
                        <a:pt x="2544" y="992"/>
                      </a:lnTo>
                      <a:lnTo>
                        <a:pt x="2555" y="978"/>
                      </a:lnTo>
                      <a:lnTo>
                        <a:pt x="2566" y="990"/>
                      </a:lnTo>
                      <a:lnTo>
                        <a:pt x="2576" y="1022"/>
                      </a:lnTo>
                      <a:lnTo>
                        <a:pt x="2587" y="987"/>
                      </a:lnTo>
                      <a:lnTo>
                        <a:pt x="2597" y="971"/>
                      </a:lnTo>
                      <a:lnTo>
                        <a:pt x="2608" y="985"/>
                      </a:lnTo>
                      <a:lnTo>
                        <a:pt x="2618" y="1022"/>
                      </a:lnTo>
                      <a:lnTo>
                        <a:pt x="2629" y="982"/>
                      </a:lnTo>
                      <a:lnTo>
                        <a:pt x="2639" y="962"/>
                      </a:lnTo>
                      <a:lnTo>
                        <a:pt x="2650" y="978"/>
                      </a:lnTo>
                      <a:lnTo>
                        <a:pt x="2661" y="1022"/>
                      </a:lnTo>
                      <a:lnTo>
                        <a:pt x="2671" y="973"/>
                      </a:lnTo>
                      <a:lnTo>
                        <a:pt x="2682" y="949"/>
                      </a:lnTo>
                      <a:lnTo>
                        <a:pt x="2692" y="968"/>
                      </a:lnTo>
                    </a:path>
                  </a:pathLst>
                </a:custGeom>
                <a:noFill/>
                <a:ln w="3175" cap="flat">
                  <a:solidFill>
                    <a:srgbClr val="00B05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88" name="Freeform 195"/>
                <p:cNvSpPr>
                  <a:spLocks/>
                </p:cNvSpPr>
                <p:nvPr/>
              </p:nvSpPr>
              <p:spPr bwMode="auto">
                <a:xfrm>
                  <a:off x="5470826" y="2558444"/>
                  <a:ext cx="2672064" cy="1007398"/>
                </a:xfrm>
                <a:custGeom>
                  <a:avLst/>
                  <a:gdLst>
                    <a:gd name="T0" fmla="*/ 42 w 2692"/>
                    <a:gd name="T1" fmla="*/ 1022 h 1022"/>
                    <a:gd name="T2" fmla="*/ 95 w 2692"/>
                    <a:gd name="T3" fmla="*/ 938 h 1022"/>
                    <a:gd name="T4" fmla="*/ 148 w 2692"/>
                    <a:gd name="T5" fmla="*/ 805 h 1022"/>
                    <a:gd name="T6" fmla="*/ 201 w 2692"/>
                    <a:gd name="T7" fmla="*/ 102 h 1022"/>
                    <a:gd name="T8" fmla="*/ 254 w 2692"/>
                    <a:gd name="T9" fmla="*/ 1022 h 1022"/>
                    <a:gd name="T10" fmla="*/ 306 w 2692"/>
                    <a:gd name="T11" fmla="*/ 920 h 1022"/>
                    <a:gd name="T12" fmla="*/ 359 w 2692"/>
                    <a:gd name="T13" fmla="*/ 929 h 1022"/>
                    <a:gd name="T14" fmla="*/ 412 w 2692"/>
                    <a:gd name="T15" fmla="*/ 973 h 1022"/>
                    <a:gd name="T16" fmla="*/ 465 w 2692"/>
                    <a:gd name="T17" fmla="*/ 1022 h 1022"/>
                    <a:gd name="T18" fmla="*/ 517 w 2692"/>
                    <a:gd name="T19" fmla="*/ 990 h 1022"/>
                    <a:gd name="T20" fmla="*/ 570 w 2692"/>
                    <a:gd name="T21" fmla="*/ 983 h 1022"/>
                    <a:gd name="T22" fmla="*/ 623 w 2692"/>
                    <a:gd name="T23" fmla="*/ 998 h 1022"/>
                    <a:gd name="T24" fmla="*/ 676 w 2692"/>
                    <a:gd name="T25" fmla="*/ 1022 h 1022"/>
                    <a:gd name="T26" fmla="*/ 729 w 2692"/>
                    <a:gd name="T27" fmla="*/ 1002 h 1022"/>
                    <a:gd name="T28" fmla="*/ 781 w 2692"/>
                    <a:gd name="T29" fmla="*/ 996 h 1022"/>
                    <a:gd name="T30" fmla="*/ 834 w 2692"/>
                    <a:gd name="T31" fmla="*/ 1005 h 1022"/>
                    <a:gd name="T32" fmla="*/ 887 w 2692"/>
                    <a:gd name="T33" fmla="*/ 1022 h 1022"/>
                    <a:gd name="T34" fmla="*/ 940 w 2692"/>
                    <a:gd name="T35" fmla="*/ 1007 h 1022"/>
                    <a:gd name="T36" fmla="*/ 993 w 2692"/>
                    <a:gd name="T37" fmla="*/ 1002 h 1022"/>
                    <a:gd name="T38" fmla="*/ 1045 w 2692"/>
                    <a:gd name="T39" fmla="*/ 1009 h 1022"/>
                    <a:gd name="T40" fmla="*/ 1098 w 2692"/>
                    <a:gd name="T41" fmla="*/ 1022 h 1022"/>
                    <a:gd name="T42" fmla="*/ 1151 w 2692"/>
                    <a:gd name="T43" fmla="*/ 1010 h 1022"/>
                    <a:gd name="T44" fmla="*/ 1204 w 2692"/>
                    <a:gd name="T45" fmla="*/ 1005 h 1022"/>
                    <a:gd name="T46" fmla="*/ 1257 w 2692"/>
                    <a:gd name="T47" fmla="*/ 1010 h 1022"/>
                    <a:gd name="T48" fmla="*/ 1309 w 2692"/>
                    <a:gd name="T49" fmla="*/ 1022 h 1022"/>
                    <a:gd name="T50" fmla="*/ 1362 w 2692"/>
                    <a:gd name="T51" fmla="*/ 1010 h 1022"/>
                    <a:gd name="T52" fmla="*/ 1415 w 2692"/>
                    <a:gd name="T53" fmla="*/ 1006 h 1022"/>
                    <a:gd name="T54" fmla="*/ 1468 w 2692"/>
                    <a:gd name="T55" fmla="*/ 1011 h 1022"/>
                    <a:gd name="T56" fmla="*/ 1520 w 2692"/>
                    <a:gd name="T57" fmla="*/ 1022 h 1022"/>
                    <a:gd name="T58" fmla="*/ 1573 w 2692"/>
                    <a:gd name="T59" fmla="*/ 1011 h 1022"/>
                    <a:gd name="T60" fmla="*/ 1626 w 2692"/>
                    <a:gd name="T61" fmla="*/ 1006 h 1022"/>
                    <a:gd name="T62" fmla="*/ 1679 w 2692"/>
                    <a:gd name="T63" fmla="*/ 1011 h 1022"/>
                    <a:gd name="T64" fmla="*/ 1732 w 2692"/>
                    <a:gd name="T65" fmla="*/ 1022 h 1022"/>
                    <a:gd name="T66" fmla="*/ 1784 w 2692"/>
                    <a:gd name="T67" fmla="*/ 1010 h 1022"/>
                    <a:gd name="T68" fmla="*/ 1837 w 2692"/>
                    <a:gd name="T69" fmla="*/ 1005 h 1022"/>
                    <a:gd name="T70" fmla="*/ 1890 w 2692"/>
                    <a:gd name="T71" fmla="*/ 1010 h 1022"/>
                    <a:gd name="T72" fmla="*/ 1943 w 2692"/>
                    <a:gd name="T73" fmla="*/ 1022 h 1022"/>
                    <a:gd name="T74" fmla="*/ 1995 w 2692"/>
                    <a:gd name="T75" fmla="*/ 1009 h 1022"/>
                    <a:gd name="T76" fmla="*/ 2048 w 2692"/>
                    <a:gd name="T77" fmla="*/ 1003 h 1022"/>
                    <a:gd name="T78" fmla="*/ 2101 w 2692"/>
                    <a:gd name="T79" fmla="*/ 1008 h 1022"/>
                    <a:gd name="T80" fmla="*/ 2154 w 2692"/>
                    <a:gd name="T81" fmla="*/ 1022 h 1022"/>
                    <a:gd name="T82" fmla="*/ 2207 w 2692"/>
                    <a:gd name="T83" fmla="*/ 1007 h 1022"/>
                    <a:gd name="T84" fmla="*/ 2259 w 2692"/>
                    <a:gd name="T85" fmla="*/ 999 h 1022"/>
                    <a:gd name="T86" fmla="*/ 2312 w 2692"/>
                    <a:gd name="T87" fmla="*/ 1005 h 1022"/>
                    <a:gd name="T88" fmla="*/ 2365 w 2692"/>
                    <a:gd name="T89" fmla="*/ 1022 h 1022"/>
                    <a:gd name="T90" fmla="*/ 2418 w 2692"/>
                    <a:gd name="T91" fmla="*/ 1002 h 1022"/>
                    <a:gd name="T92" fmla="*/ 2470 w 2692"/>
                    <a:gd name="T93" fmla="*/ 990 h 1022"/>
                    <a:gd name="T94" fmla="*/ 2523 w 2692"/>
                    <a:gd name="T95" fmla="*/ 996 h 1022"/>
                    <a:gd name="T96" fmla="*/ 2576 w 2692"/>
                    <a:gd name="T97" fmla="*/ 1022 h 1022"/>
                    <a:gd name="T98" fmla="*/ 2629 w 2692"/>
                    <a:gd name="T99" fmla="*/ 987 h 1022"/>
                    <a:gd name="T100" fmla="*/ 2682 w 2692"/>
                    <a:gd name="T101" fmla="*/ 962 h 102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</a:cxnLst>
                  <a:rect l="0" t="0" r="r" b="b"/>
                  <a:pathLst>
                    <a:path w="2692" h="1022">
                      <a:moveTo>
                        <a:pt x="0" y="1022"/>
                      </a:moveTo>
                      <a:lnTo>
                        <a:pt x="11" y="973"/>
                      </a:lnTo>
                      <a:lnTo>
                        <a:pt x="21" y="949"/>
                      </a:lnTo>
                      <a:lnTo>
                        <a:pt x="32" y="968"/>
                      </a:lnTo>
                      <a:lnTo>
                        <a:pt x="42" y="1022"/>
                      </a:lnTo>
                      <a:lnTo>
                        <a:pt x="53" y="961"/>
                      </a:lnTo>
                      <a:lnTo>
                        <a:pt x="64" y="929"/>
                      </a:lnTo>
                      <a:lnTo>
                        <a:pt x="74" y="951"/>
                      </a:lnTo>
                      <a:lnTo>
                        <a:pt x="85" y="1022"/>
                      </a:lnTo>
                      <a:lnTo>
                        <a:pt x="95" y="938"/>
                      </a:lnTo>
                      <a:lnTo>
                        <a:pt x="106" y="892"/>
                      </a:lnTo>
                      <a:lnTo>
                        <a:pt x="116" y="920"/>
                      </a:lnTo>
                      <a:lnTo>
                        <a:pt x="127" y="1022"/>
                      </a:lnTo>
                      <a:lnTo>
                        <a:pt x="137" y="891"/>
                      </a:lnTo>
                      <a:lnTo>
                        <a:pt x="148" y="805"/>
                      </a:lnTo>
                      <a:lnTo>
                        <a:pt x="159" y="838"/>
                      </a:lnTo>
                      <a:lnTo>
                        <a:pt x="169" y="1022"/>
                      </a:lnTo>
                      <a:lnTo>
                        <a:pt x="180" y="715"/>
                      </a:lnTo>
                      <a:lnTo>
                        <a:pt x="190" y="371"/>
                      </a:lnTo>
                      <a:lnTo>
                        <a:pt x="201" y="102"/>
                      </a:lnTo>
                      <a:lnTo>
                        <a:pt x="211" y="0"/>
                      </a:lnTo>
                      <a:lnTo>
                        <a:pt x="222" y="102"/>
                      </a:lnTo>
                      <a:lnTo>
                        <a:pt x="232" y="371"/>
                      </a:lnTo>
                      <a:lnTo>
                        <a:pt x="243" y="715"/>
                      </a:lnTo>
                      <a:lnTo>
                        <a:pt x="254" y="1022"/>
                      </a:lnTo>
                      <a:lnTo>
                        <a:pt x="264" y="838"/>
                      </a:lnTo>
                      <a:lnTo>
                        <a:pt x="275" y="805"/>
                      </a:lnTo>
                      <a:lnTo>
                        <a:pt x="285" y="891"/>
                      </a:lnTo>
                      <a:lnTo>
                        <a:pt x="296" y="1022"/>
                      </a:lnTo>
                      <a:lnTo>
                        <a:pt x="306" y="920"/>
                      </a:lnTo>
                      <a:lnTo>
                        <a:pt x="317" y="892"/>
                      </a:lnTo>
                      <a:lnTo>
                        <a:pt x="328" y="938"/>
                      </a:lnTo>
                      <a:lnTo>
                        <a:pt x="338" y="1022"/>
                      </a:lnTo>
                      <a:lnTo>
                        <a:pt x="349" y="951"/>
                      </a:lnTo>
                      <a:lnTo>
                        <a:pt x="359" y="929"/>
                      </a:lnTo>
                      <a:lnTo>
                        <a:pt x="370" y="961"/>
                      </a:lnTo>
                      <a:lnTo>
                        <a:pt x="380" y="1022"/>
                      </a:lnTo>
                      <a:lnTo>
                        <a:pt x="391" y="968"/>
                      </a:lnTo>
                      <a:lnTo>
                        <a:pt x="401" y="949"/>
                      </a:lnTo>
                      <a:lnTo>
                        <a:pt x="412" y="973"/>
                      </a:lnTo>
                      <a:lnTo>
                        <a:pt x="423" y="1022"/>
                      </a:lnTo>
                      <a:lnTo>
                        <a:pt x="433" y="978"/>
                      </a:lnTo>
                      <a:lnTo>
                        <a:pt x="444" y="962"/>
                      </a:lnTo>
                      <a:lnTo>
                        <a:pt x="454" y="982"/>
                      </a:lnTo>
                      <a:lnTo>
                        <a:pt x="465" y="1022"/>
                      </a:lnTo>
                      <a:lnTo>
                        <a:pt x="475" y="985"/>
                      </a:lnTo>
                      <a:lnTo>
                        <a:pt x="486" y="971"/>
                      </a:lnTo>
                      <a:lnTo>
                        <a:pt x="496" y="987"/>
                      </a:lnTo>
                      <a:lnTo>
                        <a:pt x="507" y="1022"/>
                      </a:lnTo>
                      <a:lnTo>
                        <a:pt x="517" y="990"/>
                      </a:lnTo>
                      <a:lnTo>
                        <a:pt x="528" y="978"/>
                      </a:lnTo>
                      <a:lnTo>
                        <a:pt x="539" y="992"/>
                      </a:lnTo>
                      <a:lnTo>
                        <a:pt x="549" y="1022"/>
                      </a:lnTo>
                      <a:lnTo>
                        <a:pt x="560" y="994"/>
                      </a:lnTo>
                      <a:lnTo>
                        <a:pt x="570" y="983"/>
                      </a:lnTo>
                      <a:lnTo>
                        <a:pt x="581" y="995"/>
                      </a:lnTo>
                      <a:lnTo>
                        <a:pt x="591" y="1022"/>
                      </a:lnTo>
                      <a:lnTo>
                        <a:pt x="602" y="996"/>
                      </a:lnTo>
                      <a:lnTo>
                        <a:pt x="612" y="987"/>
                      </a:lnTo>
                      <a:lnTo>
                        <a:pt x="623" y="998"/>
                      </a:lnTo>
                      <a:lnTo>
                        <a:pt x="634" y="1022"/>
                      </a:lnTo>
                      <a:lnTo>
                        <a:pt x="644" y="999"/>
                      </a:lnTo>
                      <a:lnTo>
                        <a:pt x="655" y="990"/>
                      </a:lnTo>
                      <a:lnTo>
                        <a:pt x="665" y="1000"/>
                      </a:lnTo>
                      <a:lnTo>
                        <a:pt x="676" y="1022"/>
                      </a:lnTo>
                      <a:lnTo>
                        <a:pt x="686" y="1001"/>
                      </a:lnTo>
                      <a:lnTo>
                        <a:pt x="697" y="992"/>
                      </a:lnTo>
                      <a:lnTo>
                        <a:pt x="708" y="1002"/>
                      </a:lnTo>
                      <a:lnTo>
                        <a:pt x="718" y="1022"/>
                      </a:lnTo>
                      <a:lnTo>
                        <a:pt x="729" y="1002"/>
                      </a:lnTo>
                      <a:lnTo>
                        <a:pt x="739" y="994"/>
                      </a:lnTo>
                      <a:lnTo>
                        <a:pt x="750" y="1003"/>
                      </a:lnTo>
                      <a:lnTo>
                        <a:pt x="760" y="1022"/>
                      </a:lnTo>
                      <a:lnTo>
                        <a:pt x="771" y="1003"/>
                      </a:lnTo>
                      <a:lnTo>
                        <a:pt x="781" y="996"/>
                      </a:lnTo>
                      <a:lnTo>
                        <a:pt x="792" y="1004"/>
                      </a:lnTo>
                      <a:lnTo>
                        <a:pt x="803" y="1022"/>
                      </a:lnTo>
                      <a:lnTo>
                        <a:pt x="813" y="1005"/>
                      </a:lnTo>
                      <a:lnTo>
                        <a:pt x="824" y="998"/>
                      </a:lnTo>
                      <a:lnTo>
                        <a:pt x="834" y="1005"/>
                      </a:lnTo>
                      <a:lnTo>
                        <a:pt x="845" y="1022"/>
                      </a:lnTo>
                      <a:lnTo>
                        <a:pt x="855" y="1006"/>
                      </a:lnTo>
                      <a:lnTo>
                        <a:pt x="866" y="999"/>
                      </a:lnTo>
                      <a:lnTo>
                        <a:pt x="876" y="1006"/>
                      </a:lnTo>
                      <a:lnTo>
                        <a:pt x="887" y="1022"/>
                      </a:lnTo>
                      <a:lnTo>
                        <a:pt x="898" y="1006"/>
                      </a:lnTo>
                      <a:lnTo>
                        <a:pt x="908" y="1000"/>
                      </a:lnTo>
                      <a:lnTo>
                        <a:pt x="919" y="1007"/>
                      </a:lnTo>
                      <a:lnTo>
                        <a:pt x="929" y="1022"/>
                      </a:lnTo>
                      <a:lnTo>
                        <a:pt x="940" y="1007"/>
                      </a:lnTo>
                      <a:lnTo>
                        <a:pt x="950" y="1001"/>
                      </a:lnTo>
                      <a:lnTo>
                        <a:pt x="961" y="1007"/>
                      </a:lnTo>
                      <a:lnTo>
                        <a:pt x="971" y="1022"/>
                      </a:lnTo>
                      <a:lnTo>
                        <a:pt x="982" y="1008"/>
                      </a:lnTo>
                      <a:lnTo>
                        <a:pt x="993" y="1002"/>
                      </a:lnTo>
                      <a:lnTo>
                        <a:pt x="1003" y="1008"/>
                      </a:lnTo>
                      <a:lnTo>
                        <a:pt x="1014" y="1022"/>
                      </a:lnTo>
                      <a:lnTo>
                        <a:pt x="1024" y="1008"/>
                      </a:lnTo>
                      <a:lnTo>
                        <a:pt x="1035" y="1003"/>
                      </a:lnTo>
                      <a:lnTo>
                        <a:pt x="1045" y="1009"/>
                      </a:lnTo>
                      <a:lnTo>
                        <a:pt x="1056" y="1022"/>
                      </a:lnTo>
                      <a:lnTo>
                        <a:pt x="1066" y="1009"/>
                      </a:lnTo>
                      <a:lnTo>
                        <a:pt x="1077" y="1003"/>
                      </a:lnTo>
                      <a:lnTo>
                        <a:pt x="1088" y="1009"/>
                      </a:lnTo>
                      <a:lnTo>
                        <a:pt x="1098" y="1022"/>
                      </a:lnTo>
                      <a:lnTo>
                        <a:pt x="1109" y="1009"/>
                      </a:lnTo>
                      <a:lnTo>
                        <a:pt x="1119" y="1004"/>
                      </a:lnTo>
                      <a:lnTo>
                        <a:pt x="1130" y="1009"/>
                      </a:lnTo>
                      <a:lnTo>
                        <a:pt x="1140" y="1022"/>
                      </a:lnTo>
                      <a:lnTo>
                        <a:pt x="1151" y="1010"/>
                      </a:lnTo>
                      <a:lnTo>
                        <a:pt x="1161" y="1004"/>
                      </a:lnTo>
                      <a:lnTo>
                        <a:pt x="1172" y="1010"/>
                      </a:lnTo>
                      <a:lnTo>
                        <a:pt x="1183" y="1022"/>
                      </a:lnTo>
                      <a:lnTo>
                        <a:pt x="1193" y="1010"/>
                      </a:lnTo>
                      <a:lnTo>
                        <a:pt x="1204" y="1005"/>
                      </a:lnTo>
                      <a:lnTo>
                        <a:pt x="1214" y="1010"/>
                      </a:lnTo>
                      <a:lnTo>
                        <a:pt x="1225" y="1022"/>
                      </a:lnTo>
                      <a:lnTo>
                        <a:pt x="1235" y="1010"/>
                      </a:lnTo>
                      <a:lnTo>
                        <a:pt x="1246" y="1005"/>
                      </a:lnTo>
                      <a:lnTo>
                        <a:pt x="1257" y="1010"/>
                      </a:lnTo>
                      <a:lnTo>
                        <a:pt x="1267" y="1022"/>
                      </a:lnTo>
                      <a:lnTo>
                        <a:pt x="1278" y="1010"/>
                      </a:lnTo>
                      <a:lnTo>
                        <a:pt x="1288" y="1005"/>
                      </a:lnTo>
                      <a:lnTo>
                        <a:pt x="1299" y="1010"/>
                      </a:lnTo>
                      <a:lnTo>
                        <a:pt x="1309" y="1022"/>
                      </a:lnTo>
                      <a:lnTo>
                        <a:pt x="1320" y="1010"/>
                      </a:lnTo>
                      <a:lnTo>
                        <a:pt x="1330" y="1006"/>
                      </a:lnTo>
                      <a:lnTo>
                        <a:pt x="1341" y="1010"/>
                      </a:lnTo>
                      <a:lnTo>
                        <a:pt x="1352" y="1022"/>
                      </a:lnTo>
                      <a:lnTo>
                        <a:pt x="1362" y="1010"/>
                      </a:lnTo>
                      <a:lnTo>
                        <a:pt x="1373" y="1006"/>
                      </a:lnTo>
                      <a:lnTo>
                        <a:pt x="1383" y="1011"/>
                      </a:lnTo>
                      <a:lnTo>
                        <a:pt x="1394" y="1022"/>
                      </a:lnTo>
                      <a:lnTo>
                        <a:pt x="1404" y="1011"/>
                      </a:lnTo>
                      <a:lnTo>
                        <a:pt x="1415" y="1006"/>
                      </a:lnTo>
                      <a:lnTo>
                        <a:pt x="1425" y="1011"/>
                      </a:lnTo>
                      <a:lnTo>
                        <a:pt x="1436" y="1022"/>
                      </a:lnTo>
                      <a:lnTo>
                        <a:pt x="1446" y="1011"/>
                      </a:lnTo>
                      <a:lnTo>
                        <a:pt x="1457" y="1006"/>
                      </a:lnTo>
                      <a:lnTo>
                        <a:pt x="1468" y="1011"/>
                      </a:lnTo>
                      <a:lnTo>
                        <a:pt x="1478" y="1022"/>
                      </a:lnTo>
                      <a:lnTo>
                        <a:pt x="1489" y="1011"/>
                      </a:lnTo>
                      <a:lnTo>
                        <a:pt x="1499" y="1006"/>
                      </a:lnTo>
                      <a:lnTo>
                        <a:pt x="1510" y="1011"/>
                      </a:lnTo>
                      <a:lnTo>
                        <a:pt x="1520" y="1022"/>
                      </a:lnTo>
                      <a:lnTo>
                        <a:pt x="1531" y="1011"/>
                      </a:lnTo>
                      <a:lnTo>
                        <a:pt x="1541" y="1006"/>
                      </a:lnTo>
                      <a:lnTo>
                        <a:pt x="1552" y="1011"/>
                      </a:lnTo>
                      <a:lnTo>
                        <a:pt x="1563" y="1022"/>
                      </a:lnTo>
                      <a:lnTo>
                        <a:pt x="1573" y="1011"/>
                      </a:lnTo>
                      <a:lnTo>
                        <a:pt x="1584" y="1006"/>
                      </a:lnTo>
                      <a:lnTo>
                        <a:pt x="1594" y="1011"/>
                      </a:lnTo>
                      <a:lnTo>
                        <a:pt x="1605" y="1022"/>
                      </a:lnTo>
                      <a:lnTo>
                        <a:pt x="1615" y="1011"/>
                      </a:lnTo>
                      <a:lnTo>
                        <a:pt x="1626" y="1006"/>
                      </a:lnTo>
                      <a:lnTo>
                        <a:pt x="1637" y="1011"/>
                      </a:lnTo>
                      <a:lnTo>
                        <a:pt x="1647" y="1022"/>
                      </a:lnTo>
                      <a:lnTo>
                        <a:pt x="1658" y="1011"/>
                      </a:lnTo>
                      <a:lnTo>
                        <a:pt x="1668" y="1006"/>
                      </a:lnTo>
                      <a:lnTo>
                        <a:pt x="1679" y="1011"/>
                      </a:lnTo>
                      <a:lnTo>
                        <a:pt x="1689" y="1022"/>
                      </a:lnTo>
                      <a:lnTo>
                        <a:pt x="1700" y="1011"/>
                      </a:lnTo>
                      <a:lnTo>
                        <a:pt x="1710" y="1006"/>
                      </a:lnTo>
                      <a:lnTo>
                        <a:pt x="1721" y="1011"/>
                      </a:lnTo>
                      <a:lnTo>
                        <a:pt x="1732" y="1022"/>
                      </a:lnTo>
                      <a:lnTo>
                        <a:pt x="1742" y="1011"/>
                      </a:lnTo>
                      <a:lnTo>
                        <a:pt x="1753" y="1006"/>
                      </a:lnTo>
                      <a:lnTo>
                        <a:pt x="1763" y="1010"/>
                      </a:lnTo>
                      <a:lnTo>
                        <a:pt x="1774" y="1022"/>
                      </a:lnTo>
                      <a:lnTo>
                        <a:pt x="1784" y="1010"/>
                      </a:lnTo>
                      <a:lnTo>
                        <a:pt x="1795" y="1006"/>
                      </a:lnTo>
                      <a:lnTo>
                        <a:pt x="1805" y="1010"/>
                      </a:lnTo>
                      <a:lnTo>
                        <a:pt x="1816" y="1022"/>
                      </a:lnTo>
                      <a:lnTo>
                        <a:pt x="1827" y="1010"/>
                      </a:lnTo>
                      <a:lnTo>
                        <a:pt x="1837" y="1005"/>
                      </a:lnTo>
                      <a:lnTo>
                        <a:pt x="1848" y="1010"/>
                      </a:lnTo>
                      <a:lnTo>
                        <a:pt x="1858" y="1022"/>
                      </a:lnTo>
                      <a:lnTo>
                        <a:pt x="1869" y="1010"/>
                      </a:lnTo>
                      <a:lnTo>
                        <a:pt x="1879" y="1005"/>
                      </a:lnTo>
                      <a:lnTo>
                        <a:pt x="1890" y="1010"/>
                      </a:lnTo>
                      <a:lnTo>
                        <a:pt x="1900" y="1022"/>
                      </a:lnTo>
                      <a:lnTo>
                        <a:pt x="1911" y="1010"/>
                      </a:lnTo>
                      <a:lnTo>
                        <a:pt x="1921" y="1005"/>
                      </a:lnTo>
                      <a:lnTo>
                        <a:pt x="1932" y="1010"/>
                      </a:lnTo>
                      <a:lnTo>
                        <a:pt x="1943" y="1022"/>
                      </a:lnTo>
                      <a:lnTo>
                        <a:pt x="1953" y="1010"/>
                      </a:lnTo>
                      <a:lnTo>
                        <a:pt x="1964" y="1004"/>
                      </a:lnTo>
                      <a:lnTo>
                        <a:pt x="1974" y="1010"/>
                      </a:lnTo>
                      <a:lnTo>
                        <a:pt x="1985" y="1022"/>
                      </a:lnTo>
                      <a:lnTo>
                        <a:pt x="1995" y="1009"/>
                      </a:lnTo>
                      <a:lnTo>
                        <a:pt x="2006" y="1004"/>
                      </a:lnTo>
                      <a:lnTo>
                        <a:pt x="2017" y="1009"/>
                      </a:lnTo>
                      <a:lnTo>
                        <a:pt x="2027" y="1022"/>
                      </a:lnTo>
                      <a:lnTo>
                        <a:pt x="2038" y="1009"/>
                      </a:lnTo>
                      <a:lnTo>
                        <a:pt x="2048" y="1003"/>
                      </a:lnTo>
                      <a:lnTo>
                        <a:pt x="2059" y="1009"/>
                      </a:lnTo>
                      <a:lnTo>
                        <a:pt x="2069" y="1022"/>
                      </a:lnTo>
                      <a:lnTo>
                        <a:pt x="2080" y="1009"/>
                      </a:lnTo>
                      <a:lnTo>
                        <a:pt x="2090" y="1003"/>
                      </a:lnTo>
                      <a:lnTo>
                        <a:pt x="2101" y="1008"/>
                      </a:lnTo>
                      <a:lnTo>
                        <a:pt x="2112" y="1022"/>
                      </a:lnTo>
                      <a:lnTo>
                        <a:pt x="2122" y="1008"/>
                      </a:lnTo>
                      <a:lnTo>
                        <a:pt x="2133" y="1002"/>
                      </a:lnTo>
                      <a:lnTo>
                        <a:pt x="2143" y="1008"/>
                      </a:lnTo>
                      <a:lnTo>
                        <a:pt x="2154" y="1022"/>
                      </a:lnTo>
                      <a:lnTo>
                        <a:pt x="2164" y="1007"/>
                      </a:lnTo>
                      <a:lnTo>
                        <a:pt x="2175" y="1001"/>
                      </a:lnTo>
                      <a:lnTo>
                        <a:pt x="2186" y="1007"/>
                      </a:lnTo>
                      <a:lnTo>
                        <a:pt x="2196" y="1022"/>
                      </a:lnTo>
                      <a:lnTo>
                        <a:pt x="2207" y="1007"/>
                      </a:lnTo>
                      <a:lnTo>
                        <a:pt x="2217" y="1000"/>
                      </a:lnTo>
                      <a:lnTo>
                        <a:pt x="2228" y="1006"/>
                      </a:lnTo>
                      <a:lnTo>
                        <a:pt x="2238" y="1022"/>
                      </a:lnTo>
                      <a:lnTo>
                        <a:pt x="2249" y="1006"/>
                      </a:lnTo>
                      <a:lnTo>
                        <a:pt x="2259" y="999"/>
                      </a:lnTo>
                      <a:lnTo>
                        <a:pt x="2270" y="1006"/>
                      </a:lnTo>
                      <a:lnTo>
                        <a:pt x="2280" y="1022"/>
                      </a:lnTo>
                      <a:lnTo>
                        <a:pt x="2291" y="1005"/>
                      </a:lnTo>
                      <a:lnTo>
                        <a:pt x="2302" y="998"/>
                      </a:lnTo>
                      <a:lnTo>
                        <a:pt x="2312" y="1005"/>
                      </a:lnTo>
                      <a:lnTo>
                        <a:pt x="2323" y="1022"/>
                      </a:lnTo>
                      <a:lnTo>
                        <a:pt x="2333" y="1004"/>
                      </a:lnTo>
                      <a:lnTo>
                        <a:pt x="2344" y="996"/>
                      </a:lnTo>
                      <a:lnTo>
                        <a:pt x="2354" y="1003"/>
                      </a:lnTo>
                      <a:lnTo>
                        <a:pt x="2365" y="1022"/>
                      </a:lnTo>
                      <a:lnTo>
                        <a:pt x="2375" y="1003"/>
                      </a:lnTo>
                      <a:lnTo>
                        <a:pt x="2386" y="994"/>
                      </a:lnTo>
                      <a:lnTo>
                        <a:pt x="2397" y="1002"/>
                      </a:lnTo>
                      <a:lnTo>
                        <a:pt x="2407" y="1022"/>
                      </a:lnTo>
                      <a:lnTo>
                        <a:pt x="2418" y="1002"/>
                      </a:lnTo>
                      <a:lnTo>
                        <a:pt x="2428" y="992"/>
                      </a:lnTo>
                      <a:lnTo>
                        <a:pt x="2439" y="1001"/>
                      </a:lnTo>
                      <a:lnTo>
                        <a:pt x="2449" y="1022"/>
                      </a:lnTo>
                      <a:lnTo>
                        <a:pt x="2460" y="1000"/>
                      </a:lnTo>
                      <a:lnTo>
                        <a:pt x="2470" y="990"/>
                      </a:lnTo>
                      <a:lnTo>
                        <a:pt x="2481" y="999"/>
                      </a:lnTo>
                      <a:lnTo>
                        <a:pt x="2492" y="1022"/>
                      </a:lnTo>
                      <a:lnTo>
                        <a:pt x="2502" y="998"/>
                      </a:lnTo>
                      <a:lnTo>
                        <a:pt x="2513" y="987"/>
                      </a:lnTo>
                      <a:lnTo>
                        <a:pt x="2523" y="996"/>
                      </a:lnTo>
                      <a:lnTo>
                        <a:pt x="2534" y="1022"/>
                      </a:lnTo>
                      <a:lnTo>
                        <a:pt x="2544" y="995"/>
                      </a:lnTo>
                      <a:lnTo>
                        <a:pt x="2555" y="983"/>
                      </a:lnTo>
                      <a:lnTo>
                        <a:pt x="2566" y="994"/>
                      </a:lnTo>
                      <a:lnTo>
                        <a:pt x="2576" y="1022"/>
                      </a:lnTo>
                      <a:lnTo>
                        <a:pt x="2587" y="992"/>
                      </a:lnTo>
                      <a:lnTo>
                        <a:pt x="2597" y="978"/>
                      </a:lnTo>
                      <a:lnTo>
                        <a:pt x="2608" y="990"/>
                      </a:lnTo>
                      <a:lnTo>
                        <a:pt x="2618" y="1022"/>
                      </a:lnTo>
                      <a:lnTo>
                        <a:pt x="2629" y="987"/>
                      </a:lnTo>
                      <a:lnTo>
                        <a:pt x="2639" y="971"/>
                      </a:lnTo>
                      <a:lnTo>
                        <a:pt x="2650" y="985"/>
                      </a:lnTo>
                      <a:lnTo>
                        <a:pt x="2661" y="1022"/>
                      </a:lnTo>
                      <a:lnTo>
                        <a:pt x="2671" y="982"/>
                      </a:lnTo>
                      <a:lnTo>
                        <a:pt x="2682" y="962"/>
                      </a:lnTo>
                      <a:lnTo>
                        <a:pt x="2692" y="978"/>
                      </a:lnTo>
                    </a:path>
                  </a:pathLst>
                </a:custGeom>
                <a:noFill/>
                <a:ln w="3175" cap="flat">
                  <a:solidFill>
                    <a:srgbClr val="00B05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89" name="Freeform 196"/>
                <p:cNvSpPr>
                  <a:spLocks/>
                </p:cNvSpPr>
                <p:nvPr/>
              </p:nvSpPr>
              <p:spPr bwMode="auto">
                <a:xfrm>
                  <a:off x="5470826" y="2558444"/>
                  <a:ext cx="2672064" cy="1007398"/>
                </a:xfrm>
                <a:custGeom>
                  <a:avLst/>
                  <a:gdLst>
                    <a:gd name="T0" fmla="*/ 42 w 2692"/>
                    <a:gd name="T1" fmla="*/ 1022 h 1022"/>
                    <a:gd name="T2" fmla="*/ 95 w 2692"/>
                    <a:gd name="T3" fmla="*/ 961 h 1022"/>
                    <a:gd name="T4" fmla="*/ 148 w 2692"/>
                    <a:gd name="T5" fmla="*/ 892 h 1022"/>
                    <a:gd name="T6" fmla="*/ 201 w 2692"/>
                    <a:gd name="T7" fmla="*/ 838 h 1022"/>
                    <a:gd name="T8" fmla="*/ 254 w 2692"/>
                    <a:gd name="T9" fmla="*/ 0 h 1022"/>
                    <a:gd name="T10" fmla="*/ 306 w 2692"/>
                    <a:gd name="T11" fmla="*/ 838 h 1022"/>
                    <a:gd name="T12" fmla="*/ 359 w 2692"/>
                    <a:gd name="T13" fmla="*/ 892 h 1022"/>
                    <a:gd name="T14" fmla="*/ 412 w 2692"/>
                    <a:gd name="T15" fmla="*/ 961 h 1022"/>
                    <a:gd name="T16" fmla="*/ 465 w 2692"/>
                    <a:gd name="T17" fmla="*/ 1022 h 1022"/>
                    <a:gd name="T18" fmla="*/ 517 w 2692"/>
                    <a:gd name="T19" fmla="*/ 985 h 1022"/>
                    <a:gd name="T20" fmla="*/ 570 w 2692"/>
                    <a:gd name="T21" fmla="*/ 978 h 1022"/>
                    <a:gd name="T22" fmla="*/ 623 w 2692"/>
                    <a:gd name="T23" fmla="*/ 995 h 1022"/>
                    <a:gd name="T24" fmla="*/ 676 w 2692"/>
                    <a:gd name="T25" fmla="*/ 1022 h 1022"/>
                    <a:gd name="T26" fmla="*/ 729 w 2692"/>
                    <a:gd name="T27" fmla="*/ 1001 h 1022"/>
                    <a:gd name="T28" fmla="*/ 781 w 2692"/>
                    <a:gd name="T29" fmla="*/ 994 h 1022"/>
                    <a:gd name="T30" fmla="*/ 834 w 2692"/>
                    <a:gd name="T31" fmla="*/ 1004 h 1022"/>
                    <a:gd name="T32" fmla="*/ 887 w 2692"/>
                    <a:gd name="T33" fmla="*/ 1022 h 1022"/>
                    <a:gd name="T34" fmla="*/ 940 w 2692"/>
                    <a:gd name="T35" fmla="*/ 1006 h 1022"/>
                    <a:gd name="T36" fmla="*/ 993 w 2692"/>
                    <a:gd name="T37" fmla="*/ 1001 h 1022"/>
                    <a:gd name="T38" fmla="*/ 1045 w 2692"/>
                    <a:gd name="T39" fmla="*/ 1008 h 1022"/>
                    <a:gd name="T40" fmla="*/ 1098 w 2692"/>
                    <a:gd name="T41" fmla="*/ 1022 h 1022"/>
                    <a:gd name="T42" fmla="*/ 1151 w 2692"/>
                    <a:gd name="T43" fmla="*/ 1009 h 1022"/>
                    <a:gd name="T44" fmla="*/ 1204 w 2692"/>
                    <a:gd name="T45" fmla="*/ 1004 h 1022"/>
                    <a:gd name="T46" fmla="*/ 1257 w 2692"/>
                    <a:gd name="T47" fmla="*/ 1010 h 1022"/>
                    <a:gd name="T48" fmla="*/ 1309 w 2692"/>
                    <a:gd name="T49" fmla="*/ 1022 h 1022"/>
                    <a:gd name="T50" fmla="*/ 1362 w 2692"/>
                    <a:gd name="T51" fmla="*/ 1010 h 1022"/>
                    <a:gd name="T52" fmla="*/ 1415 w 2692"/>
                    <a:gd name="T53" fmla="*/ 1006 h 1022"/>
                    <a:gd name="T54" fmla="*/ 1468 w 2692"/>
                    <a:gd name="T55" fmla="*/ 1011 h 1022"/>
                    <a:gd name="T56" fmla="*/ 1520 w 2692"/>
                    <a:gd name="T57" fmla="*/ 1022 h 1022"/>
                    <a:gd name="T58" fmla="*/ 1573 w 2692"/>
                    <a:gd name="T59" fmla="*/ 1011 h 1022"/>
                    <a:gd name="T60" fmla="*/ 1626 w 2692"/>
                    <a:gd name="T61" fmla="*/ 1006 h 1022"/>
                    <a:gd name="T62" fmla="*/ 1679 w 2692"/>
                    <a:gd name="T63" fmla="*/ 1011 h 1022"/>
                    <a:gd name="T64" fmla="*/ 1732 w 2692"/>
                    <a:gd name="T65" fmla="*/ 1022 h 1022"/>
                    <a:gd name="T66" fmla="*/ 1784 w 2692"/>
                    <a:gd name="T67" fmla="*/ 1011 h 1022"/>
                    <a:gd name="T68" fmla="*/ 1837 w 2692"/>
                    <a:gd name="T69" fmla="*/ 1006 h 1022"/>
                    <a:gd name="T70" fmla="*/ 1890 w 2692"/>
                    <a:gd name="T71" fmla="*/ 1010 h 1022"/>
                    <a:gd name="T72" fmla="*/ 1943 w 2692"/>
                    <a:gd name="T73" fmla="*/ 1022 h 1022"/>
                    <a:gd name="T74" fmla="*/ 1995 w 2692"/>
                    <a:gd name="T75" fmla="*/ 1010 h 1022"/>
                    <a:gd name="T76" fmla="*/ 2048 w 2692"/>
                    <a:gd name="T77" fmla="*/ 1004 h 1022"/>
                    <a:gd name="T78" fmla="*/ 2101 w 2692"/>
                    <a:gd name="T79" fmla="*/ 1009 h 1022"/>
                    <a:gd name="T80" fmla="*/ 2154 w 2692"/>
                    <a:gd name="T81" fmla="*/ 1022 h 1022"/>
                    <a:gd name="T82" fmla="*/ 2207 w 2692"/>
                    <a:gd name="T83" fmla="*/ 1007 h 1022"/>
                    <a:gd name="T84" fmla="*/ 2259 w 2692"/>
                    <a:gd name="T85" fmla="*/ 1000 h 1022"/>
                    <a:gd name="T86" fmla="*/ 2312 w 2692"/>
                    <a:gd name="T87" fmla="*/ 1006 h 1022"/>
                    <a:gd name="T88" fmla="*/ 2365 w 2692"/>
                    <a:gd name="T89" fmla="*/ 1022 h 1022"/>
                    <a:gd name="T90" fmla="*/ 2418 w 2692"/>
                    <a:gd name="T91" fmla="*/ 1003 h 1022"/>
                    <a:gd name="T92" fmla="*/ 2470 w 2692"/>
                    <a:gd name="T93" fmla="*/ 992 h 1022"/>
                    <a:gd name="T94" fmla="*/ 2523 w 2692"/>
                    <a:gd name="T95" fmla="*/ 999 h 1022"/>
                    <a:gd name="T96" fmla="*/ 2576 w 2692"/>
                    <a:gd name="T97" fmla="*/ 1022 h 1022"/>
                    <a:gd name="T98" fmla="*/ 2629 w 2692"/>
                    <a:gd name="T99" fmla="*/ 992 h 1022"/>
                    <a:gd name="T100" fmla="*/ 2682 w 2692"/>
                    <a:gd name="T101" fmla="*/ 971 h 102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</a:cxnLst>
                  <a:rect l="0" t="0" r="r" b="b"/>
                  <a:pathLst>
                    <a:path w="2692" h="1022">
                      <a:moveTo>
                        <a:pt x="0" y="1022"/>
                      </a:moveTo>
                      <a:lnTo>
                        <a:pt x="11" y="982"/>
                      </a:lnTo>
                      <a:lnTo>
                        <a:pt x="21" y="962"/>
                      </a:lnTo>
                      <a:lnTo>
                        <a:pt x="32" y="978"/>
                      </a:lnTo>
                      <a:lnTo>
                        <a:pt x="42" y="1022"/>
                      </a:lnTo>
                      <a:lnTo>
                        <a:pt x="53" y="973"/>
                      </a:lnTo>
                      <a:lnTo>
                        <a:pt x="64" y="949"/>
                      </a:lnTo>
                      <a:lnTo>
                        <a:pt x="74" y="968"/>
                      </a:lnTo>
                      <a:lnTo>
                        <a:pt x="85" y="1022"/>
                      </a:lnTo>
                      <a:lnTo>
                        <a:pt x="95" y="961"/>
                      </a:lnTo>
                      <a:lnTo>
                        <a:pt x="106" y="929"/>
                      </a:lnTo>
                      <a:lnTo>
                        <a:pt x="116" y="951"/>
                      </a:lnTo>
                      <a:lnTo>
                        <a:pt x="127" y="1022"/>
                      </a:lnTo>
                      <a:lnTo>
                        <a:pt x="137" y="938"/>
                      </a:lnTo>
                      <a:lnTo>
                        <a:pt x="148" y="892"/>
                      </a:lnTo>
                      <a:lnTo>
                        <a:pt x="159" y="920"/>
                      </a:lnTo>
                      <a:lnTo>
                        <a:pt x="169" y="1022"/>
                      </a:lnTo>
                      <a:lnTo>
                        <a:pt x="180" y="891"/>
                      </a:lnTo>
                      <a:lnTo>
                        <a:pt x="190" y="805"/>
                      </a:lnTo>
                      <a:lnTo>
                        <a:pt x="201" y="838"/>
                      </a:lnTo>
                      <a:lnTo>
                        <a:pt x="211" y="1022"/>
                      </a:lnTo>
                      <a:lnTo>
                        <a:pt x="222" y="715"/>
                      </a:lnTo>
                      <a:lnTo>
                        <a:pt x="232" y="371"/>
                      </a:lnTo>
                      <a:lnTo>
                        <a:pt x="243" y="102"/>
                      </a:lnTo>
                      <a:lnTo>
                        <a:pt x="254" y="0"/>
                      </a:lnTo>
                      <a:lnTo>
                        <a:pt x="264" y="102"/>
                      </a:lnTo>
                      <a:lnTo>
                        <a:pt x="275" y="371"/>
                      </a:lnTo>
                      <a:lnTo>
                        <a:pt x="285" y="715"/>
                      </a:lnTo>
                      <a:lnTo>
                        <a:pt x="296" y="1022"/>
                      </a:lnTo>
                      <a:lnTo>
                        <a:pt x="306" y="838"/>
                      </a:lnTo>
                      <a:lnTo>
                        <a:pt x="317" y="805"/>
                      </a:lnTo>
                      <a:lnTo>
                        <a:pt x="328" y="891"/>
                      </a:lnTo>
                      <a:lnTo>
                        <a:pt x="338" y="1022"/>
                      </a:lnTo>
                      <a:lnTo>
                        <a:pt x="349" y="920"/>
                      </a:lnTo>
                      <a:lnTo>
                        <a:pt x="359" y="892"/>
                      </a:lnTo>
                      <a:lnTo>
                        <a:pt x="370" y="938"/>
                      </a:lnTo>
                      <a:lnTo>
                        <a:pt x="380" y="1022"/>
                      </a:lnTo>
                      <a:lnTo>
                        <a:pt x="391" y="951"/>
                      </a:lnTo>
                      <a:lnTo>
                        <a:pt x="401" y="929"/>
                      </a:lnTo>
                      <a:lnTo>
                        <a:pt x="412" y="961"/>
                      </a:lnTo>
                      <a:lnTo>
                        <a:pt x="423" y="1022"/>
                      </a:lnTo>
                      <a:lnTo>
                        <a:pt x="433" y="968"/>
                      </a:lnTo>
                      <a:lnTo>
                        <a:pt x="444" y="949"/>
                      </a:lnTo>
                      <a:lnTo>
                        <a:pt x="454" y="973"/>
                      </a:lnTo>
                      <a:lnTo>
                        <a:pt x="465" y="1022"/>
                      </a:lnTo>
                      <a:lnTo>
                        <a:pt x="475" y="978"/>
                      </a:lnTo>
                      <a:lnTo>
                        <a:pt x="486" y="962"/>
                      </a:lnTo>
                      <a:lnTo>
                        <a:pt x="496" y="982"/>
                      </a:lnTo>
                      <a:lnTo>
                        <a:pt x="507" y="1022"/>
                      </a:lnTo>
                      <a:lnTo>
                        <a:pt x="517" y="985"/>
                      </a:lnTo>
                      <a:lnTo>
                        <a:pt x="528" y="971"/>
                      </a:lnTo>
                      <a:lnTo>
                        <a:pt x="539" y="987"/>
                      </a:lnTo>
                      <a:lnTo>
                        <a:pt x="549" y="1022"/>
                      </a:lnTo>
                      <a:lnTo>
                        <a:pt x="560" y="990"/>
                      </a:lnTo>
                      <a:lnTo>
                        <a:pt x="570" y="978"/>
                      </a:lnTo>
                      <a:lnTo>
                        <a:pt x="581" y="992"/>
                      </a:lnTo>
                      <a:lnTo>
                        <a:pt x="591" y="1022"/>
                      </a:lnTo>
                      <a:lnTo>
                        <a:pt x="602" y="994"/>
                      </a:lnTo>
                      <a:lnTo>
                        <a:pt x="612" y="983"/>
                      </a:lnTo>
                      <a:lnTo>
                        <a:pt x="623" y="995"/>
                      </a:lnTo>
                      <a:lnTo>
                        <a:pt x="634" y="1022"/>
                      </a:lnTo>
                      <a:lnTo>
                        <a:pt x="644" y="996"/>
                      </a:lnTo>
                      <a:lnTo>
                        <a:pt x="655" y="987"/>
                      </a:lnTo>
                      <a:lnTo>
                        <a:pt x="665" y="998"/>
                      </a:lnTo>
                      <a:lnTo>
                        <a:pt x="676" y="1022"/>
                      </a:lnTo>
                      <a:lnTo>
                        <a:pt x="686" y="999"/>
                      </a:lnTo>
                      <a:lnTo>
                        <a:pt x="697" y="990"/>
                      </a:lnTo>
                      <a:lnTo>
                        <a:pt x="708" y="1000"/>
                      </a:lnTo>
                      <a:lnTo>
                        <a:pt x="718" y="1022"/>
                      </a:lnTo>
                      <a:lnTo>
                        <a:pt x="729" y="1001"/>
                      </a:lnTo>
                      <a:lnTo>
                        <a:pt x="739" y="992"/>
                      </a:lnTo>
                      <a:lnTo>
                        <a:pt x="750" y="1002"/>
                      </a:lnTo>
                      <a:lnTo>
                        <a:pt x="760" y="1022"/>
                      </a:lnTo>
                      <a:lnTo>
                        <a:pt x="771" y="1002"/>
                      </a:lnTo>
                      <a:lnTo>
                        <a:pt x="781" y="994"/>
                      </a:lnTo>
                      <a:lnTo>
                        <a:pt x="792" y="1003"/>
                      </a:lnTo>
                      <a:lnTo>
                        <a:pt x="803" y="1022"/>
                      </a:lnTo>
                      <a:lnTo>
                        <a:pt x="813" y="1003"/>
                      </a:lnTo>
                      <a:lnTo>
                        <a:pt x="824" y="996"/>
                      </a:lnTo>
                      <a:lnTo>
                        <a:pt x="834" y="1004"/>
                      </a:lnTo>
                      <a:lnTo>
                        <a:pt x="845" y="1022"/>
                      </a:lnTo>
                      <a:lnTo>
                        <a:pt x="855" y="1005"/>
                      </a:lnTo>
                      <a:lnTo>
                        <a:pt x="866" y="998"/>
                      </a:lnTo>
                      <a:lnTo>
                        <a:pt x="876" y="1005"/>
                      </a:lnTo>
                      <a:lnTo>
                        <a:pt x="887" y="1022"/>
                      </a:lnTo>
                      <a:lnTo>
                        <a:pt x="898" y="1006"/>
                      </a:lnTo>
                      <a:lnTo>
                        <a:pt x="908" y="999"/>
                      </a:lnTo>
                      <a:lnTo>
                        <a:pt x="919" y="1006"/>
                      </a:lnTo>
                      <a:lnTo>
                        <a:pt x="929" y="1022"/>
                      </a:lnTo>
                      <a:lnTo>
                        <a:pt x="940" y="1006"/>
                      </a:lnTo>
                      <a:lnTo>
                        <a:pt x="950" y="1000"/>
                      </a:lnTo>
                      <a:lnTo>
                        <a:pt x="961" y="1007"/>
                      </a:lnTo>
                      <a:lnTo>
                        <a:pt x="971" y="1022"/>
                      </a:lnTo>
                      <a:lnTo>
                        <a:pt x="982" y="1007"/>
                      </a:lnTo>
                      <a:lnTo>
                        <a:pt x="993" y="1001"/>
                      </a:lnTo>
                      <a:lnTo>
                        <a:pt x="1003" y="1007"/>
                      </a:lnTo>
                      <a:lnTo>
                        <a:pt x="1014" y="1022"/>
                      </a:lnTo>
                      <a:lnTo>
                        <a:pt x="1024" y="1008"/>
                      </a:lnTo>
                      <a:lnTo>
                        <a:pt x="1035" y="1002"/>
                      </a:lnTo>
                      <a:lnTo>
                        <a:pt x="1045" y="1008"/>
                      </a:lnTo>
                      <a:lnTo>
                        <a:pt x="1056" y="1022"/>
                      </a:lnTo>
                      <a:lnTo>
                        <a:pt x="1066" y="1008"/>
                      </a:lnTo>
                      <a:lnTo>
                        <a:pt x="1077" y="1003"/>
                      </a:lnTo>
                      <a:lnTo>
                        <a:pt x="1088" y="1009"/>
                      </a:lnTo>
                      <a:lnTo>
                        <a:pt x="1098" y="1022"/>
                      </a:lnTo>
                      <a:lnTo>
                        <a:pt x="1109" y="1009"/>
                      </a:lnTo>
                      <a:lnTo>
                        <a:pt x="1119" y="1003"/>
                      </a:lnTo>
                      <a:lnTo>
                        <a:pt x="1130" y="1009"/>
                      </a:lnTo>
                      <a:lnTo>
                        <a:pt x="1140" y="1022"/>
                      </a:lnTo>
                      <a:lnTo>
                        <a:pt x="1151" y="1009"/>
                      </a:lnTo>
                      <a:lnTo>
                        <a:pt x="1161" y="1004"/>
                      </a:lnTo>
                      <a:lnTo>
                        <a:pt x="1172" y="1009"/>
                      </a:lnTo>
                      <a:lnTo>
                        <a:pt x="1183" y="1022"/>
                      </a:lnTo>
                      <a:lnTo>
                        <a:pt x="1193" y="1010"/>
                      </a:lnTo>
                      <a:lnTo>
                        <a:pt x="1204" y="1004"/>
                      </a:lnTo>
                      <a:lnTo>
                        <a:pt x="1214" y="1010"/>
                      </a:lnTo>
                      <a:lnTo>
                        <a:pt x="1225" y="1022"/>
                      </a:lnTo>
                      <a:lnTo>
                        <a:pt x="1235" y="1010"/>
                      </a:lnTo>
                      <a:lnTo>
                        <a:pt x="1246" y="1005"/>
                      </a:lnTo>
                      <a:lnTo>
                        <a:pt x="1257" y="1010"/>
                      </a:lnTo>
                      <a:lnTo>
                        <a:pt x="1267" y="1022"/>
                      </a:lnTo>
                      <a:lnTo>
                        <a:pt x="1278" y="1010"/>
                      </a:lnTo>
                      <a:lnTo>
                        <a:pt x="1288" y="1005"/>
                      </a:lnTo>
                      <a:lnTo>
                        <a:pt x="1299" y="1010"/>
                      </a:lnTo>
                      <a:lnTo>
                        <a:pt x="1309" y="1022"/>
                      </a:lnTo>
                      <a:lnTo>
                        <a:pt x="1320" y="1010"/>
                      </a:lnTo>
                      <a:lnTo>
                        <a:pt x="1330" y="1005"/>
                      </a:lnTo>
                      <a:lnTo>
                        <a:pt x="1341" y="1010"/>
                      </a:lnTo>
                      <a:lnTo>
                        <a:pt x="1352" y="1022"/>
                      </a:lnTo>
                      <a:lnTo>
                        <a:pt x="1362" y="1010"/>
                      </a:lnTo>
                      <a:lnTo>
                        <a:pt x="1373" y="1006"/>
                      </a:lnTo>
                      <a:lnTo>
                        <a:pt x="1383" y="1010"/>
                      </a:lnTo>
                      <a:lnTo>
                        <a:pt x="1394" y="1022"/>
                      </a:lnTo>
                      <a:lnTo>
                        <a:pt x="1404" y="1010"/>
                      </a:lnTo>
                      <a:lnTo>
                        <a:pt x="1415" y="1006"/>
                      </a:lnTo>
                      <a:lnTo>
                        <a:pt x="1425" y="1011"/>
                      </a:lnTo>
                      <a:lnTo>
                        <a:pt x="1436" y="1022"/>
                      </a:lnTo>
                      <a:lnTo>
                        <a:pt x="1446" y="1011"/>
                      </a:lnTo>
                      <a:lnTo>
                        <a:pt x="1457" y="1006"/>
                      </a:lnTo>
                      <a:lnTo>
                        <a:pt x="1468" y="1011"/>
                      </a:lnTo>
                      <a:lnTo>
                        <a:pt x="1478" y="1022"/>
                      </a:lnTo>
                      <a:lnTo>
                        <a:pt x="1489" y="1011"/>
                      </a:lnTo>
                      <a:lnTo>
                        <a:pt x="1499" y="1006"/>
                      </a:lnTo>
                      <a:lnTo>
                        <a:pt x="1510" y="1011"/>
                      </a:lnTo>
                      <a:lnTo>
                        <a:pt x="1520" y="1022"/>
                      </a:lnTo>
                      <a:lnTo>
                        <a:pt x="1531" y="1011"/>
                      </a:lnTo>
                      <a:lnTo>
                        <a:pt x="1541" y="1006"/>
                      </a:lnTo>
                      <a:lnTo>
                        <a:pt x="1552" y="1011"/>
                      </a:lnTo>
                      <a:lnTo>
                        <a:pt x="1563" y="1022"/>
                      </a:lnTo>
                      <a:lnTo>
                        <a:pt x="1573" y="1011"/>
                      </a:lnTo>
                      <a:lnTo>
                        <a:pt x="1584" y="1006"/>
                      </a:lnTo>
                      <a:lnTo>
                        <a:pt x="1594" y="1011"/>
                      </a:lnTo>
                      <a:lnTo>
                        <a:pt x="1605" y="1022"/>
                      </a:lnTo>
                      <a:lnTo>
                        <a:pt x="1615" y="1011"/>
                      </a:lnTo>
                      <a:lnTo>
                        <a:pt x="1626" y="1006"/>
                      </a:lnTo>
                      <a:lnTo>
                        <a:pt x="1637" y="1011"/>
                      </a:lnTo>
                      <a:lnTo>
                        <a:pt x="1647" y="1022"/>
                      </a:lnTo>
                      <a:lnTo>
                        <a:pt x="1658" y="1011"/>
                      </a:lnTo>
                      <a:lnTo>
                        <a:pt x="1668" y="1006"/>
                      </a:lnTo>
                      <a:lnTo>
                        <a:pt x="1679" y="1011"/>
                      </a:lnTo>
                      <a:lnTo>
                        <a:pt x="1689" y="1022"/>
                      </a:lnTo>
                      <a:lnTo>
                        <a:pt x="1700" y="1011"/>
                      </a:lnTo>
                      <a:lnTo>
                        <a:pt x="1710" y="1006"/>
                      </a:lnTo>
                      <a:lnTo>
                        <a:pt x="1721" y="1011"/>
                      </a:lnTo>
                      <a:lnTo>
                        <a:pt x="1732" y="1022"/>
                      </a:lnTo>
                      <a:lnTo>
                        <a:pt x="1742" y="1011"/>
                      </a:lnTo>
                      <a:lnTo>
                        <a:pt x="1753" y="1006"/>
                      </a:lnTo>
                      <a:lnTo>
                        <a:pt x="1763" y="1011"/>
                      </a:lnTo>
                      <a:lnTo>
                        <a:pt x="1774" y="1022"/>
                      </a:lnTo>
                      <a:lnTo>
                        <a:pt x="1784" y="1011"/>
                      </a:lnTo>
                      <a:lnTo>
                        <a:pt x="1795" y="1006"/>
                      </a:lnTo>
                      <a:lnTo>
                        <a:pt x="1805" y="1010"/>
                      </a:lnTo>
                      <a:lnTo>
                        <a:pt x="1816" y="1022"/>
                      </a:lnTo>
                      <a:lnTo>
                        <a:pt x="1827" y="1010"/>
                      </a:lnTo>
                      <a:lnTo>
                        <a:pt x="1837" y="1006"/>
                      </a:lnTo>
                      <a:lnTo>
                        <a:pt x="1848" y="1010"/>
                      </a:lnTo>
                      <a:lnTo>
                        <a:pt x="1858" y="1022"/>
                      </a:lnTo>
                      <a:lnTo>
                        <a:pt x="1869" y="1010"/>
                      </a:lnTo>
                      <a:lnTo>
                        <a:pt x="1879" y="1005"/>
                      </a:lnTo>
                      <a:lnTo>
                        <a:pt x="1890" y="1010"/>
                      </a:lnTo>
                      <a:lnTo>
                        <a:pt x="1900" y="1022"/>
                      </a:lnTo>
                      <a:lnTo>
                        <a:pt x="1911" y="1010"/>
                      </a:lnTo>
                      <a:lnTo>
                        <a:pt x="1921" y="1005"/>
                      </a:lnTo>
                      <a:lnTo>
                        <a:pt x="1932" y="1010"/>
                      </a:lnTo>
                      <a:lnTo>
                        <a:pt x="1943" y="1022"/>
                      </a:lnTo>
                      <a:lnTo>
                        <a:pt x="1953" y="1010"/>
                      </a:lnTo>
                      <a:lnTo>
                        <a:pt x="1964" y="1005"/>
                      </a:lnTo>
                      <a:lnTo>
                        <a:pt x="1974" y="1010"/>
                      </a:lnTo>
                      <a:lnTo>
                        <a:pt x="1985" y="1022"/>
                      </a:lnTo>
                      <a:lnTo>
                        <a:pt x="1995" y="1010"/>
                      </a:lnTo>
                      <a:lnTo>
                        <a:pt x="2006" y="1004"/>
                      </a:lnTo>
                      <a:lnTo>
                        <a:pt x="2017" y="1010"/>
                      </a:lnTo>
                      <a:lnTo>
                        <a:pt x="2027" y="1022"/>
                      </a:lnTo>
                      <a:lnTo>
                        <a:pt x="2038" y="1009"/>
                      </a:lnTo>
                      <a:lnTo>
                        <a:pt x="2048" y="1004"/>
                      </a:lnTo>
                      <a:lnTo>
                        <a:pt x="2059" y="1009"/>
                      </a:lnTo>
                      <a:lnTo>
                        <a:pt x="2069" y="1022"/>
                      </a:lnTo>
                      <a:lnTo>
                        <a:pt x="2080" y="1009"/>
                      </a:lnTo>
                      <a:lnTo>
                        <a:pt x="2090" y="1003"/>
                      </a:lnTo>
                      <a:lnTo>
                        <a:pt x="2101" y="1009"/>
                      </a:lnTo>
                      <a:lnTo>
                        <a:pt x="2112" y="1022"/>
                      </a:lnTo>
                      <a:lnTo>
                        <a:pt x="2122" y="1009"/>
                      </a:lnTo>
                      <a:lnTo>
                        <a:pt x="2133" y="1003"/>
                      </a:lnTo>
                      <a:lnTo>
                        <a:pt x="2143" y="1008"/>
                      </a:lnTo>
                      <a:lnTo>
                        <a:pt x="2154" y="1022"/>
                      </a:lnTo>
                      <a:lnTo>
                        <a:pt x="2164" y="1008"/>
                      </a:lnTo>
                      <a:lnTo>
                        <a:pt x="2175" y="1002"/>
                      </a:lnTo>
                      <a:lnTo>
                        <a:pt x="2186" y="1008"/>
                      </a:lnTo>
                      <a:lnTo>
                        <a:pt x="2196" y="1022"/>
                      </a:lnTo>
                      <a:lnTo>
                        <a:pt x="2207" y="1007"/>
                      </a:lnTo>
                      <a:lnTo>
                        <a:pt x="2217" y="1001"/>
                      </a:lnTo>
                      <a:lnTo>
                        <a:pt x="2228" y="1007"/>
                      </a:lnTo>
                      <a:lnTo>
                        <a:pt x="2238" y="1022"/>
                      </a:lnTo>
                      <a:lnTo>
                        <a:pt x="2249" y="1007"/>
                      </a:lnTo>
                      <a:lnTo>
                        <a:pt x="2259" y="1000"/>
                      </a:lnTo>
                      <a:lnTo>
                        <a:pt x="2270" y="1006"/>
                      </a:lnTo>
                      <a:lnTo>
                        <a:pt x="2280" y="1022"/>
                      </a:lnTo>
                      <a:lnTo>
                        <a:pt x="2291" y="1006"/>
                      </a:lnTo>
                      <a:lnTo>
                        <a:pt x="2302" y="999"/>
                      </a:lnTo>
                      <a:lnTo>
                        <a:pt x="2312" y="1006"/>
                      </a:lnTo>
                      <a:lnTo>
                        <a:pt x="2323" y="1022"/>
                      </a:lnTo>
                      <a:lnTo>
                        <a:pt x="2333" y="1005"/>
                      </a:lnTo>
                      <a:lnTo>
                        <a:pt x="2344" y="998"/>
                      </a:lnTo>
                      <a:lnTo>
                        <a:pt x="2354" y="1005"/>
                      </a:lnTo>
                      <a:lnTo>
                        <a:pt x="2365" y="1022"/>
                      </a:lnTo>
                      <a:lnTo>
                        <a:pt x="2375" y="1004"/>
                      </a:lnTo>
                      <a:lnTo>
                        <a:pt x="2386" y="996"/>
                      </a:lnTo>
                      <a:lnTo>
                        <a:pt x="2397" y="1003"/>
                      </a:lnTo>
                      <a:lnTo>
                        <a:pt x="2407" y="1022"/>
                      </a:lnTo>
                      <a:lnTo>
                        <a:pt x="2418" y="1003"/>
                      </a:lnTo>
                      <a:lnTo>
                        <a:pt x="2428" y="994"/>
                      </a:lnTo>
                      <a:lnTo>
                        <a:pt x="2439" y="1002"/>
                      </a:lnTo>
                      <a:lnTo>
                        <a:pt x="2449" y="1022"/>
                      </a:lnTo>
                      <a:lnTo>
                        <a:pt x="2460" y="1002"/>
                      </a:lnTo>
                      <a:lnTo>
                        <a:pt x="2470" y="992"/>
                      </a:lnTo>
                      <a:lnTo>
                        <a:pt x="2481" y="1001"/>
                      </a:lnTo>
                      <a:lnTo>
                        <a:pt x="2492" y="1022"/>
                      </a:lnTo>
                      <a:lnTo>
                        <a:pt x="2502" y="1000"/>
                      </a:lnTo>
                      <a:lnTo>
                        <a:pt x="2513" y="990"/>
                      </a:lnTo>
                      <a:lnTo>
                        <a:pt x="2523" y="999"/>
                      </a:lnTo>
                      <a:lnTo>
                        <a:pt x="2534" y="1022"/>
                      </a:lnTo>
                      <a:lnTo>
                        <a:pt x="2544" y="998"/>
                      </a:lnTo>
                      <a:lnTo>
                        <a:pt x="2555" y="987"/>
                      </a:lnTo>
                      <a:lnTo>
                        <a:pt x="2566" y="996"/>
                      </a:lnTo>
                      <a:lnTo>
                        <a:pt x="2576" y="1022"/>
                      </a:lnTo>
                      <a:lnTo>
                        <a:pt x="2587" y="995"/>
                      </a:lnTo>
                      <a:lnTo>
                        <a:pt x="2597" y="983"/>
                      </a:lnTo>
                      <a:lnTo>
                        <a:pt x="2608" y="994"/>
                      </a:lnTo>
                      <a:lnTo>
                        <a:pt x="2618" y="1022"/>
                      </a:lnTo>
                      <a:lnTo>
                        <a:pt x="2629" y="992"/>
                      </a:lnTo>
                      <a:lnTo>
                        <a:pt x="2639" y="978"/>
                      </a:lnTo>
                      <a:lnTo>
                        <a:pt x="2650" y="990"/>
                      </a:lnTo>
                      <a:lnTo>
                        <a:pt x="2661" y="1022"/>
                      </a:lnTo>
                      <a:lnTo>
                        <a:pt x="2671" y="987"/>
                      </a:lnTo>
                      <a:lnTo>
                        <a:pt x="2682" y="971"/>
                      </a:lnTo>
                      <a:lnTo>
                        <a:pt x="2692" y="985"/>
                      </a:lnTo>
                    </a:path>
                  </a:pathLst>
                </a:custGeom>
                <a:noFill/>
                <a:ln w="3175" cap="flat">
                  <a:solidFill>
                    <a:srgbClr val="00B05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90" name="Freeform 197"/>
                <p:cNvSpPr>
                  <a:spLocks/>
                </p:cNvSpPr>
                <p:nvPr/>
              </p:nvSpPr>
              <p:spPr bwMode="auto">
                <a:xfrm>
                  <a:off x="5470826" y="2558444"/>
                  <a:ext cx="2672064" cy="1007398"/>
                </a:xfrm>
                <a:custGeom>
                  <a:avLst/>
                  <a:gdLst>
                    <a:gd name="T0" fmla="*/ 42 w 2692"/>
                    <a:gd name="T1" fmla="*/ 1022 h 1022"/>
                    <a:gd name="T2" fmla="*/ 95 w 2692"/>
                    <a:gd name="T3" fmla="*/ 973 h 1022"/>
                    <a:gd name="T4" fmla="*/ 148 w 2692"/>
                    <a:gd name="T5" fmla="*/ 929 h 1022"/>
                    <a:gd name="T6" fmla="*/ 201 w 2692"/>
                    <a:gd name="T7" fmla="*/ 920 h 1022"/>
                    <a:gd name="T8" fmla="*/ 254 w 2692"/>
                    <a:gd name="T9" fmla="*/ 1022 h 1022"/>
                    <a:gd name="T10" fmla="*/ 306 w 2692"/>
                    <a:gd name="T11" fmla="*/ 102 h 1022"/>
                    <a:gd name="T12" fmla="*/ 359 w 2692"/>
                    <a:gd name="T13" fmla="*/ 805 h 1022"/>
                    <a:gd name="T14" fmla="*/ 412 w 2692"/>
                    <a:gd name="T15" fmla="*/ 938 h 1022"/>
                    <a:gd name="T16" fmla="*/ 465 w 2692"/>
                    <a:gd name="T17" fmla="*/ 1022 h 1022"/>
                    <a:gd name="T18" fmla="*/ 517 w 2692"/>
                    <a:gd name="T19" fmla="*/ 978 h 1022"/>
                    <a:gd name="T20" fmla="*/ 570 w 2692"/>
                    <a:gd name="T21" fmla="*/ 971 h 1022"/>
                    <a:gd name="T22" fmla="*/ 623 w 2692"/>
                    <a:gd name="T23" fmla="*/ 992 h 1022"/>
                    <a:gd name="T24" fmla="*/ 676 w 2692"/>
                    <a:gd name="T25" fmla="*/ 1022 h 1022"/>
                    <a:gd name="T26" fmla="*/ 729 w 2692"/>
                    <a:gd name="T27" fmla="*/ 999 h 1022"/>
                    <a:gd name="T28" fmla="*/ 781 w 2692"/>
                    <a:gd name="T29" fmla="*/ 992 h 1022"/>
                    <a:gd name="T30" fmla="*/ 834 w 2692"/>
                    <a:gd name="T31" fmla="*/ 1003 h 1022"/>
                    <a:gd name="T32" fmla="*/ 887 w 2692"/>
                    <a:gd name="T33" fmla="*/ 1022 h 1022"/>
                    <a:gd name="T34" fmla="*/ 940 w 2692"/>
                    <a:gd name="T35" fmla="*/ 1006 h 1022"/>
                    <a:gd name="T36" fmla="*/ 993 w 2692"/>
                    <a:gd name="T37" fmla="*/ 1000 h 1022"/>
                    <a:gd name="T38" fmla="*/ 1045 w 2692"/>
                    <a:gd name="T39" fmla="*/ 1007 h 1022"/>
                    <a:gd name="T40" fmla="*/ 1098 w 2692"/>
                    <a:gd name="T41" fmla="*/ 1022 h 1022"/>
                    <a:gd name="T42" fmla="*/ 1151 w 2692"/>
                    <a:gd name="T43" fmla="*/ 1009 h 1022"/>
                    <a:gd name="T44" fmla="*/ 1204 w 2692"/>
                    <a:gd name="T45" fmla="*/ 1004 h 1022"/>
                    <a:gd name="T46" fmla="*/ 1257 w 2692"/>
                    <a:gd name="T47" fmla="*/ 1010 h 1022"/>
                    <a:gd name="T48" fmla="*/ 1309 w 2692"/>
                    <a:gd name="T49" fmla="*/ 1022 h 1022"/>
                    <a:gd name="T50" fmla="*/ 1362 w 2692"/>
                    <a:gd name="T51" fmla="*/ 1010 h 1022"/>
                    <a:gd name="T52" fmla="*/ 1415 w 2692"/>
                    <a:gd name="T53" fmla="*/ 1006 h 1022"/>
                    <a:gd name="T54" fmla="*/ 1468 w 2692"/>
                    <a:gd name="T55" fmla="*/ 1011 h 1022"/>
                    <a:gd name="T56" fmla="*/ 1520 w 2692"/>
                    <a:gd name="T57" fmla="*/ 1022 h 1022"/>
                    <a:gd name="T58" fmla="*/ 1573 w 2692"/>
                    <a:gd name="T59" fmla="*/ 1011 h 1022"/>
                    <a:gd name="T60" fmla="*/ 1626 w 2692"/>
                    <a:gd name="T61" fmla="*/ 1006 h 1022"/>
                    <a:gd name="T62" fmla="*/ 1679 w 2692"/>
                    <a:gd name="T63" fmla="*/ 1011 h 1022"/>
                    <a:gd name="T64" fmla="*/ 1732 w 2692"/>
                    <a:gd name="T65" fmla="*/ 1022 h 1022"/>
                    <a:gd name="T66" fmla="*/ 1784 w 2692"/>
                    <a:gd name="T67" fmla="*/ 1011 h 1022"/>
                    <a:gd name="T68" fmla="*/ 1837 w 2692"/>
                    <a:gd name="T69" fmla="*/ 1006 h 1022"/>
                    <a:gd name="T70" fmla="*/ 1890 w 2692"/>
                    <a:gd name="T71" fmla="*/ 1010 h 1022"/>
                    <a:gd name="T72" fmla="*/ 1943 w 2692"/>
                    <a:gd name="T73" fmla="*/ 1022 h 1022"/>
                    <a:gd name="T74" fmla="*/ 1995 w 2692"/>
                    <a:gd name="T75" fmla="*/ 1010 h 1022"/>
                    <a:gd name="T76" fmla="*/ 2048 w 2692"/>
                    <a:gd name="T77" fmla="*/ 1004 h 1022"/>
                    <a:gd name="T78" fmla="*/ 2101 w 2692"/>
                    <a:gd name="T79" fmla="*/ 1009 h 1022"/>
                    <a:gd name="T80" fmla="*/ 2154 w 2692"/>
                    <a:gd name="T81" fmla="*/ 1022 h 1022"/>
                    <a:gd name="T82" fmla="*/ 2207 w 2692"/>
                    <a:gd name="T83" fmla="*/ 1008 h 1022"/>
                    <a:gd name="T84" fmla="*/ 2259 w 2692"/>
                    <a:gd name="T85" fmla="*/ 1001 h 1022"/>
                    <a:gd name="T86" fmla="*/ 2312 w 2692"/>
                    <a:gd name="T87" fmla="*/ 1006 h 1022"/>
                    <a:gd name="T88" fmla="*/ 2365 w 2692"/>
                    <a:gd name="T89" fmla="*/ 1022 h 1022"/>
                    <a:gd name="T90" fmla="*/ 2418 w 2692"/>
                    <a:gd name="T91" fmla="*/ 1004 h 1022"/>
                    <a:gd name="T92" fmla="*/ 2470 w 2692"/>
                    <a:gd name="T93" fmla="*/ 994 h 1022"/>
                    <a:gd name="T94" fmla="*/ 2523 w 2692"/>
                    <a:gd name="T95" fmla="*/ 1001 h 1022"/>
                    <a:gd name="T96" fmla="*/ 2576 w 2692"/>
                    <a:gd name="T97" fmla="*/ 1022 h 1022"/>
                    <a:gd name="T98" fmla="*/ 2629 w 2692"/>
                    <a:gd name="T99" fmla="*/ 995 h 1022"/>
                    <a:gd name="T100" fmla="*/ 2682 w 2692"/>
                    <a:gd name="T101" fmla="*/ 978 h 102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</a:cxnLst>
                  <a:rect l="0" t="0" r="r" b="b"/>
                  <a:pathLst>
                    <a:path w="2692" h="1022">
                      <a:moveTo>
                        <a:pt x="0" y="1022"/>
                      </a:moveTo>
                      <a:lnTo>
                        <a:pt x="11" y="987"/>
                      </a:lnTo>
                      <a:lnTo>
                        <a:pt x="21" y="971"/>
                      </a:lnTo>
                      <a:lnTo>
                        <a:pt x="32" y="985"/>
                      </a:lnTo>
                      <a:lnTo>
                        <a:pt x="42" y="1022"/>
                      </a:lnTo>
                      <a:lnTo>
                        <a:pt x="53" y="982"/>
                      </a:lnTo>
                      <a:lnTo>
                        <a:pt x="64" y="962"/>
                      </a:lnTo>
                      <a:lnTo>
                        <a:pt x="74" y="978"/>
                      </a:lnTo>
                      <a:lnTo>
                        <a:pt x="85" y="1022"/>
                      </a:lnTo>
                      <a:lnTo>
                        <a:pt x="95" y="973"/>
                      </a:lnTo>
                      <a:lnTo>
                        <a:pt x="106" y="949"/>
                      </a:lnTo>
                      <a:lnTo>
                        <a:pt x="116" y="968"/>
                      </a:lnTo>
                      <a:lnTo>
                        <a:pt x="127" y="1022"/>
                      </a:lnTo>
                      <a:lnTo>
                        <a:pt x="137" y="961"/>
                      </a:lnTo>
                      <a:lnTo>
                        <a:pt x="148" y="929"/>
                      </a:lnTo>
                      <a:lnTo>
                        <a:pt x="159" y="951"/>
                      </a:lnTo>
                      <a:lnTo>
                        <a:pt x="169" y="1022"/>
                      </a:lnTo>
                      <a:lnTo>
                        <a:pt x="180" y="938"/>
                      </a:lnTo>
                      <a:lnTo>
                        <a:pt x="190" y="892"/>
                      </a:lnTo>
                      <a:lnTo>
                        <a:pt x="201" y="920"/>
                      </a:lnTo>
                      <a:lnTo>
                        <a:pt x="211" y="1022"/>
                      </a:lnTo>
                      <a:lnTo>
                        <a:pt x="222" y="891"/>
                      </a:lnTo>
                      <a:lnTo>
                        <a:pt x="232" y="805"/>
                      </a:lnTo>
                      <a:lnTo>
                        <a:pt x="243" y="838"/>
                      </a:lnTo>
                      <a:lnTo>
                        <a:pt x="254" y="1022"/>
                      </a:lnTo>
                      <a:lnTo>
                        <a:pt x="264" y="715"/>
                      </a:lnTo>
                      <a:lnTo>
                        <a:pt x="275" y="371"/>
                      </a:lnTo>
                      <a:lnTo>
                        <a:pt x="285" y="102"/>
                      </a:lnTo>
                      <a:lnTo>
                        <a:pt x="296" y="0"/>
                      </a:lnTo>
                      <a:lnTo>
                        <a:pt x="306" y="102"/>
                      </a:lnTo>
                      <a:lnTo>
                        <a:pt x="317" y="371"/>
                      </a:lnTo>
                      <a:lnTo>
                        <a:pt x="328" y="715"/>
                      </a:lnTo>
                      <a:lnTo>
                        <a:pt x="338" y="1022"/>
                      </a:lnTo>
                      <a:lnTo>
                        <a:pt x="349" y="838"/>
                      </a:lnTo>
                      <a:lnTo>
                        <a:pt x="359" y="805"/>
                      </a:lnTo>
                      <a:lnTo>
                        <a:pt x="370" y="891"/>
                      </a:lnTo>
                      <a:lnTo>
                        <a:pt x="380" y="1022"/>
                      </a:lnTo>
                      <a:lnTo>
                        <a:pt x="391" y="920"/>
                      </a:lnTo>
                      <a:lnTo>
                        <a:pt x="401" y="892"/>
                      </a:lnTo>
                      <a:lnTo>
                        <a:pt x="412" y="938"/>
                      </a:lnTo>
                      <a:lnTo>
                        <a:pt x="423" y="1022"/>
                      </a:lnTo>
                      <a:lnTo>
                        <a:pt x="433" y="951"/>
                      </a:lnTo>
                      <a:lnTo>
                        <a:pt x="444" y="929"/>
                      </a:lnTo>
                      <a:lnTo>
                        <a:pt x="454" y="961"/>
                      </a:lnTo>
                      <a:lnTo>
                        <a:pt x="465" y="1022"/>
                      </a:lnTo>
                      <a:lnTo>
                        <a:pt x="475" y="968"/>
                      </a:lnTo>
                      <a:lnTo>
                        <a:pt x="486" y="949"/>
                      </a:lnTo>
                      <a:lnTo>
                        <a:pt x="496" y="973"/>
                      </a:lnTo>
                      <a:lnTo>
                        <a:pt x="507" y="1022"/>
                      </a:lnTo>
                      <a:lnTo>
                        <a:pt x="517" y="978"/>
                      </a:lnTo>
                      <a:lnTo>
                        <a:pt x="528" y="962"/>
                      </a:lnTo>
                      <a:lnTo>
                        <a:pt x="539" y="982"/>
                      </a:lnTo>
                      <a:lnTo>
                        <a:pt x="549" y="1022"/>
                      </a:lnTo>
                      <a:lnTo>
                        <a:pt x="560" y="985"/>
                      </a:lnTo>
                      <a:lnTo>
                        <a:pt x="570" y="971"/>
                      </a:lnTo>
                      <a:lnTo>
                        <a:pt x="581" y="987"/>
                      </a:lnTo>
                      <a:lnTo>
                        <a:pt x="591" y="1022"/>
                      </a:lnTo>
                      <a:lnTo>
                        <a:pt x="602" y="990"/>
                      </a:lnTo>
                      <a:lnTo>
                        <a:pt x="612" y="978"/>
                      </a:lnTo>
                      <a:lnTo>
                        <a:pt x="623" y="992"/>
                      </a:lnTo>
                      <a:lnTo>
                        <a:pt x="634" y="1022"/>
                      </a:lnTo>
                      <a:lnTo>
                        <a:pt x="644" y="994"/>
                      </a:lnTo>
                      <a:lnTo>
                        <a:pt x="655" y="983"/>
                      </a:lnTo>
                      <a:lnTo>
                        <a:pt x="665" y="995"/>
                      </a:lnTo>
                      <a:lnTo>
                        <a:pt x="676" y="1022"/>
                      </a:lnTo>
                      <a:lnTo>
                        <a:pt x="686" y="996"/>
                      </a:lnTo>
                      <a:lnTo>
                        <a:pt x="697" y="987"/>
                      </a:lnTo>
                      <a:lnTo>
                        <a:pt x="708" y="998"/>
                      </a:lnTo>
                      <a:lnTo>
                        <a:pt x="718" y="1022"/>
                      </a:lnTo>
                      <a:lnTo>
                        <a:pt x="729" y="999"/>
                      </a:lnTo>
                      <a:lnTo>
                        <a:pt x="739" y="990"/>
                      </a:lnTo>
                      <a:lnTo>
                        <a:pt x="750" y="1000"/>
                      </a:lnTo>
                      <a:lnTo>
                        <a:pt x="760" y="1022"/>
                      </a:lnTo>
                      <a:lnTo>
                        <a:pt x="771" y="1001"/>
                      </a:lnTo>
                      <a:lnTo>
                        <a:pt x="781" y="992"/>
                      </a:lnTo>
                      <a:lnTo>
                        <a:pt x="792" y="1002"/>
                      </a:lnTo>
                      <a:lnTo>
                        <a:pt x="803" y="1022"/>
                      </a:lnTo>
                      <a:lnTo>
                        <a:pt x="813" y="1002"/>
                      </a:lnTo>
                      <a:lnTo>
                        <a:pt x="824" y="994"/>
                      </a:lnTo>
                      <a:lnTo>
                        <a:pt x="834" y="1003"/>
                      </a:lnTo>
                      <a:lnTo>
                        <a:pt x="845" y="1022"/>
                      </a:lnTo>
                      <a:lnTo>
                        <a:pt x="855" y="1003"/>
                      </a:lnTo>
                      <a:lnTo>
                        <a:pt x="866" y="996"/>
                      </a:lnTo>
                      <a:lnTo>
                        <a:pt x="876" y="1004"/>
                      </a:lnTo>
                      <a:lnTo>
                        <a:pt x="887" y="1022"/>
                      </a:lnTo>
                      <a:lnTo>
                        <a:pt x="898" y="1005"/>
                      </a:lnTo>
                      <a:lnTo>
                        <a:pt x="908" y="998"/>
                      </a:lnTo>
                      <a:lnTo>
                        <a:pt x="919" y="1005"/>
                      </a:lnTo>
                      <a:lnTo>
                        <a:pt x="929" y="1022"/>
                      </a:lnTo>
                      <a:lnTo>
                        <a:pt x="940" y="1006"/>
                      </a:lnTo>
                      <a:lnTo>
                        <a:pt x="950" y="999"/>
                      </a:lnTo>
                      <a:lnTo>
                        <a:pt x="961" y="1006"/>
                      </a:lnTo>
                      <a:lnTo>
                        <a:pt x="971" y="1022"/>
                      </a:lnTo>
                      <a:lnTo>
                        <a:pt x="982" y="1006"/>
                      </a:lnTo>
                      <a:lnTo>
                        <a:pt x="993" y="1000"/>
                      </a:lnTo>
                      <a:lnTo>
                        <a:pt x="1003" y="1007"/>
                      </a:lnTo>
                      <a:lnTo>
                        <a:pt x="1014" y="1022"/>
                      </a:lnTo>
                      <a:lnTo>
                        <a:pt x="1024" y="1007"/>
                      </a:lnTo>
                      <a:lnTo>
                        <a:pt x="1035" y="1001"/>
                      </a:lnTo>
                      <a:lnTo>
                        <a:pt x="1045" y="1007"/>
                      </a:lnTo>
                      <a:lnTo>
                        <a:pt x="1056" y="1022"/>
                      </a:lnTo>
                      <a:lnTo>
                        <a:pt x="1066" y="1008"/>
                      </a:lnTo>
                      <a:lnTo>
                        <a:pt x="1077" y="1002"/>
                      </a:lnTo>
                      <a:lnTo>
                        <a:pt x="1088" y="1008"/>
                      </a:lnTo>
                      <a:lnTo>
                        <a:pt x="1098" y="1022"/>
                      </a:lnTo>
                      <a:lnTo>
                        <a:pt x="1109" y="1008"/>
                      </a:lnTo>
                      <a:lnTo>
                        <a:pt x="1119" y="1003"/>
                      </a:lnTo>
                      <a:lnTo>
                        <a:pt x="1130" y="1009"/>
                      </a:lnTo>
                      <a:lnTo>
                        <a:pt x="1140" y="1022"/>
                      </a:lnTo>
                      <a:lnTo>
                        <a:pt x="1151" y="1009"/>
                      </a:lnTo>
                      <a:lnTo>
                        <a:pt x="1161" y="1003"/>
                      </a:lnTo>
                      <a:lnTo>
                        <a:pt x="1172" y="1009"/>
                      </a:lnTo>
                      <a:lnTo>
                        <a:pt x="1183" y="1022"/>
                      </a:lnTo>
                      <a:lnTo>
                        <a:pt x="1193" y="1009"/>
                      </a:lnTo>
                      <a:lnTo>
                        <a:pt x="1204" y="1004"/>
                      </a:lnTo>
                      <a:lnTo>
                        <a:pt x="1214" y="1009"/>
                      </a:lnTo>
                      <a:lnTo>
                        <a:pt x="1225" y="1022"/>
                      </a:lnTo>
                      <a:lnTo>
                        <a:pt x="1235" y="1010"/>
                      </a:lnTo>
                      <a:lnTo>
                        <a:pt x="1246" y="1004"/>
                      </a:lnTo>
                      <a:lnTo>
                        <a:pt x="1257" y="1010"/>
                      </a:lnTo>
                      <a:lnTo>
                        <a:pt x="1267" y="1022"/>
                      </a:lnTo>
                      <a:lnTo>
                        <a:pt x="1278" y="1010"/>
                      </a:lnTo>
                      <a:lnTo>
                        <a:pt x="1288" y="1005"/>
                      </a:lnTo>
                      <a:lnTo>
                        <a:pt x="1299" y="1010"/>
                      </a:lnTo>
                      <a:lnTo>
                        <a:pt x="1309" y="1022"/>
                      </a:lnTo>
                      <a:lnTo>
                        <a:pt x="1320" y="1010"/>
                      </a:lnTo>
                      <a:lnTo>
                        <a:pt x="1330" y="1005"/>
                      </a:lnTo>
                      <a:lnTo>
                        <a:pt x="1341" y="1010"/>
                      </a:lnTo>
                      <a:lnTo>
                        <a:pt x="1352" y="1022"/>
                      </a:lnTo>
                      <a:lnTo>
                        <a:pt x="1362" y="1010"/>
                      </a:lnTo>
                      <a:lnTo>
                        <a:pt x="1373" y="1005"/>
                      </a:lnTo>
                      <a:lnTo>
                        <a:pt x="1383" y="1010"/>
                      </a:lnTo>
                      <a:lnTo>
                        <a:pt x="1394" y="1022"/>
                      </a:lnTo>
                      <a:lnTo>
                        <a:pt x="1404" y="1010"/>
                      </a:lnTo>
                      <a:lnTo>
                        <a:pt x="1415" y="1006"/>
                      </a:lnTo>
                      <a:lnTo>
                        <a:pt x="1425" y="1010"/>
                      </a:lnTo>
                      <a:lnTo>
                        <a:pt x="1436" y="1022"/>
                      </a:lnTo>
                      <a:lnTo>
                        <a:pt x="1446" y="1010"/>
                      </a:lnTo>
                      <a:lnTo>
                        <a:pt x="1457" y="1006"/>
                      </a:lnTo>
                      <a:lnTo>
                        <a:pt x="1468" y="1011"/>
                      </a:lnTo>
                      <a:lnTo>
                        <a:pt x="1478" y="1022"/>
                      </a:lnTo>
                      <a:lnTo>
                        <a:pt x="1489" y="1011"/>
                      </a:lnTo>
                      <a:lnTo>
                        <a:pt x="1499" y="1006"/>
                      </a:lnTo>
                      <a:lnTo>
                        <a:pt x="1510" y="1011"/>
                      </a:lnTo>
                      <a:lnTo>
                        <a:pt x="1520" y="1022"/>
                      </a:lnTo>
                      <a:lnTo>
                        <a:pt x="1531" y="1011"/>
                      </a:lnTo>
                      <a:lnTo>
                        <a:pt x="1541" y="1006"/>
                      </a:lnTo>
                      <a:lnTo>
                        <a:pt x="1552" y="1011"/>
                      </a:lnTo>
                      <a:lnTo>
                        <a:pt x="1563" y="1022"/>
                      </a:lnTo>
                      <a:lnTo>
                        <a:pt x="1573" y="1011"/>
                      </a:lnTo>
                      <a:lnTo>
                        <a:pt x="1584" y="1006"/>
                      </a:lnTo>
                      <a:lnTo>
                        <a:pt x="1594" y="1011"/>
                      </a:lnTo>
                      <a:lnTo>
                        <a:pt x="1605" y="1022"/>
                      </a:lnTo>
                      <a:lnTo>
                        <a:pt x="1615" y="1011"/>
                      </a:lnTo>
                      <a:lnTo>
                        <a:pt x="1626" y="1006"/>
                      </a:lnTo>
                      <a:lnTo>
                        <a:pt x="1637" y="1011"/>
                      </a:lnTo>
                      <a:lnTo>
                        <a:pt x="1647" y="1022"/>
                      </a:lnTo>
                      <a:lnTo>
                        <a:pt x="1658" y="1011"/>
                      </a:lnTo>
                      <a:lnTo>
                        <a:pt x="1668" y="1006"/>
                      </a:lnTo>
                      <a:lnTo>
                        <a:pt x="1679" y="1011"/>
                      </a:lnTo>
                      <a:lnTo>
                        <a:pt x="1689" y="1022"/>
                      </a:lnTo>
                      <a:lnTo>
                        <a:pt x="1700" y="1011"/>
                      </a:lnTo>
                      <a:lnTo>
                        <a:pt x="1710" y="1006"/>
                      </a:lnTo>
                      <a:lnTo>
                        <a:pt x="1721" y="1011"/>
                      </a:lnTo>
                      <a:lnTo>
                        <a:pt x="1732" y="1022"/>
                      </a:lnTo>
                      <a:lnTo>
                        <a:pt x="1742" y="1011"/>
                      </a:lnTo>
                      <a:lnTo>
                        <a:pt x="1753" y="1006"/>
                      </a:lnTo>
                      <a:lnTo>
                        <a:pt x="1763" y="1011"/>
                      </a:lnTo>
                      <a:lnTo>
                        <a:pt x="1774" y="1022"/>
                      </a:lnTo>
                      <a:lnTo>
                        <a:pt x="1784" y="1011"/>
                      </a:lnTo>
                      <a:lnTo>
                        <a:pt x="1795" y="1006"/>
                      </a:lnTo>
                      <a:lnTo>
                        <a:pt x="1805" y="1011"/>
                      </a:lnTo>
                      <a:lnTo>
                        <a:pt x="1816" y="1022"/>
                      </a:lnTo>
                      <a:lnTo>
                        <a:pt x="1827" y="1011"/>
                      </a:lnTo>
                      <a:lnTo>
                        <a:pt x="1837" y="1006"/>
                      </a:lnTo>
                      <a:lnTo>
                        <a:pt x="1848" y="1010"/>
                      </a:lnTo>
                      <a:lnTo>
                        <a:pt x="1858" y="1022"/>
                      </a:lnTo>
                      <a:lnTo>
                        <a:pt x="1869" y="1010"/>
                      </a:lnTo>
                      <a:lnTo>
                        <a:pt x="1879" y="1006"/>
                      </a:lnTo>
                      <a:lnTo>
                        <a:pt x="1890" y="1010"/>
                      </a:lnTo>
                      <a:lnTo>
                        <a:pt x="1900" y="1022"/>
                      </a:lnTo>
                      <a:lnTo>
                        <a:pt x="1911" y="1010"/>
                      </a:lnTo>
                      <a:lnTo>
                        <a:pt x="1921" y="1005"/>
                      </a:lnTo>
                      <a:lnTo>
                        <a:pt x="1932" y="1010"/>
                      </a:lnTo>
                      <a:lnTo>
                        <a:pt x="1943" y="1022"/>
                      </a:lnTo>
                      <a:lnTo>
                        <a:pt x="1953" y="1010"/>
                      </a:lnTo>
                      <a:lnTo>
                        <a:pt x="1964" y="1005"/>
                      </a:lnTo>
                      <a:lnTo>
                        <a:pt x="1974" y="1010"/>
                      </a:lnTo>
                      <a:lnTo>
                        <a:pt x="1985" y="1022"/>
                      </a:lnTo>
                      <a:lnTo>
                        <a:pt x="1995" y="1010"/>
                      </a:lnTo>
                      <a:lnTo>
                        <a:pt x="2006" y="1005"/>
                      </a:lnTo>
                      <a:lnTo>
                        <a:pt x="2017" y="1010"/>
                      </a:lnTo>
                      <a:lnTo>
                        <a:pt x="2027" y="1022"/>
                      </a:lnTo>
                      <a:lnTo>
                        <a:pt x="2038" y="1010"/>
                      </a:lnTo>
                      <a:lnTo>
                        <a:pt x="2048" y="1004"/>
                      </a:lnTo>
                      <a:lnTo>
                        <a:pt x="2059" y="1010"/>
                      </a:lnTo>
                      <a:lnTo>
                        <a:pt x="2069" y="1022"/>
                      </a:lnTo>
                      <a:lnTo>
                        <a:pt x="2080" y="1009"/>
                      </a:lnTo>
                      <a:lnTo>
                        <a:pt x="2090" y="1004"/>
                      </a:lnTo>
                      <a:lnTo>
                        <a:pt x="2101" y="1009"/>
                      </a:lnTo>
                      <a:lnTo>
                        <a:pt x="2112" y="1022"/>
                      </a:lnTo>
                      <a:lnTo>
                        <a:pt x="2122" y="1009"/>
                      </a:lnTo>
                      <a:lnTo>
                        <a:pt x="2133" y="1003"/>
                      </a:lnTo>
                      <a:lnTo>
                        <a:pt x="2143" y="1009"/>
                      </a:lnTo>
                      <a:lnTo>
                        <a:pt x="2154" y="1022"/>
                      </a:lnTo>
                      <a:lnTo>
                        <a:pt x="2164" y="1009"/>
                      </a:lnTo>
                      <a:lnTo>
                        <a:pt x="2175" y="1003"/>
                      </a:lnTo>
                      <a:lnTo>
                        <a:pt x="2186" y="1008"/>
                      </a:lnTo>
                      <a:lnTo>
                        <a:pt x="2196" y="1022"/>
                      </a:lnTo>
                      <a:lnTo>
                        <a:pt x="2207" y="1008"/>
                      </a:lnTo>
                      <a:lnTo>
                        <a:pt x="2217" y="1002"/>
                      </a:lnTo>
                      <a:lnTo>
                        <a:pt x="2228" y="1008"/>
                      </a:lnTo>
                      <a:lnTo>
                        <a:pt x="2238" y="1022"/>
                      </a:lnTo>
                      <a:lnTo>
                        <a:pt x="2249" y="1007"/>
                      </a:lnTo>
                      <a:lnTo>
                        <a:pt x="2259" y="1001"/>
                      </a:lnTo>
                      <a:lnTo>
                        <a:pt x="2270" y="1007"/>
                      </a:lnTo>
                      <a:lnTo>
                        <a:pt x="2280" y="1022"/>
                      </a:lnTo>
                      <a:lnTo>
                        <a:pt x="2291" y="1007"/>
                      </a:lnTo>
                      <a:lnTo>
                        <a:pt x="2302" y="1000"/>
                      </a:lnTo>
                      <a:lnTo>
                        <a:pt x="2312" y="1006"/>
                      </a:lnTo>
                      <a:lnTo>
                        <a:pt x="2323" y="1022"/>
                      </a:lnTo>
                      <a:lnTo>
                        <a:pt x="2333" y="1006"/>
                      </a:lnTo>
                      <a:lnTo>
                        <a:pt x="2344" y="999"/>
                      </a:lnTo>
                      <a:lnTo>
                        <a:pt x="2354" y="1006"/>
                      </a:lnTo>
                      <a:lnTo>
                        <a:pt x="2365" y="1022"/>
                      </a:lnTo>
                      <a:lnTo>
                        <a:pt x="2375" y="1005"/>
                      </a:lnTo>
                      <a:lnTo>
                        <a:pt x="2386" y="998"/>
                      </a:lnTo>
                      <a:lnTo>
                        <a:pt x="2397" y="1005"/>
                      </a:lnTo>
                      <a:lnTo>
                        <a:pt x="2407" y="1022"/>
                      </a:lnTo>
                      <a:lnTo>
                        <a:pt x="2418" y="1004"/>
                      </a:lnTo>
                      <a:lnTo>
                        <a:pt x="2428" y="996"/>
                      </a:lnTo>
                      <a:lnTo>
                        <a:pt x="2439" y="1003"/>
                      </a:lnTo>
                      <a:lnTo>
                        <a:pt x="2449" y="1022"/>
                      </a:lnTo>
                      <a:lnTo>
                        <a:pt x="2460" y="1003"/>
                      </a:lnTo>
                      <a:lnTo>
                        <a:pt x="2470" y="994"/>
                      </a:lnTo>
                      <a:lnTo>
                        <a:pt x="2481" y="1002"/>
                      </a:lnTo>
                      <a:lnTo>
                        <a:pt x="2492" y="1022"/>
                      </a:lnTo>
                      <a:lnTo>
                        <a:pt x="2502" y="1002"/>
                      </a:lnTo>
                      <a:lnTo>
                        <a:pt x="2513" y="992"/>
                      </a:lnTo>
                      <a:lnTo>
                        <a:pt x="2523" y="1001"/>
                      </a:lnTo>
                      <a:lnTo>
                        <a:pt x="2534" y="1022"/>
                      </a:lnTo>
                      <a:lnTo>
                        <a:pt x="2544" y="1000"/>
                      </a:lnTo>
                      <a:lnTo>
                        <a:pt x="2555" y="990"/>
                      </a:lnTo>
                      <a:lnTo>
                        <a:pt x="2566" y="999"/>
                      </a:lnTo>
                      <a:lnTo>
                        <a:pt x="2576" y="1022"/>
                      </a:lnTo>
                      <a:lnTo>
                        <a:pt x="2587" y="998"/>
                      </a:lnTo>
                      <a:lnTo>
                        <a:pt x="2597" y="987"/>
                      </a:lnTo>
                      <a:lnTo>
                        <a:pt x="2608" y="996"/>
                      </a:lnTo>
                      <a:lnTo>
                        <a:pt x="2618" y="1022"/>
                      </a:lnTo>
                      <a:lnTo>
                        <a:pt x="2629" y="995"/>
                      </a:lnTo>
                      <a:lnTo>
                        <a:pt x="2639" y="983"/>
                      </a:lnTo>
                      <a:lnTo>
                        <a:pt x="2650" y="994"/>
                      </a:lnTo>
                      <a:lnTo>
                        <a:pt x="2661" y="1022"/>
                      </a:lnTo>
                      <a:lnTo>
                        <a:pt x="2671" y="992"/>
                      </a:lnTo>
                      <a:lnTo>
                        <a:pt x="2682" y="978"/>
                      </a:lnTo>
                      <a:lnTo>
                        <a:pt x="2692" y="990"/>
                      </a:lnTo>
                    </a:path>
                  </a:pathLst>
                </a:custGeom>
                <a:noFill/>
                <a:ln w="3175" cap="flat">
                  <a:solidFill>
                    <a:srgbClr val="00B05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91" name="Freeform 198"/>
                <p:cNvSpPr>
                  <a:spLocks/>
                </p:cNvSpPr>
                <p:nvPr/>
              </p:nvSpPr>
              <p:spPr bwMode="auto">
                <a:xfrm>
                  <a:off x="5470826" y="2558444"/>
                  <a:ext cx="2672064" cy="1007398"/>
                </a:xfrm>
                <a:custGeom>
                  <a:avLst/>
                  <a:gdLst>
                    <a:gd name="T0" fmla="*/ 42 w 2692"/>
                    <a:gd name="T1" fmla="*/ 1022 h 1022"/>
                    <a:gd name="T2" fmla="*/ 95 w 2692"/>
                    <a:gd name="T3" fmla="*/ 982 h 1022"/>
                    <a:gd name="T4" fmla="*/ 148 w 2692"/>
                    <a:gd name="T5" fmla="*/ 949 h 1022"/>
                    <a:gd name="T6" fmla="*/ 201 w 2692"/>
                    <a:gd name="T7" fmla="*/ 951 h 1022"/>
                    <a:gd name="T8" fmla="*/ 254 w 2692"/>
                    <a:gd name="T9" fmla="*/ 1022 h 1022"/>
                    <a:gd name="T10" fmla="*/ 306 w 2692"/>
                    <a:gd name="T11" fmla="*/ 715 h 1022"/>
                    <a:gd name="T12" fmla="*/ 359 w 2692"/>
                    <a:gd name="T13" fmla="*/ 371 h 1022"/>
                    <a:gd name="T14" fmla="*/ 412 w 2692"/>
                    <a:gd name="T15" fmla="*/ 891 h 1022"/>
                    <a:gd name="T16" fmla="*/ 465 w 2692"/>
                    <a:gd name="T17" fmla="*/ 1022 h 1022"/>
                    <a:gd name="T18" fmla="*/ 517 w 2692"/>
                    <a:gd name="T19" fmla="*/ 968 h 1022"/>
                    <a:gd name="T20" fmla="*/ 570 w 2692"/>
                    <a:gd name="T21" fmla="*/ 962 h 1022"/>
                    <a:gd name="T22" fmla="*/ 623 w 2692"/>
                    <a:gd name="T23" fmla="*/ 987 h 1022"/>
                    <a:gd name="T24" fmla="*/ 676 w 2692"/>
                    <a:gd name="T25" fmla="*/ 1022 h 1022"/>
                    <a:gd name="T26" fmla="*/ 729 w 2692"/>
                    <a:gd name="T27" fmla="*/ 996 h 1022"/>
                    <a:gd name="T28" fmla="*/ 781 w 2692"/>
                    <a:gd name="T29" fmla="*/ 990 h 1022"/>
                    <a:gd name="T30" fmla="*/ 834 w 2692"/>
                    <a:gd name="T31" fmla="*/ 1002 h 1022"/>
                    <a:gd name="T32" fmla="*/ 887 w 2692"/>
                    <a:gd name="T33" fmla="*/ 1022 h 1022"/>
                    <a:gd name="T34" fmla="*/ 940 w 2692"/>
                    <a:gd name="T35" fmla="*/ 1005 h 1022"/>
                    <a:gd name="T36" fmla="*/ 993 w 2692"/>
                    <a:gd name="T37" fmla="*/ 999 h 1022"/>
                    <a:gd name="T38" fmla="*/ 1045 w 2692"/>
                    <a:gd name="T39" fmla="*/ 1007 h 1022"/>
                    <a:gd name="T40" fmla="*/ 1098 w 2692"/>
                    <a:gd name="T41" fmla="*/ 1022 h 1022"/>
                    <a:gd name="T42" fmla="*/ 1151 w 2692"/>
                    <a:gd name="T43" fmla="*/ 1008 h 1022"/>
                    <a:gd name="T44" fmla="*/ 1204 w 2692"/>
                    <a:gd name="T45" fmla="*/ 1003 h 1022"/>
                    <a:gd name="T46" fmla="*/ 1257 w 2692"/>
                    <a:gd name="T47" fmla="*/ 1009 h 1022"/>
                    <a:gd name="T48" fmla="*/ 1309 w 2692"/>
                    <a:gd name="T49" fmla="*/ 1022 h 1022"/>
                    <a:gd name="T50" fmla="*/ 1362 w 2692"/>
                    <a:gd name="T51" fmla="*/ 1010 h 1022"/>
                    <a:gd name="T52" fmla="*/ 1415 w 2692"/>
                    <a:gd name="T53" fmla="*/ 1005 h 1022"/>
                    <a:gd name="T54" fmla="*/ 1468 w 2692"/>
                    <a:gd name="T55" fmla="*/ 1010 h 1022"/>
                    <a:gd name="T56" fmla="*/ 1520 w 2692"/>
                    <a:gd name="T57" fmla="*/ 1022 h 1022"/>
                    <a:gd name="T58" fmla="*/ 1573 w 2692"/>
                    <a:gd name="T59" fmla="*/ 1011 h 1022"/>
                    <a:gd name="T60" fmla="*/ 1626 w 2692"/>
                    <a:gd name="T61" fmla="*/ 1006 h 1022"/>
                    <a:gd name="T62" fmla="*/ 1679 w 2692"/>
                    <a:gd name="T63" fmla="*/ 1011 h 1022"/>
                    <a:gd name="T64" fmla="*/ 1732 w 2692"/>
                    <a:gd name="T65" fmla="*/ 1022 h 1022"/>
                    <a:gd name="T66" fmla="*/ 1784 w 2692"/>
                    <a:gd name="T67" fmla="*/ 1011 h 1022"/>
                    <a:gd name="T68" fmla="*/ 1837 w 2692"/>
                    <a:gd name="T69" fmla="*/ 1006 h 1022"/>
                    <a:gd name="T70" fmla="*/ 1890 w 2692"/>
                    <a:gd name="T71" fmla="*/ 1010 h 1022"/>
                    <a:gd name="T72" fmla="*/ 1943 w 2692"/>
                    <a:gd name="T73" fmla="*/ 1022 h 1022"/>
                    <a:gd name="T74" fmla="*/ 1995 w 2692"/>
                    <a:gd name="T75" fmla="*/ 1010 h 1022"/>
                    <a:gd name="T76" fmla="*/ 2048 w 2692"/>
                    <a:gd name="T77" fmla="*/ 1005 h 1022"/>
                    <a:gd name="T78" fmla="*/ 2101 w 2692"/>
                    <a:gd name="T79" fmla="*/ 1010 h 1022"/>
                    <a:gd name="T80" fmla="*/ 2154 w 2692"/>
                    <a:gd name="T81" fmla="*/ 1022 h 1022"/>
                    <a:gd name="T82" fmla="*/ 2207 w 2692"/>
                    <a:gd name="T83" fmla="*/ 1009 h 1022"/>
                    <a:gd name="T84" fmla="*/ 2259 w 2692"/>
                    <a:gd name="T85" fmla="*/ 1002 h 1022"/>
                    <a:gd name="T86" fmla="*/ 2312 w 2692"/>
                    <a:gd name="T87" fmla="*/ 1007 h 1022"/>
                    <a:gd name="T88" fmla="*/ 2365 w 2692"/>
                    <a:gd name="T89" fmla="*/ 1022 h 1022"/>
                    <a:gd name="T90" fmla="*/ 2418 w 2692"/>
                    <a:gd name="T91" fmla="*/ 1005 h 1022"/>
                    <a:gd name="T92" fmla="*/ 2470 w 2692"/>
                    <a:gd name="T93" fmla="*/ 996 h 1022"/>
                    <a:gd name="T94" fmla="*/ 2523 w 2692"/>
                    <a:gd name="T95" fmla="*/ 1002 h 1022"/>
                    <a:gd name="T96" fmla="*/ 2576 w 2692"/>
                    <a:gd name="T97" fmla="*/ 1022 h 1022"/>
                    <a:gd name="T98" fmla="*/ 2629 w 2692"/>
                    <a:gd name="T99" fmla="*/ 998 h 1022"/>
                    <a:gd name="T100" fmla="*/ 2682 w 2692"/>
                    <a:gd name="T101" fmla="*/ 983 h 102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</a:cxnLst>
                  <a:rect l="0" t="0" r="r" b="b"/>
                  <a:pathLst>
                    <a:path w="2692" h="1022">
                      <a:moveTo>
                        <a:pt x="0" y="1022"/>
                      </a:moveTo>
                      <a:lnTo>
                        <a:pt x="11" y="992"/>
                      </a:lnTo>
                      <a:lnTo>
                        <a:pt x="21" y="978"/>
                      </a:lnTo>
                      <a:lnTo>
                        <a:pt x="32" y="990"/>
                      </a:lnTo>
                      <a:lnTo>
                        <a:pt x="42" y="1022"/>
                      </a:lnTo>
                      <a:lnTo>
                        <a:pt x="53" y="987"/>
                      </a:lnTo>
                      <a:lnTo>
                        <a:pt x="64" y="971"/>
                      </a:lnTo>
                      <a:lnTo>
                        <a:pt x="74" y="985"/>
                      </a:lnTo>
                      <a:lnTo>
                        <a:pt x="85" y="1022"/>
                      </a:lnTo>
                      <a:lnTo>
                        <a:pt x="95" y="982"/>
                      </a:lnTo>
                      <a:lnTo>
                        <a:pt x="106" y="962"/>
                      </a:lnTo>
                      <a:lnTo>
                        <a:pt x="116" y="978"/>
                      </a:lnTo>
                      <a:lnTo>
                        <a:pt x="127" y="1022"/>
                      </a:lnTo>
                      <a:lnTo>
                        <a:pt x="137" y="973"/>
                      </a:lnTo>
                      <a:lnTo>
                        <a:pt x="148" y="949"/>
                      </a:lnTo>
                      <a:lnTo>
                        <a:pt x="159" y="968"/>
                      </a:lnTo>
                      <a:lnTo>
                        <a:pt x="169" y="1022"/>
                      </a:lnTo>
                      <a:lnTo>
                        <a:pt x="180" y="961"/>
                      </a:lnTo>
                      <a:lnTo>
                        <a:pt x="190" y="929"/>
                      </a:lnTo>
                      <a:lnTo>
                        <a:pt x="201" y="951"/>
                      </a:lnTo>
                      <a:lnTo>
                        <a:pt x="211" y="1022"/>
                      </a:lnTo>
                      <a:lnTo>
                        <a:pt x="222" y="938"/>
                      </a:lnTo>
                      <a:lnTo>
                        <a:pt x="232" y="892"/>
                      </a:lnTo>
                      <a:lnTo>
                        <a:pt x="243" y="920"/>
                      </a:lnTo>
                      <a:lnTo>
                        <a:pt x="254" y="1022"/>
                      </a:lnTo>
                      <a:lnTo>
                        <a:pt x="264" y="891"/>
                      </a:lnTo>
                      <a:lnTo>
                        <a:pt x="275" y="805"/>
                      </a:lnTo>
                      <a:lnTo>
                        <a:pt x="285" y="838"/>
                      </a:lnTo>
                      <a:lnTo>
                        <a:pt x="296" y="1022"/>
                      </a:lnTo>
                      <a:lnTo>
                        <a:pt x="306" y="715"/>
                      </a:lnTo>
                      <a:lnTo>
                        <a:pt x="317" y="371"/>
                      </a:lnTo>
                      <a:lnTo>
                        <a:pt x="328" y="102"/>
                      </a:lnTo>
                      <a:lnTo>
                        <a:pt x="338" y="0"/>
                      </a:lnTo>
                      <a:lnTo>
                        <a:pt x="349" y="102"/>
                      </a:lnTo>
                      <a:lnTo>
                        <a:pt x="359" y="371"/>
                      </a:lnTo>
                      <a:lnTo>
                        <a:pt x="370" y="715"/>
                      </a:lnTo>
                      <a:lnTo>
                        <a:pt x="380" y="1022"/>
                      </a:lnTo>
                      <a:lnTo>
                        <a:pt x="391" y="838"/>
                      </a:lnTo>
                      <a:lnTo>
                        <a:pt x="401" y="805"/>
                      </a:lnTo>
                      <a:lnTo>
                        <a:pt x="412" y="891"/>
                      </a:lnTo>
                      <a:lnTo>
                        <a:pt x="423" y="1022"/>
                      </a:lnTo>
                      <a:lnTo>
                        <a:pt x="433" y="920"/>
                      </a:lnTo>
                      <a:lnTo>
                        <a:pt x="444" y="892"/>
                      </a:lnTo>
                      <a:lnTo>
                        <a:pt x="454" y="938"/>
                      </a:lnTo>
                      <a:lnTo>
                        <a:pt x="465" y="1022"/>
                      </a:lnTo>
                      <a:lnTo>
                        <a:pt x="475" y="951"/>
                      </a:lnTo>
                      <a:lnTo>
                        <a:pt x="486" y="929"/>
                      </a:lnTo>
                      <a:lnTo>
                        <a:pt x="496" y="961"/>
                      </a:lnTo>
                      <a:lnTo>
                        <a:pt x="507" y="1022"/>
                      </a:lnTo>
                      <a:lnTo>
                        <a:pt x="517" y="968"/>
                      </a:lnTo>
                      <a:lnTo>
                        <a:pt x="528" y="949"/>
                      </a:lnTo>
                      <a:lnTo>
                        <a:pt x="539" y="973"/>
                      </a:lnTo>
                      <a:lnTo>
                        <a:pt x="549" y="1022"/>
                      </a:lnTo>
                      <a:lnTo>
                        <a:pt x="560" y="978"/>
                      </a:lnTo>
                      <a:lnTo>
                        <a:pt x="570" y="962"/>
                      </a:lnTo>
                      <a:lnTo>
                        <a:pt x="581" y="982"/>
                      </a:lnTo>
                      <a:lnTo>
                        <a:pt x="591" y="1022"/>
                      </a:lnTo>
                      <a:lnTo>
                        <a:pt x="602" y="985"/>
                      </a:lnTo>
                      <a:lnTo>
                        <a:pt x="612" y="971"/>
                      </a:lnTo>
                      <a:lnTo>
                        <a:pt x="623" y="987"/>
                      </a:lnTo>
                      <a:lnTo>
                        <a:pt x="634" y="1022"/>
                      </a:lnTo>
                      <a:lnTo>
                        <a:pt x="644" y="990"/>
                      </a:lnTo>
                      <a:lnTo>
                        <a:pt x="655" y="978"/>
                      </a:lnTo>
                      <a:lnTo>
                        <a:pt x="665" y="992"/>
                      </a:lnTo>
                      <a:lnTo>
                        <a:pt x="676" y="1022"/>
                      </a:lnTo>
                      <a:lnTo>
                        <a:pt x="686" y="994"/>
                      </a:lnTo>
                      <a:lnTo>
                        <a:pt x="697" y="983"/>
                      </a:lnTo>
                      <a:lnTo>
                        <a:pt x="708" y="995"/>
                      </a:lnTo>
                      <a:lnTo>
                        <a:pt x="718" y="1022"/>
                      </a:lnTo>
                      <a:lnTo>
                        <a:pt x="729" y="996"/>
                      </a:lnTo>
                      <a:lnTo>
                        <a:pt x="739" y="987"/>
                      </a:lnTo>
                      <a:lnTo>
                        <a:pt x="750" y="998"/>
                      </a:lnTo>
                      <a:lnTo>
                        <a:pt x="760" y="1022"/>
                      </a:lnTo>
                      <a:lnTo>
                        <a:pt x="771" y="999"/>
                      </a:lnTo>
                      <a:lnTo>
                        <a:pt x="781" y="990"/>
                      </a:lnTo>
                      <a:lnTo>
                        <a:pt x="792" y="1000"/>
                      </a:lnTo>
                      <a:lnTo>
                        <a:pt x="803" y="1022"/>
                      </a:lnTo>
                      <a:lnTo>
                        <a:pt x="813" y="1001"/>
                      </a:lnTo>
                      <a:lnTo>
                        <a:pt x="824" y="992"/>
                      </a:lnTo>
                      <a:lnTo>
                        <a:pt x="834" y="1002"/>
                      </a:lnTo>
                      <a:lnTo>
                        <a:pt x="845" y="1022"/>
                      </a:lnTo>
                      <a:lnTo>
                        <a:pt x="855" y="1002"/>
                      </a:lnTo>
                      <a:lnTo>
                        <a:pt x="866" y="994"/>
                      </a:lnTo>
                      <a:lnTo>
                        <a:pt x="876" y="1003"/>
                      </a:lnTo>
                      <a:lnTo>
                        <a:pt x="887" y="1022"/>
                      </a:lnTo>
                      <a:lnTo>
                        <a:pt x="898" y="1003"/>
                      </a:lnTo>
                      <a:lnTo>
                        <a:pt x="908" y="996"/>
                      </a:lnTo>
                      <a:lnTo>
                        <a:pt x="919" y="1004"/>
                      </a:lnTo>
                      <a:lnTo>
                        <a:pt x="929" y="1022"/>
                      </a:lnTo>
                      <a:lnTo>
                        <a:pt x="940" y="1005"/>
                      </a:lnTo>
                      <a:lnTo>
                        <a:pt x="950" y="998"/>
                      </a:lnTo>
                      <a:lnTo>
                        <a:pt x="961" y="1005"/>
                      </a:lnTo>
                      <a:lnTo>
                        <a:pt x="971" y="1022"/>
                      </a:lnTo>
                      <a:lnTo>
                        <a:pt x="982" y="1006"/>
                      </a:lnTo>
                      <a:lnTo>
                        <a:pt x="993" y="999"/>
                      </a:lnTo>
                      <a:lnTo>
                        <a:pt x="1003" y="1006"/>
                      </a:lnTo>
                      <a:lnTo>
                        <a:pt x="1014" y="1022"/>
                      </a:lnTo>
                      <a:lnTo>
                        <a:pt x="1024" y="1006"/>
                      </a:lnTo>
                      <a:lnTo>
                        <a:pt x="1035" y="1000"/>
                      </a:lnTo>
                      <a:lnTo>
                        <a:pt x="1045" y="1007"/>
                      </a:lnTo>
                      <a:lnTo>
                        <a:pt x="1056" y="1022"/>
                      </a:lnTo>
                      <a:lnTo>
                        <a:pt x="1066" y="1007"/>
                      </a:lnTo>
                      <a:lnTo>
                        <a:pt x="1077" y="1001"/>
                      </a:lnTo>
                      <a:lnTo>
                        <a:pt x="1088" y="1007"/>
                      </a:lnTo>
                      <a:lnTo>
                        <a:pt x="1098" y="1022"/>
                      </a:lnTo>
                      <a:lnTo>
                        <a:pt x="1109" y="1008"/>
                      </a:lnTo>
                      <a:lnTo>
                        <a:pt x="1119" y="1002"/>
                      </a:lnTo>
                      <a:lnTo>
                        <a:pt x="1130" y="1008"/>
                      </a:lnTo>
                      <a:lnTo>
                        <a:pt x="1140" y="1022"/>
                      </a:lnTo>
                      <a:lnTo>
                        <a:pt x="1151" y="1008"/>
                      </a:lnTo>
                      <a:lnTo>
                        <a:pt x="1161" y="1003"/>
                      </a:lnTo>
                      <a:lnTo>
                        <a:pt x="1172" y="1009"/>
                      </a:lnTo>
                      <a:lnTo>
                        <a:pt x="1183" y="1022"/>
                      </a:lnTo>
                      <a:lnTo>
                        <a:pt x="1193" y="1009"/>
                      </a:lnTo>
                      <a:lnTo>
                        <a:pt x="1204" y="1003"/>
                      </a:lnTo>
                      <a:lnTo>
                        <a:pt x="1214" y="1009"/>
                      </a:lnTo>
                      <a:lnTo>
                        <a:pt x="1225" y="1022"/>
                      </a:lnTo>
                      <a:lnTo>
                        <a:pt x="1235" y="1009"/>
                      </a:lnTo>
                      <a:lnTo>
                        <a:pt x="1246" y="1004"/>
                      </a:lnTo>
                      <a:lnTo>
                        <a:pt x="1257" y="1009"/>
                      </a:lnTo>
                      <a:lnTo>
                        <a:pt x="1267" y="1022"/>
                      </a:lnTo>
                      <a:lnTo>
                        <a:pt x="1278" y="1010"/>
                      </a:lnTo>
                      <a:lnTo>
                        <a:pt x="1288" y="1004"/>
                      </a:lnTo>
                      <a:lnTo>
                        <a:pt x="1299" y="1010"/>
                      </a:lnTo>
                      <a:lnTo>
                        <a:pt x="1309" y="1022"/>
                      </a:lnTo>
                      <a:lnTo>
                        <a:pt x="1320" y="1010"/>
                      </a:lnTo>
                      <a:lnTo>
                        <a:pt x="1330" y="1005"/>
                      </a:lnTo>
                      <a:lnTo>
                        <a:pt x="1341" y="1010"/>
                      </a:lnTo>
                      <a:lnTo>
                        <a:pt x="1352" y="1022"/>
                      </a:lnTo>
                      <a:lnTo>
                        <a:pt x="1362" y="1010"/>
                      </a:lnTo>
                      <a:lnTo>
                        <a:pt x="1373" y="1005"/>
                      </a:lnTo>
                      <a:lnTo>
                        <a:pt x="1383" y="1010"/>
                      </a:lnTo>
                      <a:lnTo>
                        <a:pt x="1394" y="1022"/>
                      </a:lnTo>
                      <a:lnTo>
                        <a:pt x="1404" y="1010"/>
                      </a:lnTo>
                      <a:lnTo>
                        <a:pt x="1415" y="1005"/>
                      </a:lnTo>
                      <a:lnTo>
                        <a:pt x="1425" y="1010"/>
                      </a:lnTo>
                      <a:lnTo>
                        <a:pt x="1436" y="1022"/>
                      </a:lnTo>
                      <a:lnTo>
                        <a:pt x="1446" y="1010"/>
                      </a:lnTo>
                      <a:lnTo>
                        <a:pt x="1457" y="1006"/>
                      </a:lnTo>
                      <a:lnTo>
                        <a:pt x="1468" y="1010"/>
                      </a:lnTo>
                      <a:lnTo>
                        <a:pt x="1478" y="1022"/>
                      </a:lnTo>
                      <a:lnTo>
                        <a:pt x="1489" y="1010"/>
                      </a:lnTo>
                      <a:lnTo>
                        <a:pt x="1499" y="1006"/>
                      </a:lnTo>
                      <a:lnTo>
                        <a:pt x="1510" y="1011"/>
                      </a:lnTo>
                      <a:lnTo>
                        <a:pt x="1520" y="1022"/>
                      </a:lnTo>
                      <a:lnTo>
                        <a:pt x="1531" y="1011"/>
                      </a:lnTo>
                      <a:lnTo>
                        <a:pt x="1541" y="1006"/>
                      </a:lnTo>
                      <a:lnTo>
                        <a:pt x="1552" y="1011"/>
                      </a:lnTo>
                      <a:lnTo>
                        <a:pt x="1563" y="1022"/>
                      </a:lnTo>
                      <a:lnTo>
                        <a:pt x="1573" y="1011"/>
                      </a:lnTo>
                      <a:lnTo>
                        <a:pt x="1584" y="1006"/>
                      </a:lnTo>
                      <a:lnTo>
                        <a:pt x="1594" y="1011"/>
                      </a:lnTo>
                      <a:lnTo>
                        <a:pt x="1605" y="1022"/>
                      </a:lnTo>
                      <a:lnTo>
                        <a:pt x="1615" y="1011"/>
                      </a:lnTo>
                      <a:lnTo>
                        <a:pt x="1626" y="1006"/>
                      </a:lnTo>
                      <a:lnTo>
                        <a:pt x="1637" y="1011"/>
                      </a:lnTo>
                      <a:lnTo>
                        <a:pt x="1647" y="1022"/>
                      </a:lnTo>
                      <a:lnTo>
                        <a:pt x="1658" y="1011"/>
                      </a:lnTo>
                      <a:lnTo>
                        <a:pt x="1668" y="1006"/>
                      </a:lnTo>
                      <a:lnTo>
                        <a:pt x="1679" y="1011"/>
                      </a:lnTo>
                      <a:lnTo>
                        <a:pt x="1689" y="1022"/>
                      </a:lnTo>
                      <a:lnTo>
                        <a:pt x="1700" y="1011"/>
                      </a:lnTo>
                      <a:lnTo>
                        <a:pt x="1710" y="1006"/>
                      </a:lnTo>
                      <a:lnTo>
                        <a:pt x="1721" y="1011"/>
                      </a:lnTo>
                      <a:lnTo>
                        <a:pt x="1732" y="1022"/>
                      </a:lnTo>
                      <a:lnTo>
                        <a:pt x="1742" y="1011"/>
                      </a:lnTo>
                      <a:lnTo>
                        <a:pt x="1753" y="1006"/>
                      </a:lnTo>
                      <a:lnTo>
                        <a:pt x="1763" y="1011"/>
                      </a:lnTo>
                      <a:lnTo>
                        <a:pt x="1774" y="1022"/>
                      </a:lnTo>
                      <a:lnTo>
                        <a:pt x="1784" y="1011"/>
                      </a:lnTo>
                      <a:lnTo>
                        <a:pt x="1795" y="1006"/>
                      </a:lnTo>
                      <a:lnTo>
                        <a:pt x="1805" y="1011"/>
                      </a:lnTo>
                      <a:lnTo>
                        <a:pt x="1816" y="1022"/>
                      </a:lnTo>
                      <a:lnTo>
                        <a:pt x="1827" y="1011"/>
                      </a:lnTo>
                      <a:lnTo>
                        <a:pt x="1837" y="1006"/>
                      </a:lnTo>
                      <a:lnTo>
                        <a:pt x="1848" y="1011"/>
                      </a:lnTo>
                      <a:lnTo>
                        <a:pt x="1858" y="1022"/>
                      </a:lnTo>
                      <a:lnTo>
                        <a:pt x="1869" y="1011"/>
                      </a:lnTo>
                      <a:lnTo>
                        <a:pt x="1879" y="1006"/>
                      </a:lnTo>
                      <a:lnTo>
                        <a:pt x="1890" y="1010"/>
                      </a:lnTo>
                      <a:lnTo>
                        <a:pt x="1900" y="1022"/>
                      </a:lnTo>
                      <a:lnTo>
                        <a:pt x="1911" y="1010"/>
                      </a:lnTo>
                      <a:lnTo>
                        <a:pt x="1921" y="1006"/>
                      </a:lnTo>
                      <a:lnTo>
                        <a:pt x="1932" y="1010"/>
                      </a:lnTo>
                      <a:lnTo>
                        <a:pt x="1943" y="1022"/>
                      </a:lnTo>
                      <a:lnTo>
                        <a:pt x="1953" y="1010"/>
                      </a:lnTo>
                      <a:lnTo>
                        <a:pt x="1964" y="1005"/>
                      </a:lnTo>
                      <a:lnTo>
                        <a:pt x="1974" y="1010"/>
                      </a:lnTo>
                      <a:lnTo>
                        <a:pt x="1985" y="1022"/>
                      </a:lnTo>
                      <a:lnTo>
                        <a:pt x="1995" y="1010"/>
                      </a:lnTo>
                      <a:lnTo>
                        <a:pt x="2006" y="1005"/>
                      </a:lnTo>
                      <a:lnTo>
                        <a:pt x="2017" y="1010"/>
                      </a:lnTo>
                      <a:lnTo>
                        <a:pt x="2027" y="1022"/>
                      </a:lnTo>
                      <a:lnTo>
                        <a:pt x="2038" y="1010"/>
                      </a:lnTo>
                      <a:lnTo>
                        <a:pt x="2048" y="1005"/>
                      </a:lnTo>
                      <a:lnTo>
                        <a:pt x="2059" y="1010"/>
                      </a:lnTo>
                      <a:lnTo>
                        <a:pt x="2069" y="1022"/>
                      </a:lnTo>
                      <a:lnTo>
                        <a:pt x="2080" y="1010"/>
                      </a:lnTo>
                      <a:lnTo>
                        <a:pt x="2090" y="1004"/>
                      </a:lnTo>
                      <a:lnTo>
                        <a:pt x="2101" y="1010"/>
                      </a:lnTo>
                      <a:lnTo>
                        <a:pt x="2112" y="1022"/>
                      </a:lnTo>
                      <a:lnTo>
                        <a:pt x="2122" y="1009"/>
                      </a:lnTo>
                      <a:lnTo>
                        <a:pt x="2133" y="1004"/>
                      </a:lnTo>
                      <a:lnTo>
                        <a:pt x="2143" y="1009"/>
                      </a:lnTo>
                      <a:lnTo>
                        <a:pt x="2154" y="1022"/>
                      </a:lnTo>
                      <a:lnTo>
                        <a:pt x="2164" y="1009"/>
                      </a:lnTo>
                      <a:lnTo>
                        <a:pt x="2175" y="1003"/>
                      </a:lnTo>
                      <a:lnTo>
                        <a:pt x="2186" y="1009"/>
                      </a:lnTo>
                      <a:lnTo>
                        <a:pt x="2196" y="1022"/>
                      </a:lnTo>
                      <a:lnTo>
                        <a:pt x="2207" y="1009"/>
                      </a:lnTo>
                      <a:lnTo>
                        <a:pt x="2217" y="1003"/>
                      </a:lnTo>
                      <a:lnTo>
                        <a:pt x="2228" y="1008"/>
                      </a:lnTo>
                      <a:lnTo>
                        <a:pt x="2238" y="1022"/>
                      </a:lnTo>
                      <a:lnTo>
                        <a:pt x="2249" y="1008"/>
                      </a:lnTo>
                      <a:lnTo>
                        <a:pt x="2259" y="1002"/>
                      </a:lnTo>
                      <a:lnTo>
                        <a:pt x="2270" y="1008"/>
                      </a:lnTo>
                      <a:lnTo>
                        <a:pt x="2280" y="1022"/>
                      </a:lnTo>
                      <a:lnTo>
                        <a:pt x="2291" y="1007"/>
                      </a:lnTo>
                      <a:lnTo>
                        <a:pt x="2302" y="1001"/>
                      </a:lnTo>
                      <a:lnTo>
                        <a:pt x="2312" y="1007"/>
                      </a:lnTo>
                      <a:lnTo>
                        <a:pt x="2323" y="1022"/>
                      </a:lnTo>
                      <a:lnTo>
                        <a:pt x="2333" y="1007"/>
                      </a:lnTo>
                      <a:lnTo>
                        <a:pt x="2344" y="1000"/>
                      </a:lnTo>
                      <a:lnTo>
                        <a:pt x="2354" y="1006"/>
                      </a:lnTo>
                      <a:lnTo>
                        <a:pt x="2365" y="1022"/>
                      </a:lnTo>
                      <a:lnTo>
                        <a:pt x="2375" y="1006"/>
                      </a:lnTo>
                      <a:lnTo>
                        <a:pt x="2386" y="999"/>
                      </a:lnTo>
                      <a:lnTo>
                        <a:pt x="2397" y="1006"/>
                      </a:lnTo>
                      <a:lnTo>
                        <a:pt x="2407" y="1022"/>
                      </a:lnTo>
                      <a:lnTo>
                        <a:pt x="2418" y="1005"/>
                      </a:lnTo>
                      <a:lnTo>
                        <a:pt x="2428" y="998"/>
                      </a:lnTo>
                      <a:lnTo>
                        <a:pt x="2439" y="1005"/>
                      </a:lnTo>
                      <a:lnTo>
                        <a:pt x="2449" y="1022"/>
                      </a:lnTo>
                      <a:lnTo>
                        <a:pt x="2460" y="1004"/>
                      </a:lnTo>
                      <a:lnTo>
                        <a:pt x="2470" y="996"/>
                      </a:lnTo>
                      <a:lnTo>
                        <a:pt x="2481" y="1003"/>
                      </a:lnTo>
                      <a:lnTo>
                        <a:pt x="2492" y="1022"/>
                      </a:lnTo>
                      <a:lnTo>
                        <a:pt x="2502" y="1003"/>
                      </a:lnTo>
                      <a:lnTo>
                        <a:pt x="2513" y="994"/>
                      </a:lnTo>
                      <a:lnTo>
                        <a:pt x="2523" y="1002"/>
                      </a:lnTo>
                      <a:lnTo>
                        <a:pt x="2534" y="1022"/>
                      </a:lnTo>
                      <a:lnTo>
                        <a:pt x="2544" y="1002"/>
                      </a:lnTo>
                      <a:lnTo>
                        <a:pt x="2555" y="992"/>
                      </a:lnTo>
                      <a:lnTo>
                        <a:pt x="2566" y="1001"/>
                      </a:lnTo>
                      <a:lnTo>
                        <a:pt x="2576" y="1022"/>
                      </a:lnTo>
                      <a:lnTo>
                        <a:pt x="2587" y="1000"/>
                      </a:lnTo>
                      <a:lnTo>
                        <a:pt x="2597" y="990"/>
                      </a:lnTo>
                      <a:lnTo>
                        <a:pt x="2608" y="999"/>
                      </a:lnTo>
                      <a:lnTo>
                        <a:pt x="2618" y="1022"/>
                      </a:lnTo>
                      <a:lnTo>
                        <a:pt x="2629" y="998"/>
                      </a:lnTo>
                      <a:lnTo>
                        <a:pt x="2639" y="987"/>
                      </a:lnTo>
                      <a:lnTo>
                        <a:pt x="2650" y="996"/>
                      </a:lnTo>
                      <a:lnTo>
                        <a:pt x="2661" y="1022"/>
                      </a:lnTo>
                      <a:lnTo>
                        <a:pt x="2671" y="995"/>
                      </a:lnTo>
                      <a:lnTo>
                        <a:pt x="2682" y="983"/>
                      </a:lnTo>
                      <a:lnTo>
                        <a:pt x="2692" y="994"/>
                      </a:lnTo>
                    </a:path>
                  </a:pathLst>
                </a:custGeom>
                <a:noFill/>
                <a:ln w="3175" cap="flat">
                  <a:solidFill>
                    <a:srgbClr val="00B05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92" name="Freeform 199"/>
                <p:cNvSpPr>
                  <a:spLocks/>
                </p:cNvSpPr>
                <p:nvPr/>
              </p:nvSpPr>
              <p:spPr bwMode="auto">
                <a:xfrm>
                  <a:off x="5470826" y="2558444"/>
                  <a:ext cx="2672064" cy="1007398"/>
                </a:xfrm>
                <a:custGeom>
                  <a:avLst/>
                  <a:gdLst>
                    <a:gd name="T0" fmla="*/ 42 w 2692"/>
                    <a:gd name="T1" fmla="*/ 1022 h 1022"/>
                    <a:gd name="T2" fmla="*/ 95 w 2692"/>
                    <a:gd name="T3" fmla="*/ 987 h 1022"/>
                    <a:gd name="T4" fmla="*/ 148 w 2692"/>
                    <a:gd name="T5" fmla="*/ 962 h 1022"/>
                    <a:gd name="T6" fmla="*/ 201 w 2692"/>
                    <a:gd name="T7" fmla="*/ 968 h 1022"/>
                    <a:gd name="T8" fmla="*/ 254 w 2692"/>
                    <a:gd name="T9" fmla="*/ 1022 h 1022"/>
                    <a:gd name="T10" fmla="*/ 306 w 2692"/>
                    <a:gd name="T11" fmla="*/ 891 h 1022"/>
                    <a:gd name="T12" fmla="*/ 359 w 2692"/>
                    <a:gd name="T13" fmla="*/ 371 h 1022"/>
                    <a:gd name="T14" fmla="*/ 412 w 2692"/>
                    <a:gd name="T15" fmla="*/ 715 h 1022"/>
                    <a:gd name="T16" fmla="*/ 465 w 2692"/>
                    <a:gd name="T17" fmla="*/ 1022 h 1022"/>
                    <a:gd name="T18" fmla="*/ 517 w 2692"/>
                    <a:gd name="T19" fmla="*/ 951 h 1022"/>
                    <a:gd name="T20" fmla="*/ 570 w 2692"/>
                    <a:gd name="T21" fmla="*/ 949 h 1022"/>
                    <a:gd name="T22" fmla="*/ 623 w 2692"/>
                    <a:gd name="T23" fmla="*/ 982 h 1022"/>
                    <a:gd name="T24" fmla="*/ 676 w 2692"/>
                    <a:gd name="T25" fmla="*/ 1022 h 1022"/>
                    <a:gd name="T26" fmla="*/ 729 w 2692"/>
                    <a:gd name="T27" fmla="*/ 994 h 1022"/>
                    <a:gd name="T28" fmla="*/ 781 w 2692"/>
                    <a:gd name="T29" fmla="*/ 987 h 1022"/>
                    <a:gd name="T30" fmla="*/ 834 w 2692"/>
                    <a:gd name="T31" fmla="*/ 1000 h 1022"/>
                    <a:gd name="T32" fmla="*/ 887 w 2692"/>
                    <a:gd name="T33" fmla="*/ 1022 h 1022"/>
                    <a:gd name="T34" fmla="*/ 940 w 2692"/>
                    <a:gd name="T35" fmla="*/ 1003 h 1022"/>
                    <a:gd name="T36" fmla="*/ 993 w 2692"/>
                    <a:gd name="T37" fmla="*/ 998 h 1022"/>
                    <a:gd name="T38" fmla="*/ 1045 w 2692"/>
                    <a:gd name="T39" fmla="*/ 1006 h 1022"/>
                    <a:gd name="T40" fmla="*/ 1098 w 2692"/>
                    <a:gd name="T41" fmla="*/ 1022 h 1022"/>
                    <a:gd name="T42" fmla="*/ 1151 w 2692"/>
                    <a:gd name="T43" fmla="*/ 1008 h 1022"/>
                    <a:gd name="T44" fmla="*/ 1204 w 2692"/>
                    <a:gd name="T45" fmla="*/ 1003 h 1022"/>
                    <a:gd name="T46" fmla="*/ 1257 w 2692"/>
                    <a:gd name="T47" fmla="*/ 1009 h 1022"/>
                    <a:gd name="T48" fmla="*/ 1309 w 2692"/>
                    <a:gd name="T49" fmla="*/ 1022 h 1022"/>
                    <a:gd name="T50" fmla="*/ 1362 w 2692"/>
                    <a:gd name="T51" fmla="*/ 1010 h 1022"/>
                    <a:gd name="T52" fmla="*/ 1415 w 2692"/>
                    <a:gd name="T53" fmla="*/ 1005 h 1022"/>
                    <a:gd name="T54" fmla="*/ 1468 w 2692"/>
                    <a:gd name="T55" fmla="*/ 1010 h 1022"/>
                    <a:gd name="T56" fmla="*/ 1520 w 2692"/>
                    <a:gd name="T57" fmla="*/ 1022 h 1022"/>
                    <a:gd name="T58" fmla="*/ 1573 w 2692"/>
                    <a:gd name="T59" fmla="*/ 1011 h 1022"/>
                    <a:gd name="T60" fmla="*/ 1626 w 2692"/>
                    <a:gd name="T61" fmla="*/ 1006 h 1022"/>
                    <a:gd name="T62" fmla="*/ 1679 w 2692"/>
                    <a:gd name="T63" fmla="*/ 1011 h 1022"/>
                    <a:gd name="T64" fmla="*/ 1732 w 2692"/>
                    <a:gd name="T65" fmla="*/ 1022 h 1022"/>
                    <a:gd name="T66" fmla="*/ 1784 w 2692"/>
                    <a:gd name="T67" fmla="*/ 1011 h 1022"/>
                    <a:gd name="T68" fmla="*/ 1837 w 2692"/>
                    <a:gd name="T69" fmla="*/ 1006 h 1022"/>
                    <a:gd name="T70" fmla="*/ 1890 w 2692"/>
                    <a:gd name="T71" fmla="*/ 1011 h 1022"/>
                    <a:gd name="T72" fmla="*/ 1943 w 2692"/>
                    <a:gd name="T73" fmla="*/ 1022 h 1022"/>
                    <a:gd name="T74" fmla="*/ 1995 w 2692"/>
                    <a:gd name="T75" fmla="*/ 1010 h 1022"/>
                    <a:gd name="T76" fmla="*/ 2048 w 2692"/>
                    <a:gd name="T77" fmla="*/ 1005 h 1022"/>
                    <a:gd name="T78" fmla="*/ 2101 w 2692"/>
                    <a:gd name="T79" fmla="*/ 1010 h 1022"/>
                    <a:gd name="T80" fmla="*/ 2154 w 2692"/>
                    <a:gd name="T81" fmla="*/ 1022 h 1022"/>
                    <a:gd name="T82" fmla="*/ 2207 w 2692"/>
                    <a:gd name="T83" fmla="*/ 1009 h 1022"/>
                    <a:gd name="T84" fmla="*/ 2259 w 2692"/>
                    <a:gd name="T85" fmla="*/ 1003 h 1022"/>
                    <a:gd name="T86" fmla="*/ 2312 w 2692"/>
                    <a:gd name="T87" fmla="*/ 1008 h 1022"/>
                    <a:gd name="T88" fmla="*/ 2365 w 2692"/>
                    <a:gd name="T89" fmla="*/ 1022 h 1022"/>
                    <a:gd name="T90" fmla="*/ 2418 w 2692"/>
                    <a:gd name="T91" fmla="*/ 1006 h 1022"/>
                    <a:gd name="T92" fmla="*/ 2470 w 2692"/>
                    <a:gd name="T93" fmla="*/ 998 h 1022"/>
                    <a:gd name="T94" fmla="*/ 2523 w 2692"/>
                    <a:gd name="T95" fmla="*/ 1003 h 1022"/>
                    <a:gd name="T96" fmla="*/ 2576 w 2692"/>
                    <a:gd name="T97" fmla="*/ 1022 h 1022"/>
                    <a:gd name="T98" fmla="*/ 2629 w 2692"/>
                    <a:gd name="T99" fmla="*/ 1000 h 1022"/>
                    <a:gd name="T100" fmla="*/ 2682 w 2692"/>
                    <a:gd name="T101" fmla="*/ 987 h 102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</a:cxnLst>
                  <a:rect l="0" t="0" r="r" b="b"/>
                  <a:pathLst>
                    <a:path w="2692" h="1022">
                      <a:moveTo>
                        <a:pt x="0" y="1022"/>
                      </a:moveTo>
                      <a:lnTo>
                        <a:pt x="11" y="995"/>
                      </a:lnTo>
                      <a:lnTo>
                        <a:pt x="21" y="983"/>
                      </a:lnTo>
                      <a:lnTo>
                        <a:pt x="32" y="994"/>
                      </a:lnTo>
                      <a:lnTo>
                        <a:pt x="42" y="1022"/>
                      </a:lnTo>
                      <a:lnTo>
                        <a:pt x="53" y="992"/>
                      </a:lnTo>
                      <a:lnTo>
                        <a:pt x="64" y="978"/>
                      </a:lnTo>
                      <a:lnTo>
                        <a:pt x="74" y="990"/>
                      </a:lnTo>
                      <a:lnTo>
                        <a:pt x="85" y="1022"/>
                      </a:lnTo>
                      <a:lnTo>
                        <a:pt x="95" y="987"/>
                      </a:lnTo>
                      <a:lnTo>
                        <a:pt x="106" y="971"/>
                      </a:lnTo>
                      <a:lnTo>
                        <a:pt x="116" y="985"/>
                      </a:lnTo>
                      <a:lnTo>
                        <a:pt x="127" y="1022"/>
                      </a:lnTo>
                      <a:lnTo>
                        <a:pt x="137" y="982"/>
                      </a:lnTo>
                      <a:lnTo>
                        <a:pt x="148" y="962"/>
                      </a:lnTo>
                      <a:lnTo>
                        <a:pt x="159" y="978"/>
                      </a:lnTo>
                      <a:lnTo>
                        <a:pt x="169" y="1022"/>
                      </a:lnTo>
                      <a:lnTo>
                        <a:pt x="180" y="973"/>
                      </a:lnTo>
                      <a:lnTo>
                        <a:pt x="190" y="949"/>
                      </a:lnTo>
                      <a:lnTo>
                        <a:pt x="201" y="968"/>
                      </a:lnTo>
                      <a:lnTo>
                        <a:pt x="211" y="1022"/>
                      </a:lnTo>
                      <a:lnTo>
                        <a:pt x="222" y="961"/>
                      </a:lnTo>
                      <a:lnTo>
                        <a:pt x="232" y="929"/>
                      </a:lnTo>
                      <a:lnTo>
                        <a:pt x="243" y="951"/>
                      </a:lnTo>
                      <a:lnTo>
                        <a:pt x="254" y="1022"/>
                      </a:lnTo>
                      <a:lnTo>
                        <a:pt x="264" y="938"/>
                      </a:lnTo>
                      <a:lnTo>
                        <a:pt x="275" y="892"/>
                      </a:lnTo>
                      <a:lnTo>
                        <a:pt x="285" y="920"/>
                      </a:lnTo>
                      <a:lnTo>
                        <a:pt x="296" y="1022"/>
                      </a:lnTo>
                      <a:lnTo>
                        <a:pt x="306" y="891"/>
                      </a:lnTo>
                      <a:lnTo>
                        <a:pt x="317" y="805"/>
                      </a:lnTo>
                      <a:lnTo>
                        <a:pt x="328" y="838"/>
                      </a:lnTo>
                      <a:lnTo>
                        <a:pt x="338" y="1022"/>
                      </a:lnTo>
                      <a:lnTo>
                        <a:pt x="349" y="715"/>
                      </a:lnTo>
                      <a:lnTo>
                        <a:pt x="359" y="371"/>
                      </a:lnTo>
                      <a:lnTo>
                        <a:pt x="370" y="102"/>
                      </a:lnTo>
                      <a:lnTo>
                        <a:pt x="380" y="0"/>
                      </a:lnTo>
                      <a:lnTo>
                        <a:pt x="391" y="102"/>
                      </a:lnTo>
                      <a:lnTo>
                        <a:pt x="401" y="371"/>
                      </a:lnTo>
                      <a:lnTo>
                        <a:pt x="412" y="715"/>
                      </a:lnTo>
                      <a:lnTo>
                        <a:pt x="423" y="1022"/>
                      </a:lnTo>
                      <a:lnTo>
                        <a:pt x="433" y="838"/>
                      </a:lnTo>
                      <a:lnTo>
                        <a:pt x="444" y="805"/>
                      </a:lnTo>
                      <a:lnTo>
                        <a:pt x="454" y="891"/>
                      </a:lnTo>
                      <a:lnTo>
                        <a:pt x="465" y="1022"/>
                      </a:lnTo>
                      <a:lnTo>
                        <a:pt x="475" y="920"/>
                      </a:lnTo>
                      <a:lnTo>
                        <a:pt x="486" y="892"/>
                      </a:lnTo>
                      <a:lnTo>
                        <a:pt x="496" y="938"/>
                      </a:lnTo>
                      <a:lnTo>
                        <a:pt x="507" y="1022"/>
                      </a:lnTo>
                      <a:lnTo>
                        <a:pt x="517" y="951"/>
                      </a:lnTo>
                      <a:lnTo>
                        <a:pt x="528" y="929"/>
                      </a:lnTo>
                      <a:lnTo>
                        <a:pt x="539" y="961"/>
                      </a:lnTo>
                      <a:lnTo>
                        <a:pt x="549" y="1022"/>
                      </a:lnTo>
                      <a:lnTo>
                        <a:pt x="560" y="968"/>
                      </a:lnTo>
                      <a:lnTo>
                        <a:pt x="570" y="949"/>
                      </a:lnTo>
                      <a:lnTo>
                        <a:pt x="581" y="973"/>
                      </a:lnTo>
                      <a:lnTo>
                        <a:pt x="591" y="1022"/>
                      </a:lnTo>
                      <a:lnTo>
                        <a:pt x="602" y="978"/>
                      </a:lnTo>
                      <a:lnTo>
                        <a:pt x="612" y="962"/>
                      </a:lnTo>
                      <a:lnTo>
                        <a:pt x="623" y="982"/>
                      </a:lnTo>
                      <a:lnTo>
                        <a:pt x="634" y="1022"/>
                      </a:lnTo>
                      <a:lnTo>
                        <a:pt x="644" y="985"/>
                      </a:lnTo>
                      <a:lnTo>
                        <a:pt x="655" y="971"/>
                      </a:lnTo>
                      <a:lnTo>
                        <a:pt x="665" y="987"/>
                      </a:lnTo>
                      <a:lnTo>
                        <a:pt x="676" y="1022"/>
                      </a:lnTo>
                      <a:lnTo>
                        <a:pt x="686" y="990"/>
                      </a:lnTo>
                      <a:lnTo>
                        <a:pt x="697" y="978"/>
                      </a:lnTo>
                      <a:lnTo>
                        <a:pt x="708" y="992"/>
                      </a:lnTo>
                      <a:lnTo>
                        <a:pt x="718" y="1022"/>
                      </a:lnTo>
                      <a:lnTo>
                        <a:pt x="729" y="994"/>
                      </a:lnTo>
                      <a:lnTo>
                        <a:pt x="739" y="983"/>
                      </a:lnTo>
                      <a:lnTo>
                        <a:pt x="750" y="995"/>
                      </a:lnTo>
                      <a:lnTo>
                        <a:pt x="760" y="1022"/>
                      </a:lnTo>
                      <a:lnTo>
                        <a:pt x="771" y="996"/>
                      </a:lnTo>
                      <a:lnTo>
                        <a:pt x="781" y="987"/>
                      </a:lnTo>
                      <a:lnTo>
                        <a:pt x="792" y="998"/>
                      </a:lnTo>
                      <a:lnTo>
                        <a:pt x="803" y="1022"/>
                      </a:lnTo>
                      <a:lnTo>
                        <a:pt x="813" y="999"/>
                      </a:lnTo>
                      <a:lnTo>
                        <a:pt x="824" y="990"/>
                      </a:lnTo>
                      <a:lnTo>
                        <a:pt x="834" y="1000"/>
                      </a:lnTo>
                      <a:lnTo>
                        <a:pt x="845" y="1022"/>
                      </a:lnTo>
                      <a:lnTo>
                        <a:pt x="855" y="1001"/>
                      </a:lnTo>
                      <a:lnTo>
                        <a:pt x="866" y="992"/>
                      </a:lnTo>
                      <a:lnTo>
                        <a:pt x="876" y="1002"/>
                      </a:lnTo>
                      <a:lnTo>
                        <a:pt x="887" y="1022"/>
                      </a:lnTo>
                      <a:lnTo>
                        <a:pt x="898" y="1002"/>
                      </a:lnTo>
                      <a:lnTo>
                        <a:pt x="908" y="994"/>
                      </a:lnTo>
                      <a:lnTo>
                        <a:pt x="919" y="1003"/>
                      </a:lnTo>
                      <a:lnTo>
                        <a:pt x="929" y="1022"/>
                      </a:lnTo>
                      <a:lnTo>
                        <a:pt x="940" y="1003"/>
                      </a:lnTo>
                      <a:lnTo>
                        <a:pt x="950" y="996"/>
                      </a:lnTo>
                      <a:lnTo>
                        <a:pt x="961" y="1004"/>
                      </a:lnTo>
                      <a:lnTo>
                        <a:pt x="971" y="1022"/>
                      </a:lnTo>
                      <a:lnTo>
                        <a:pt x="982" y="1005"/>
                      </a:lnTo>
                      <a:lnTo>
                        <a:pt x="993" y="998"/>
                      </a:lnTo>
                      <a:lnTo>
                        <a:pt x="1003" y="1005"/>
                      </a:lnTo>
                      <a:lnTo>
                        <a:pt x="1014" y="1022"/>
                      </a:lnTo>
                      <a:lnTo>
                        <a:pt x="1024" y="1006"/>
                      </a:lnTo>
                      <a:lnTo>
                        <a:pt x="1035" y="999"/>
                      </a:lnTo>
                      <a:lnTo>
                        <a:pt x="1045" y="1006"/>
                      </a:lnTo>
                      <a:lnTo>
                        <a:pt x="1056" y="1022"/>
                      </a:lnTo>
                      <a:lnTo>
                        <a:pt x="1066" y="1006"/>
                      </a:lnTo>
                      <a:lnTo>
                        <a:pt x="1077" y="1000"/>
                      </a:lnTo>
                      <a:lnTo>
                        <a:pt x="1088" y="1007"/>
                      </a:lnTo>
                      <a:lnTo>
                        <a:pt x="1098" y="1022"/>
                      </a:lnTo>
                      <a:lnTo>
                        <a:pt x="1109" y="1007"/>
                      </a:lnTo>
                      <a:lnTo>
                        <a:pt x="1119" y="1001"/>
                      </a:lnTo>
                      <a:lnTo>
                        <a:pt x="1130" y="1007"/>
                      </a:lnTo>
                      <a:lnTo>
                        <a:pt x="1140" y="1022"/>
                      </a:lnTo>
                      <a:lnTo>
                        <a:pt x="1151" y="1008"/>
                      </a:lnTo>
                      <a:lnTo>
                        <a:pt x="1161" y="1002"/>
                      </a:lnTo>
                      <a:lnTo>
                        <a:pt x="1172" y="1008"/>
                      </a:lnTo>
                      <a:lnTo>
                        <a:pt x="1183" y="1022"/>
                      </a:lnTo>
                      <a:lnTo>
                        <a:pt x="1193" y="1008"/>
                      </a:lnTo>
                      <a:lnTo>
                        <a:pt x="1204" y="1003"/>
                      </a:lnTo>
                      <a:lnTo>
                        <a:pt x="1214" y="1009"/>
                      </a:lnTo>
                      <a:lnTo>
                        <a:pt x="1225" y="1022"/>
                      </a:lnTo>
                      <a:lnTo>
                        <a:pt x="1235" y="1009"/>
                      </a:lnTo>
                      <a:lnTo>
                        <a:pt x="1246" y="1003"/>
                      </a:lnTo>
                      <a:lnTo>
                        <a:pt x="1257" y="1009"/>
                      </a:lnTo>
                      <a:lnTo>
                        <a:pt x="1267" y="1022"/>
                      </a:lnTo>
                      <a:lnTo>
                        <a:pt x="1278" y="1009"/>
                      </a:lnTo>
                      <a:lnTo>
                        <a:pt x="1288" y="1004"/>
                      </a:lnTo>
                      <a:lnTo>
                        <a:pt x="1299" y="1009"/>
                      </a:lnTo>
                      <a:lnTo>
                        <a:pt x="1309" y="1022"/>
                      </a:lnTo>
                      <a:lnTo>
                        <a:pt x="1320" y="1010"/>
                      </a:lnTo>
                      <a:lnTo>
                        <a:pt x="1330" y="1004"/>
                      </a:lnTo>
                      <a:lnTo>
                        <a:pt x="1341" y="1010"/>
                      </a:lnTo>
                      <a:lnTo>
                        <a:pt x="1352" y="1022"/>
                      </a:lnTo>
                      <a:lnTo>
                        <a:pt x="1362" y="1010"/>
                      </a:lnTo>
                      <a:lnTo>
                        <a:pt x="1373" y="1005"/>
                      </a:lnTo>
                      <a:lnTo>
                        <a:pt x="1383" y="1010"/>
                      </a:lnTo>
                      <a:lnTo>
                        <a:pt x="1394" y="1022"/>
                      </a:lnTo>
                      <a:lnTo>
                        <a:pt x="1404" y="1010"/>
                      </a:lnTo>
                      <a:lnTo>
                        <a:pt x="1415" y="1005"/>
                      </a:lnTo>
                      <a:lnTo>
                        <a:pt x="1425" y="1010"/>
                      </a:lnTo>
                      <a:lnTo>
                        <a:pt x="1436" y="1022"/>
                      </a:lnTo>
                      <a:lnTo>
                        <a:pt x="1446" y="1010"/>
                      </a:lnTo>
                      <a:lnTo>
                        <a:pt x="1457" y="1005"/>
                      </a:lnTo>
                      <a:lnTo>
                        <a:pt x="1468" y="1010"/>
                      </a:lnTo>
                      <a:lnTo>
                        <a:pt x="1478" y="1022"/>
                      </a:lnTo>
                      <a:lnTo>
                        <a:pt x="1489" y="1010"/>
                      </a:lnTo>
                      <a:lnTo>
                        <a:pt x="1499" y="1006"/>
                      </a:lnTo>
                      <a:lnTo>
                        <a:pt x="1510" y="1010"/>
                      </a:lnTo>
                      <a:lnTo>
                        <a:pt x="1520" y="1022"/>
                      </a:lnTo>
                      <a:lnTo>
                        <a:pt x="1531" y="1010"/>
                      </a:lnTo>
                      <a:lnTo>
                        <a:pt x="1541" y="1006"/>
                      </a:lnTo>
                      <a:lnTo>
                        <a:pt x="1552" y="1011"/>
                      </a:lnTo>
                      <a:lnTo>
                        <a:pt x="1563" y="1022"/>
                      </a:lnTo>
                      <a:lnTo>
                        <a:pt x="1573" y="1011"/>
                      </a:lnTo>
                      <a:lnTo>
                        <a:pt x="1584" y="1006"/>
                      </a:lnTo>
                      <a:lnTo>
                        <a:pt x="1594" y="1011"/>
                      </a:lnTo>
                      <a:lnTo>
                        <a:pt x="1605" y="1022"/>
                      </a:lnTo>
                      <a:lnTo>
                        <a:pt x="1615" y="1011"/>
                      </a:lnTo>
                      <a:lnTo>
                        <a:pt x="1626" y="1006"/>
                      </a:lnTo>
                      <a:lnTo>
                        <a:pt x="1637" y="1011"/>
                      </a:lnTo>
                      <a:lnTo>
                        <a:pt x="1647" y="1022"/>
                      </a:lnTo>
                      <a:lnTo>
                        <a:pt x="1658" y="1011"/>
                      </a:lnTo>
                      <a:lnTo>
                        <a:pt x="1668" y="1006"/>
                      </a:lnTo>
                      <a:lnTo>
                        <a:pt x="1679" y="1011"/>
                      </a:lnTo>
                      <a:lnTo>
                        <a:pt x="1689" y="1022"/>
                      </a:lnTo>
                      <a:lnTo>
                        <a:pt x="1700" y="1011"/>
                      </a:lnTo>
                      <a:lnTo>
                        <a:pt x="1710" y="1006"/>
                      </a:lnTo>
                      <a:lnTo>
                        <a:pt x="1721" y="1011"/>
                      </a:lnTo>
                      <a:lnTo>
                        <a:pt x="1732" y="1022"/>
                      </a:lnTo>
                      <a:lnTo>
                        <a:pt x="1742" y="1011"/>
                      </a:lnTo>
                      <a:lnTo>
                        <a:pt x="1753" y="1006"/>
                      </a:lnTo>
                      <a:lnTo>
                        <a:pt x="1763" y="1011"/>
                      </a:lnTo>
                      <a:lnTo>
                        <a:pt x="1774" y="1022"/>
                      </a:lnTo>
                      <a:lnTo>
                        <a:pt x="1784" y="1011"/>
                      </a:lnTo>
                      <a:lnTo>
                        <a:pt x="1795" y="1006"/>
                      </a:lnTo>
                      <a:lnTo>
                        <a:pt x="1805" y="1011"/>
                      </a:lnTo>
                      <a:lnTo>
                        <a:pt x="1816" y="1022"/>
                      </a:lnTo>
                      <a:lnTo>
                        <a:pt x="1827" y="1011"/>
                      </a:lnTo>
                      <a:lnTo>
                        <a:pt x="1837" y="1006"/>
                      </a:lnTo>
                      <a:lnTo>
                        <a:pt x="1848" y="1011"/>
                      </a:lnTo>
                      <a:lnTo>
                        <a:pt x="1858" y="1022"/>
                      </a:lnTo>
                      <a:lnTo>
                        <a:pt x="1869" y="1011"/>
                      </a:lnTo>
                      <a:lnTo>
                        <a:pt x="1879" y="1006"/>
                      </a:lnTo>
                      <a:lnTo>
                        <a:pt x="1890" y="1011"/>
                      </a:lnTo>
                      <a:lnTo>
                        <a:pt x="1900" y="1022"/>
                      </a:lnTo>
                      <a:lnTo>
                        <a:pt x="1911" y="1011"/>
                      </a:lnTo>
                      <a:lnTo>
                        <a:pt x="1921" y="1006"/>
                      </a:lnTo>
                      <a:lnTo>
                        <a:pt x="1932" y="1010"/>
                      </a:lnTo>
                      <a:lnTo>
                        <a:pt x="1943" y="1022"/>
                      </a:lnTo>
                      <a:lnTo>
                        <a:pt x="1953" y="1010"/>
                      </a:lnTo>
                      <a:lnTo>
                        <a:pt x="1964" y="1006"/>
                      </a:lnTo>
                      <a:lnTo>
                        <a:pt x="1974" y="1010"/>
                      </a:lnTo>
                      <a:lnTo>
                        <a:pt x="1985" y="1022"/>
                      </a:lnTo>
                      <a:lnTo>
                        <a:pt x="1995" y="1010"/>
                      </a:lnTo>
                      <a:lnTo>
                        <a:pt x="2006" y="1005"/>
                      </a:lnTo>
                      <a:lnTo>
                        <a:pt x="2017" y="1010"/>
                      </a:lnTo>
                      <a:lnTo>
                        <a:pt x="2027" y="1022"/>
                      </a:lnTo>
                      <a:lnTo>
                        <a:pt x="2038" y="1010"/>
                      </a:lnTo>
                      <a:lnTo>
                        <a:pt x="2048" y="1005"/>
                      </a:lnTo>
                      <a:lnTo>
                        <a:pt x="2059" y="1010"/>
                      </a:lnTo>
                      <a:lnTo>
                        <a:pt x="2069" y="1022"/>
                      </a:lnTo>
                      <a:lnTo>
                        <a:pt x="2080" y="1010"/>
                      </a:lnTo>
                      <a:lnTo>
                        <a:pt x="2090" y="1005"/>
                      </a:lnTo>
                      <a:lnTo>
                        <a:pt x="2101" y="1010"/>
                      </a:lnTo>
                      <a:lnTo>
                        <a:pt x="2112" y="1022"/>
                      </a:lnTo>
                      <a:lnTo>
                        <a:pt x="2122" y="1010"/>
                      </a:lnTo>
                      <a:lnTo>
                        <a:pt x="2133" y="1004"/>
                      </a:lnTo>
                      <a:lnTo>
                        <a:pt x="2143" y="1010"/>
                      </a:lnTo>
                      <a:lnTo>
                        <a:pt x="2154" y="1022"/>
                      </a:lnTo>
                      <a:lnTo>
                        <a:pt x="2164" y="1009"/>
                      </a:lnTo>
                      <a:lnTo>
                        <a:pt x="2175" y="1004"/>
                      </a:lnTo>
                      <a:lnTo>
                        <a:pt x="2186" y="1009"/>
                      </a:lnTo>
                      <a:lnTo>
                        <a:pt x="2196" y="1022"/>
                      </a:lnTo>
                      <a:lnTo>
                        <a:pt x="2207" y="1009"/>
                      </a:lnTo>
                      <a:lnTo>
                        <a:pt x="2217" y="1003"/>
                      </a:lnTo>
                      <a:lnTo>
                        <a:pt x="2228" y="1009"/>
                      </a:lnTo>
                      <a:lnTo>
                        <a:pt x="2238" y="1022"/>
                      </a:lnTo>
                      <a:lnTo>
                        <a:pt x="2249" y="1009"/>
                      </a:lnTo>
                      <a:lnTo>
                        <a:pt x="2259" y="1003"/>
                      </a:lnTo>
                      <a:lnTo>
                        <a:pt x="2270" y="1008"/>
                      </a:lnTo>
                      <a:lnTo>
                        <a:pt x="2280" y="1022"/>
                      </a:lnTo>
                      <a:lnTo>
                        <a:pt x="2291" y="1008"/>
                      </a:lnTo>
                      <a:lnTo>
                        <a:pt x="2302" y="1002"/>
                      </a:lnTo>
                      <a:lnTo>
                        <a:pt x="2312" y="1008"/>
                      </a:lnTo>
                      <a:lnTo>
                        <a:pt x="2323" y="1022"/>
                      </a:lnTo>
                      <a:lnTo>
                        <a:pt x="2333" y="1007"/>
                      </a:lnTo>
                      <a:lnTo>
                        <a:pt x="2344" y="1001"/>
                      </a:lnTo>
                      <a:lnTo>
                        <a:pt x="2354" y="1007"/>
                      </a:lnTo>
                      <a:lnTo>
                        <a:pt x="2365" y="1022"/>
                      </a:lnTo>
                      <a:lnTo>
                        <a:pt x="2375" y="1007"/>
                      </a:lnTo>
                      <a:lnTo>
                        <a:pt x="2386" y="1000"/>
                      </a:lnTo>
                      <a:lnTo>
                        <a:pt x="2397" y="1006"/>
                      </a:lnTo>
                      <a:lnTo>
                        <a:pt x="2407" y="1022"/>
                      </a:lnTo>
                      <a:lnTo>
                        <a:pt x="2418" y="1006"/>
                      </a:lnTo>
                      <a:lnTo>
                        <a:pt x="2428" y="999"/>
                      </a:lnTo>
                      <a:lnTo>
                        <a:pt x="2439" y="1006"/>
                      </a:lnTo>
                      <a:lnTo>
                        <a:pt x="2449" y="1022"/>
                      </a:lnTo>
                      <a:lnTo>
                        <a:pt x="2460" y="1005"/>
                      </a:lnTo>
                      <a:lnTo>
                        <a:pt x="2470" y="998"/>
                      </a:lnTo>
                      <a:lnTo>
                        <a:pt x="2481" y="1005"/>
                      </a:lnTo>
                      <a:lnTo>
                        <a:pt x="2492" y="1022"/>
                      </a:lnTo>
                      <a:lnTo>
                        <a:pt x="2502" y="1004"/>
                      </a:lnTo>
                      <a:lnTo>
                        <a:pt x="2513" y="996"/>
                      </a:lnTo>
                      <a:lnTo>
                        <a:pt x="2523" y="1003"/>
                      </a:lnTo>
                      <a:lnTo>
                        <a:pt x="2534" y="1022"/>
                      </a:lnTo>
                      <a:lnTo>
                        <a:pt x="2544" y="1003"/>
                      </a:lnTo>
                      <a:lnTo>
                        <a:pt x="2555" y="994"/>
                      </a:lnTo>
                      <a:lnTo>
                        <a:pt x="2566" y="1002"/>
                      </a:lnTo>
                      <a:lnTo>
                        <a:pt x="2576" y="1022"/>
                      </a:lnTo>
                      <a:lnTo>
                        <a:pt x="2587" y="1002"/>
                      </a:lnTo>
                      <a:lnTo>
                        <a:pt x="2597" y="992"/>
                      </a:lnTo>
                      <a:lnTo>
                        <a:pt x="2608" y="1001"/>
                      </a:lnTo>
                      <a:lnTo>
                        <a:pt x="2618" y="1022"/>
                      </a:lnTo>
                      <a:lnTo>
                        <a:pt x="2629" y="1000"/>
                      </a:lnTo>
                      <a:lnTo>
                        <a:pt x="2639" y="990"/>
                      </a:lnTo>
                      <a:lnTo>
                        <a:pt x="2650" y="999"/>
                      </a:lnTo>
                      <a:lnTo>
                        <a:pt x="2661" y="1022"/>
                      </a:lnTo>
                      <a:lnTo>
                        <a:pt x="2671" y="998"/>
                      </a:lnTo>
                      <a:lnTo>
                        <a:pt x="2682" y="987"/>
                      </a:lnTo>
                      <a:lnTo>
                        <a:pt x="2692" y="996"/>
                      </a:lnTo>
                    </a:path>
                  </a:pathLst>
                </a:custGeom>
                <a:noFill/>
                <a:ln w="3175" cap="flat">
                  <a:solidFill>
                    <a:srgbClr val="00B05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749" name="Group 748"/>
              <p:cNvGrpSpPr/>
              <p:nvPr/>
            </p:nvGrpSpPr>
            <p:grpSpPr>
              <a:xfrm>
                <a:off x="5496221" y="5132863"/>
                <a:ext cx="2672064" cy="679342"/>
                <a:chOff x="5470826" y="2864092"/>
                <a:chExt cx="2672064" cy="1007398"/>
              </a:xfrm>
            </p:grpSpPr>
            <p:sp>
              <p:nvSpPr>
                <p:cNvPr id="694" name="Freeform 201"/>
                <p:cNvSpPr>
                  <a:spLocks/>
                </p:cNvSpPr>
                <p:nvPr/>
              </p:nvSpPr>
              <p:spPr bwMode="auto">
                <a:xfrm>
                  <a:off x="5470826" y="2864092"/>
                  <a:ext cx="2672064" cy="1007398"/>
                </a:xfrm>
                <a:custGeom>
                  <a:avLst/>
                  <a:gdLst>
                    <a:gd name="T0" fmla="*/ 42 w 2692"/>
                    <a:gd name="T1" fmla="*/ 1022 h 1022"/>
                    <a:gd name="T2" fmla="*/ 95 w 2692"/>
                    <a:gd name="T3" fmla="*/ 995 h 1022"/>
                    <a:gd name="T4" fmla="*/ 148 w 2692"/>
                    <a:gd name="T5" fmla="*/ 978 h 1022"/>
                    <a:gd name="T6" fmla="*/ 201 w 2692"/>
                    <a:gd name="T7" fmla="*/ 985 h 1022"/>
                    <a:gd name="T8" fmla="*/ 254 w 2692"/>
                    <a:gd name="T9" fmla="*/ 1022 h 1022"/>
                    <a:gd name="T10" fmla="*/ 306 w 2692"/>
                    <a:gd name="T11" fmla="*/ 961 h 1022"/>
                    <a:gd name="T12" fmla="*/ 359 w 2692"/>
                    <a:gd name="T13" fmla="*/ 892 h 1022"/>
                    <a:gd name="T14" fmla="*/ 412 w 2692"/>
                    <a:gd name="T15" fmla="*/ 838 h 1022"/>
                    <a:gd name="T16" fmla="*/ 465 w 2692"/>
                    <a:gd name="T17" fmla="*/ 0 h 1022"/>
                    <a:gd name="T18" fmla="*/ 517 w 2692"/>
                    <a:gd name="T19" fmla="*/ 838 h 1022"/>
                    <a:gd name="T20" fmla="*/ 570 w 2692"/>
                    <a:gd name="T21" fmla="*/ 892 h 1022"/>
                    <a:gd name="T22" fmla="*/ 623 w 2692"/>
                    <a:gd name="T23" fmla="*/ 961 h 1022"/>
                    <a:gd name="T24" fmla="*/ 676 w 2692"/>
                    <a:gd name="T25" fmla="*/ 1022 h 1022"/>
                    <a:gd name="T26" fmla="*/ 729 w 2692"/>
                    <a:gd name="T27" fmla="*/ 985 h 1022"/>
                    <a:gd name="T28" fmla="*/ 781 w 2692"/>
                    <a:gd name="T29" fmla="*/ 978 h 1022"/>
                    <a:gd name="T30" fmla="*/ 834 w 2692"/>
                    <a:gd name="T31" fmla="*/ 995 h 1022"/>
                    <a:gd name="T32" fmla="*/ 887 w 2692"/>
                    <a:gd name="T33" fmla="*/ 1022 h 1022"/>
                    <a:gd name="T34" fmla="*/ 940 w 2692"/>
                    <a:gd name="T35" fmla="*/ 1001 h 1022"/>
                    <a:gd name="T36" fmla="*/ 993 w 2692"/>
                    <a:gd name="T37" fmla="*/ 994 h 1022"/>
                    <a:gd name="T38" fmla="*/ 1045 w 2692"/>
                    <a:gd name="T39" fmla="*/ 1004 h 1022"/>
                    <a:gd name="T40" fmla="*/ 1098 w 2692"/>
                    <a:gd name="T41" fmla="*/ 1022 h 1022"/>
                    <a:gd name="T42" fmla="*/ 1151 w 2692"/>
                    <a:gd name="T43" fmla="*/ 1006 h 1022"/>
                    <a:gd name="T44" fmla="*/ 1204 w 2692"/>
                    <a:gd name="T45" fmla="*/ 1001 h 1022"/>
                    <a:gd name="T46" fmla="*/ 1257 w 2692"/>
                    <a:gd name="T47" fmla="*/ 1008 h 1022"/>
                    <a:gd name="T48" fmla="*/ 1309 w 2692"/>
                    <a:gd name="T49" fmla="*/ 1022 h 1022"/>
                    <a:gd name="T50" fmla="*/ 1362 w 2692"/>
                    <a:gd name="T51" fmla="*/ 1009 h 1022"/>
                    <a:gd name="T52" fmla="*/ 1415 w 2692"/>
                    <a:gd name="T53" fmla="*/ 1004 h 1022"/>
                    <a:gd name="T54" fmla="*/ 1468 w 2692"/>
                    <a:gd name="T55" fmla="*/ 1010 h 1022"/>
                    <a:gd name="T56" fmla="*/ 1520 w 2692"/>
                    <a:gd name="T57" fmla="*/ 1022 h 1022"/>
                    <a:gd name="T58" fmla="*/ 1573 w 2692"/>
                    <a:gd name="T59" fmla="*/ 1010 h 1022"/>
                    <a:gd name="T60" fmla="*/ 1626 w 2692"/>
                    <a:gd name="T61" fmla="*/ 1006 h 1022"/>
                    <a:gd name="T62" fmla="*/ 1679 w 2692"/>
                    <a:gd name="T63" fmla="*/ 1011 h 1022"/>
                    <a:gd name="T64" fmla="*/ 1732 w 2692"/>
                    <a:gd name="T65" fmla="*/ 1022 h 1022"/>
                    <a:gd name="T66" fmla="*/ 1784 w 2692"/>
                    <a:gd name="T67" fmla="*/ 1011 h 1022"/>
                    <a:gd name="T68" fmla="*/ 1837 w 2692"/>
                    <a:gd name="T69" fmla="*/ 1006 h 1022"/>
                    <a:gd name="T70" fmla="*/ 1890 w 2692"/>
                    <a:gd name="T71" fmla="*/ 1011 h 1022"/>
                    <a:gd name="T72" fmla="*/ 1943 w 2692"/>
                    <a:gd name="T73" fmla="*/ 1022 h 1022"/>
                    <a:gd name="T74" fmla="*/ 1995 w 2692"/>
                    <a:gd name="T75" fmla="*/ 1011 h 1022"/>
                    <a:gd name="T76" fmla="*/ 2048 w 2692"/>
                    <a:gd name="T77" fmla="*/ 1006 h 1022"/>
                    <a:gd name="T78" fmla="*/ 2101 w 2692"/>
                    <a:gd name="T79" fmla="*/ 1010 h 1022"/>
                    <a:gd name="T80" fmla="*/ 2154 w 2692"/>
                    <a:gd name="T81" fmla="*/ 1022 h 1022"/>
                    <a:gd name="T82" fmla="*/ 2207 w 2692"/>
                    <a:gd name="T83" fmla="*/ 1010 h 1022"/>
                    <a:gd name="T84" fmla="*/ 2259 w 2692"/>
                    <a:gd name="T85" fmla="*/ 1004 h 1022"/>
                    <a:gd name="T86" fmla="*/ 2312 w 2692"/>
                    <a:gd name="T87" fmla="*/ 1009 h 1022"/>
                    <a:gd name="T88" fmla="*/ 2365 w 2692"/>
                    <a:gd name="T89" fmla="*/ 1022 h 1022"/>
                    <a:gd name="T90" fmla="*/ 2418 w 2692"/>
                    <a:gd name="T91" fmla="*/ 1007 h 1022"/>
                    <a:gd name="T92" fmla="*/ 2470 w 2692"/>
                    <a:gd name="T93" fmla="*/ 1000 h 1022"/>
                    <a:gd name="T94" fmla="*/ 2523 w 2692"/>
                    <a:gd name="T95" fmla="*/ 1006 h 1022"/>
                    <a:gd name="T96" fmla="*/ 2576 w 2692"/>
                    <a:gd name="T97" fmla="*/ 1022 h 1022"/>
                    <a:gd name="T98" fmla="*/ 2629 w 2692"/>
                    <a:gd name="T99" fmla="*/ 1003 h 1022"/>
                    <a:gd name="T100" fmla="*/ 2682 w 2692"/>
                    <a:gd name="T101" fmla="*/ 992 h 102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</a:cxnLst>
                  <a:rect l="0" t="0" r="r" b="b"/>
                  <a:pathLst>
                    <a:path w="2692" h="1022">
                      <a:moveTo>
                        <a:pt x="0" y="1022"/>
                      </a:moveTo>
                      <a:lnTo>
                        <a:pt x="11" y="1000"/>
                      </a:lnTo>
                      <a:lnTo>
                        <a:pt x="21" y="990"/>
                      </a:lnTo>
                      <a:lnTo>
                        <a:pt x="32" y="999"/>
                      </a:lnTo>
                      <a:lnTo>
                        <a:pt x="42" y="1022"/>
                      </a:lnTo>
                      <a:lnTo>
                        <a:pt x="53" y="998"/>
                      </a:lnTo>
                      <a:lnTo>
                        <a:pt x="64" y="987"/>
                      </a:lnTo>
                      <a:lnTo>
                        <a:pt x="74" y="996"/>
                      </a:lnTo>
                      <a:lnTo>
                        <a:pt x="85" y="1022"/>
                      </a:lnTo>
                      <a:lnTo>
                        <a:pt x="95" y="995"/>
                      </a:lnTo>
                      <a:lnTo>
                        <a:pt x="106" y="983"/>
                      </a:lnTo>
                      <a:lnTo>
                        <a:pt x="116" y="994"/>
                      </a:lnTo>
                      <a:lnTo>
                        <a:pt x="127" y="1022"/>
                      </a:lnTo>
                      <a:lnTo>
                        <a:pt x="137" y="992"/>
                      </a:lnTo>
                      <a:lnTo>
                        <a:pt x="148" y="978"/>
                      </a:lnTo>
                      <a:lnTo>
                        <a:pt x="159" y="990"/>
                      </a:lnTo>
                      <a:lnTo>
                        <a:pt x="169" y="1022"/>
                      </a:lnTo>
                      <a:lnTo>
                        <a:pt x="180" y="987"/>
                      </a:lnTo>
                      <a:lnTo>
                        <a:pt x="190" y="971"/>
                      </a:lnTo>
                      <a:lnTo>
                        <a:pt x="201" y="985"/>
                      </a:lnTo>
                      <a:lnTo>
                        <a:pt x="211" y="1022"/>
                      </a:lnTo>
                      <a:lnTo>
                        <a:pt x="222" y="982"/>
                      </a:lnTo>
                      <a:lnTo>
                        <a:pt x="232" y="962"/>
                      </a:lnTo>
                      <a:lnTo>
                        <a:pt x="243" y="978"/>
                      </a:lnTo>
                      <a:lnTo>
                        <a:pt x="254" y="1022"/>
                      </a:lnTo>
                      <a:lnTo>
                        <a:pt x="264" y="973"/>
                      </a:lnTo>
                      <a:lnTo>
                        <a:pt x="275" y="949"/>
                      </a:lnTo>
                      <a:lnTo>
                        <a:pt x="285" y="968"/>
                      </a:lnTo>
                      <a:lnTo>
                        <a:pt x="296" y="1022"/>
                      </a:lnTo>
                      <a:lnTo>
                        <a:pt x="306" y="961"/>
                      </a:lnTo>
                      <a:lnTo>
                        <a:pt x="317" y="929"/>
                      </a:lnTo>
                      <a:lnTo>
                        <a:pt x="328" y="951"/>
                      </a:lnTo>
                      <a:lnTo>
                        <a:pt x="338" y="1022"/>
                      </a:lnTo>
                      <a:lnTo>
                        <a:pt x="349" y="938"/>
                      </a:lnTo>
                      <a:lnTo>
                        <a:pt x="359" y="892"/>
                      </a:lnTo>
                      <a:lnTo>
                        <a:pt x="370" y="920"/>
                      </a:lnTo>
                      <a:lnTo>
                        <a:pt x="380" y="1022"/>
                      </a:lnTo>
                      <a:lnTo>
                        <a:pt x="391" y="891"/>
                      </a:lnTo>
                      <a:lnTo>
                        <a:pt x="401" y="805"/>
                      </a:lnTo>
                      <a:lnTo>
                        <a:pt x="412" y="838"/>
                      </a:lnTo>
                      <a:lnTo>
                        <a:pt x="423" y="1022"/>
                      </a:lnTo>
                      <a:lnTo>
                        <a:pt x="433" y="715"/>
                      </a:lnTo>
                      <a:lnTo>
                        <a:pt x="444" y="371"/>
                      </a:lnTo>
                      <a:lnTo>
                        <a:pt x="454" y="102"/>
                      </a:lnTo>
                      <a:lnTo>
                        <a:pt x="465" y="0"/>
                      </a:lnTo>
                      <a:lnTo>
                        <a:pt x="475" y="102"/>
                      </a:lnTo>
                      <a:lnTo>
                        <a:pt x="486" y="371"/>
                      </a:lnTo>
                      <a:lnTo>
                        <a:pt x="496" y="715"/>
                      </a:lnTo>
                      <a:lnTo>
                        <a:pt x="507" y="1022"/>
                      </a:lnTo>
                      <a:lnTo>
                        <a:pt x="517" y="838"/>
                      </a:lnTo>
                      <a:lnTo>
                        <a:pt x="528" y="805"/>
                      </a:lnTo>
                      <a:lnTo>
                        <a:pt x="539" y="891"/>
                      </a:lnTo>
                      <a:lnTo>
                        <a:pt x="549" y="1022"/>
                      </a:lnTo>
                      <a:lnTo>
                        <a:pt x="560" y="920"/>
                      </a:lnTo>
                      <a:lnTo>
                        <a:pt x="570" y="892"/>
                      </a:lnTo>
                      <a:lnTo>
                        <a:pt x="581" y="938"/>
                      </a:lnTo>
                      <a:lnTo>
                        <a:pt x="591" y="1022"/>
                      </a:lnTo>
                      <a:lnTo>
                        <a:pt x="602" y="951"/>
                      </a:lnTo>
                      <a:lnTo>
                        <a:pt x="612" y="929"/>
                      </a:lnTo>
                      <a:lnTo>
                        <a:pt x="623" y="961"/>
                      </a:lnTo>
                      <a:lnTo>
                        <a:pt x="634" y="1022"/>
                      </a:lnTo>
                      <a:lnTo>
                        <a:pt x="644" y="968"/>
                      </a:lnTo>
                      <a:lnTo>
                        <a:pt x="655" y="949"/>
                      </a:lnTo>
                      <a:lnTo>
                        <a:pt x="665" y="973"/>
                      </a:lnTo>
                      <a:lnTo>
                        <a:pt x="676" y="1022"/>
                      </a:lnTo>
                      <a:lnTo>
                        <a:pt x="686" y="978"/>
                      </a:lnTo>
                      <a:lnTo>
                        <a:pt x="697" y="962"/>
                      </a:lnTo>
                      <a:lnTo>
                        <a:pt x="708" y="982"/>
                      </a:lnTo>
                      <a:lnTo>
                        <a:pt x="718" y="1022"/>
                      </a:lnTo>
                      <a:lnTo>
                        <a:pt x="729" y="985"/>
                      </a:lnTo>
                      <a:lnTo>
                        <a:pt x="739" y="971"/>
                      </a:lnTo>
                      <a:lnTo>
                        <a:pt x="750" y="987"/>
                      </a:lnTo>
                      <a:lnTo>
                        <a:pt x="760" y="1022"/>
                      </a:lnTo>
                      <a:lnTo>
                        <a:pt x="771" y="990"/>
                      </a:lnTo>
                      <a:lnTo>
                        <a:pt x="781" y="978"/>
                      </a:lnTo>
                      <a:lnTo>
                        <a:pt x="792" y="992"/>
                      </a:lnTo>
                      <a:lnTo>
                        <a:pt x="803" y="1022"/>
                      </a:lnTo>
                      <a:lnTo>
                        <a:pt x="813" y="994"/>
                      </a:lnTo>
                      <a:lnTo>
                        <a:pt x="824" y="983"/>
                      </a:lnTo>
                      <a:lnTo>
                        <a:pt x="834" y="995"/>
                      </a:lnTo>
                      <a:lnTo>
                        <a:pt x="845" y="1022"/>
                      </a:lnTo>
                      <a:lnTo>
                        <a:pt x="855" y="996"/>
                      </a:lnTo>
                      <a:lnTo>
                        <a:pt x="866" y="987"/>
                      </a:lnTo>
                      <a:lnTo>
                        <a:pt x="876" y="998"/>
                      </a:lnTo>
                      <a:lnTo>
                        <a:pt x="887" y="1022"/>
                      </a:lnTo>
                      <a:lnTo>
                        <a:pt x="898" y="999"/>
                      </a:lnTo>
                      <a:lnTo>
                        <a:pt x="908" y="990"/>
                      </a:lnTo>
                      <a:lnTo>
                        <a:pt x="919" y="1000"/>
                      </a:lnTo>
                      <a:lnTo>
                        <a:pt x="929" y="1022"/>
                      </a:lnTo>
                      <a:lnTo>
                        <a:pt x="940" y="1001"/>
                      </a:lnTo>
                      <a:lnTo>
                        <a:pt x="950" y="992"/>
                      </a:lnTo>
                      <a:lnTo>
                        <a:pt x="961" y="1002"/>
                      </a:lnTo>
                      <a:lnTo>
                        <a:pt x="971" y="1022"/>
                      </a:lnTo>
                      <a:lnTo>
                        <a:pt x="982" y="1002"/>
                      </a:lnTo>
                      <a:lnTo>
                        <a:pt x="993" y="994"/>
                      </a:lnTo>
                      <a:lnTo>
                        <a:pt x="1003" y="1003"/>
                      </a:lnTo>
                      <a:lnTo>
                        <a:pt x="1014" y="1022"/>
                      </a:lnTo>
                      <a:lnTo>
                        <a:pt x="1024" y="1003"/>
                      </a:lnTo>
                      <a:lnTo>
                        <a:pt x="1035" y="996"/>
                      </a:lnTo>
                      <a:lnTo>
                        <a:pt x="1045" y="1004"/>
                      </a:lnTo>
                      <a:lnTo>
                        <a:pt x="1056" y="1022"/>
                      </a:lnTo>
                      <a:lnTo>
                        <a:pt x="1066" y="1005"/>
                      </a:lnTo>
                      <a:lnTo>
                        <a:pt x="1077" y="998"/>
                      </a:lnTo>
                      <a:lnTo>
                        <a:pt x="1088" y="1005"/>
                      </a:lnTo>
                      <a:lnTo>
                        <a:pt x="1098" y="1022"/>
                      </a:lnTo>
                      <a:lnTo>
                        <a:pt x="1109" y="1006"/>
                      </a:lnTo>
                      <a:lnTo>
                        <a:pt x="1119" y="999"/>
                      </a:lnTo>
                      <a:lnTo>
                        <a:pt x="1130" y="1006"/>
                      </a:lnTo>
                      <a:lnTo>
                        <a:pt x="1140" y="1022"/>
                      </a:lnTo>
                      <a:lnTo>
                        <a:pt x="1151" y="1006"/>
                      </a:lnTo>
                      <a:lnTo>
                        <a:pt x="1161" y="1000"/>
                      </a:lnTo>
                      <a:lnTo>
                        <a:pt x="1172" y="1007"/>
                      </a:lnTo>
                      <a:lnTo>
                        <a:pt x="1183" y="1022"/>
                      </a:lnTo>
                      <a:lnTo>
                        <a:pt x="1193" y="1007"/>
                      </a:lnTo>
                      <a:lnTo>
                        <a:pt x="1204" y="1001"/>
                      </a:lnTo>
                      <a:lnTo>
                        <a:pt x="1214" y="1007"/>
                      </a:lnTo>
                      <a:lnTo>
                        <a:pt x="1225" y="1022"/>
                      </a:lnTo>
                      <a:lnTo>
                        <a:pt x="1235" y="1008"/>
                      </a:lnTo>
                      <a:lnTo>
                        <a:pt x="1246" y="1002"/>
                      </a:lnTo>
                      <a:lnTo>
                        <a:pt x="1257" y="1008"/>
                      </a:lnTo>
                      <a:lnTo>
                        <a:pt x="1267" y="1022"/>
                      </a:lnTo>
                      <a:lnTo>
                        <a:pt x="1278" y="1008"/>
                      </a:lnTo>
                      <a:lnTo>
                        <a:pt x="1288" y="1003"/>
                      </a:lnTo>
                      <a:lnTo>
                        <a:pt x="1299" y="1009"/>
                      </a:lnTo>
                      <a:lnTo>
                        <a:pt x="1309" y="1022"/>
                      </a:lnTo>
                      <a:lnTo>
                        <a:pt x="1320" y="1009"/>
                      </a:lnTo>
                      <a:lnTo>
                        <a:pt x="1330" y="1003"/>
                      </a:lnTo>
                      <a:lnTo>
                        <a:pt x="1341" y="1009"/>
                      </a:lnTo>
                      <a:lnTo>
                        <a:pt x="1352" y="1022"/>
                      </a:lnTo>
                      <a:lnTo>
                        <a:pt x="1362" y="1009"/>
                      </a:lnTo>
                      <a:lnTo>
                        <a:pt x="1373" y="1004"/>
                      </a:lnTo>
                      <a:lnTo>
                        <a:pt x="1383" y="1009"/>
                      </a:lnTo>
                      <a:lnTo>
                        <a:pt x="1394" y="1022"/>
                      </a:lnTo>
                      <a:lnTo>
                        <a:pt x="1404" y="1010"/>
                      </a:lnTo>
                      <a:lnTo>
                        <a:pt x="1415" y="1004"/>
                      </a:lnTo>
                      <a:lnTo>
                        <a:pt x="1425" y="1010"/>
                      </a:lnTo>
                      <a:lnTo>
                        <a:pt x="1436" y="1022"/>
                      </a:lnTo>
                      <a:lnTo>
                        <a:pt x="1446" y="1010"/>
                      </a:lnTo>
                      <a:lnTo>
                        <a:pt x="1457" y="1005"/>
                      </a:lnTo>
                      <a:lnTo>
                        <a:pt x="1468" y="1010"/>
                      </a:lnTo>
                      <a:lnTo>
                        <a:pt x="1478" y="1022"/>
                      </a:lnTo>
                      <a:lnTo>
                        <a:pt x="1489" y="1010"/>
                      </a:lnTo>
                      <a:lnTo>
                        <a:pt x="1499" y="1005"/>
                      </a:lnTo>
                      <a:lnTo>
                        <a:pt x="1510" y="1010"/>
                      </a:lnTo>
                      <a:lnTo>
                        <a:pt x="1520" y="1022"/>
                      </a:lnTo>
                      <a:lnTo>
                        <a:pt x="1531" y="1010"/>
                      </a:lnTo>
                      <a:lnTo>
                        <a:pt x="1541" y="1005"/>
                      </a:lnTo>
                      <a:lnTo>
                        <a:pt x="1552" y="1010"/>
                      </a:lnTo>
                      <a:lnTo>
                        <a:pt x="1563" y="1022"/>
                      </a:lnTo>
                      <a:lnTo>
                        <a:pt x="1573" y="1010"/>
                      </a:lnTo>
                      <a:lnTo>
                        <a:pt x="1584" y="1006"/>
                      </a:lnTo>
                      <a:lnTo>
                        <a:pt x="1594" y="1010"/>
                      </a:lnTo>
                      <a:lnTo>
                        <a:pt x="1605" y="1022"/>
                      </a:lnTo>
                      <a:lnTo>
                        <a:pt x="1615" y="1010"/>
                      </a:lnTo>
                      <a:lnTo>
                        <a:pt x="1626" y="1006"/>
                      </a:lnTo>
                      <a:lnTo>
                        <a:pt x="1637" y="1011"/>
                      </a:lnTo>
                      <a:lnTo>
                        <a:pt x="1647" y="1022"/>
                      </a:lnTo>
                      <a:lnTo>
                        <a:pt x="1658" y="1011"/>
                      </a:lnTo>
                      <a:lnTo>
                        <a:pt x="1668" y="1006"/>
                      </a:lnTo>
                      <a:lnTo>
                        <a:pt x="1679" y="1011"/>
                      </a:lnTo>
                      <a:lnTo>
                        <a:pt x="1689" y="1022"/>
                      </a:lnTo>
                      <a:lnTo>
                        <a:pt x="1700" y="1011"/>
                      </a:lnTo>
                      <a:lnTo>
                        <a:pt x="1710" y="1006"/>
                      </a:lnTo>
                      <a:lnTo>
                        <a:pt x="1721" y="1011"/>
                      </a:lnTo>
                      <a:lnTo>
                        <a:pt x="1732" y="1022"/>
                      </a:lnTo>
                      <a:lnTo>
                        <a:pt x="1742" y="1011"/>
                      </a:lnTo>
                      <a:lnTo>
                        <a:pt x="1753" y="1006"/>
                      </a:lnTo>
                      <a:lnTo>
                        <a:pt x="1763" y="1011"/>
                      </a:lnTo>
                      <a:lnTo>
                        <a:pt x="1774" y="1022"/>
                      </a:lnTo>
                      <a:lnTo>
                        <a:pt x="1784" y="1011"/>
                      </a:lnTo>
                      <a:lnTo>
                        <a:pt x="1795" y="1006"/>
                      </a:lnTo>
                      <a:lnTo>
                        <a:pt x="1805" y="1011"/>
                      </a:lnTo>
                      <a:lnTo>
                        <a:pt x="1816" y="1022"/>
                      </a:lnTo>
                      <a:lnTo>
                        <a:pt x="1827" y="1011"/>
                      </a:lnTo>
                      <a:lnTo>
                        <a:pt x="1837" y="1006"/>
                      </a:lnTo>
                      <a:lnTo>
                        <a:pt x="1848" y="1011"/>
                      </a:lnTo>
                      <a:lnTo>
                        <a:pt x="1858" y="1022"/>
                      </a:lnTo>
                      <a:lnTo>
                        <a:pt x="1869" y="1011"/>
                      </a:lnTo>
                      <a:lnTo>
                        <a:pt x="1879" y="1006"/>
                      </a:lnTo>
                      <a:lnTo>
                        <a:pt x="1890" y="1011"/>
                      </a:lnTo>
                      <a:lnTo>
                        <a:pt x="1900" y="1022"/>
                      </a:lnTo>
                      <a:lnTo>
                        <a:pt x="1911" y="1011"/>
                      </a:lnTo>
                      <a:lnTo>
                        <a:pt x="1921" y="1006"/>
                      </a:lnTo>
                      <a:lnTo>
                        <a:pt x="1932" y="1011"/>
                      </a:lnTo>
                      <a:lnTo>
                        <a:pt x="1943" y="1022"/>
                      </a:lnTo>
                      <a:lnTo>
                        <a:pt x="1953" y="1011"/>
                      </a:lnTo>
                      <a:lnTo>
                        <a:pt x="1964" y="1006"/>
                      </a:lnTo>
                      <a:lnTo>
                        <a:pt x="1974" y="1011"/>
                      </a:lnTo>
                      <a:lnTo>
                        <a:pt x="1985" y="1022"/>
                      </a:lnTo>
                      <a:lnTo>
                        <a:pt x="1995" y="1011"/>
                      </a:lnTo>
                      <a:lnTo>
                        <a:pt x="2006" y="1006"/>
                      </a:lnTo>
                      <a:lnTo>
                        <a:pt x="2017" y="1010"/>
                      </a:lnTo>
                      <a:lnTo>
                        <a:pt x="2027" y="1022"/>
                      </a:lnTo>
                      <a:lnTo>
                        <a:pt x="2038" y="1010"/>
                      </a:lnTo>
                      <a:lnTo>
                        <a:pt x="2048" y="1006"/>
                      </a:lnTo>
                      <a:lnTo>
                        <a:pt x="2059" y="1010"/>
                      </a:lnTo>
                      <a:lnTo>
                        <a:pt x="2069" y="1022"/>
                      </a:lnTo>
                      <a:lnTo>
                        <a:pt x="2080" y="1010"/>
                      </a:lnTo>
                      <a:lnTo>
                        <a:pt x="2090" y="1005"/>
                      </a:lnTo>
                      <a:lnTo>
                        <a:pt x="2101" y="1010"/>
                      </a:lnTo>
                      <a:lnTo>
                        <a:pt x="2112" y="1022"/>
                      </a:lnTo>
                      <a:lnTo>
                        <a:pt x="2122" y="1010"/>
                      </a:lnTo>
                      <a:lnTo>
                        <a:pt x="2133" y="1005"/>
                      </a:lnTo>
                      <a:lnTo>
                        <a:pt x="2143" y="1010"/>
                      </a:lnTo>
                      <a:lnTo>
                        <a:pt x="2154" y="1022"/>
                      </a:lnTo>
                      <a:lnTo>
                        <a:pt x="2164" y="1010"/>
                      </a:lnTo>
                      <a:lnTo>
                        <a:pt x="2175" y="1005"/>
                      </a:lnTo>
                      <a:lnTo>
                        <a:pt x="2186" y="1010"/>
                      </a:lnTo>
                      <a:lnTo>
                        <a:pt x="2196" y="1022"/>
                      </a:lnTo>
                      <a:lnTo>
                        <a:pt x="2207" y="1010"/>
                      </a:lnTo>
                      <a:lnTo>
                        <a:pt x="2217" y="1004"/>
                      </a:lnTo>
                      <a:lnTo>
                        <a:pt x="2228" y="1010"/>
                      </a:lnTo>
                      <a:lnTo>
                        <a:pt x="2238" y="1022"/>
                      </a:lnTo>
                      <a:lnTo>
                        <a:pt x="2249" y="1009"/>
                      </a:lnTo>
                      <a:lnTo>
                        <a:pt x="2259" y="1004"/>
                      </a:lnTo>
                      <a:lnTo>
                        <a:pt x="2270" y="1009"/>
                      </a:lnTo>
                      <a:lnTo>
                        <a:pt x="2280" y="1022"/>
                      </a:lnTo>
                      <a:lnTo>
                        <a:pt x="2291" y="1009"/>
                      </a:lnTo>
                      <a:lnTo>
                        <a:pt x="2302" y="1003"/>
                      </a:lnTo>
                      <a:lnTo>
                        <a:pt x="2312" y="1009"/>
                      </a:lnTo>
                      <a:lnTo>
                        <a:pt x="2323" y="1022"/>
                      </a:lnTo>
                      <a:lnTo>
                        <a:pt x="2333" y="1009"/>
                      </a:lnTo>
                      <a:lnTo>
                        <a:pt x="2344" y="1003"/>
                      </a:lnTo>
                      <a:lnTo>
                        <a:pt x="2354" y="1008"/>
                      </a:lnTo>
                      <a:lnTo>
                        <a:pt x="2365" y="1022"/>
                      </a:lnTo>
                      <a:lnTo>
                        <a:pt x="2375" y="1008"/>
                      </a:lnTo>
                      <a:lnTo>
                        <a:pt x="2386" y="1002"/>
                      </a:lnTo>
                      <a:lnTo>
                        <a:pt x="2397" y="1008"/>
                      </a:lnTo>
                      <a:lnTo>
                        <a:pt x="2407" y="1022"/>
                      </a:lnTo>
                      <a:lnTo>
                        <a:pt x="2418" y="1007"/>
                      </a:lnTo>
                      <a:lnTo>
                        <a:pt x="2428" y="1001"/>
                      </a:lnTo>
                      <a:lnTo>
                        <a:pt x="2439" y="1007"/>
                      </a:lnTo>
                      <a:lnTo>
                        <a:pt x="2449" y="1022"/>
                      </a:lnTo>
                      <a:lnTo>
                        <a:pt x="2460" y="1007"/>
                      </a:lnTo>
                      <a:lnTo>
                        <a:pt x="2470" y="1000"/>
                      </a:lnTo>
                      <a:lnTo>
                        <a:pt x="2481" y="1006"/>
                      </a:lnTo>
                      <a:lnTo>
                        <a:pt x="2492" y="1022"/>
                      </a:lnTo>
                      <a:lnTo>
                        <a:pt x="2502" y="1006"/>
                      </a:lnTo>
                      <a:lnTo>
                        <a:pt x="2513" y="999"/>
                      </a:lnTo>
                      <a:lnTo>
                        <a:pt x="2523" y="1006"/>
                      </a:lnTo>
                      <a:lnTo>
                        <a:pt x="2534" y="1022"/>
                      </a:lnTo>
                      <a:lnTo>
                        <a:pt x="2544" y="1005"/>
                      </a:lnTo>
                      <a:lnTo>
                        <a:pt x="2555" y="998"/>
                      </a:lnTo>
                      <a:lnTo>
                        <a:pt x="2566" y="1005"/>
                      </a:lnTo>
                      <a:lnTo>
                        <a:pt x="2576" y="1022"/>
                      </a:lnTo>
                      <a:lnTo>
                        <a:pt x="2587" y="1004"/>
                      </a:lnTo>
                      <a:lnTo>
                        <a:pt x="2597" y="996"/>
                      </a:lnTo>
                      <a:lnTo>
                        <a:pt x="2608" y="1003"/>
                      </a:lnTo>
                      <a:lnTo>
                        <a:pt x="2618" y="1022"/>
                      </a:lnTo>
                      <a:lnTo>
                        <a:pt x="2629" y="1003"/>
                      </a:lnTo>
                      <a:lnTo>
                        <a:pt x="2639" y="994"/>
                      </a:lnTo>
                      <a:lnTo>
                        <a:pt x="2650" y="1002"/>
                      </a:lnTo>
                      <a:lnTo>
                        <a:pt x="2661" y="1022"/>
                      </a:lnTo>
                      <a:lnTo>
                        <a:pt x="2671" y="1002"/>
                      </a:lnTo>
                      <a:lnTo>
                        <a:pt x="2682" y="992"/>
                      </a:lnTo>
                      <a:lnTo>
                        <a:pt x="2692" y="1001"/>
                      </a:lnTo>
                    </a:path>
                  </a:pathLst>
                </a:custGeom>
                <a:noFill/>
                <a:ln w="3175" cap="flat">
                  <a:solidFill>
                    <a:srgbClr val="00B05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95" name="Freeform 202"/>
                <p:cNvSpPr>
                  <a:spLocks/>
                </p:cNvSpPr>
                <p:nvPr/>
              </p:nvSpPr>
              <p:spPr bwMode="auto">
                <a:xfrm>
                  <a:off x="5470826" y="2864092"/>
                  <a:ext cx="2672064" cy="1007398"/>
                </a:xfrm>
                <a:custGeom>
                  <a:avLst/>
                  <a:gdLst>
                    <a:gd name="T0" fmla="*/ 42 w 2692"/>
                    <a:gd name="T1" fmla="*/ 1022 h 1022"/>
                    <a:gd name="T2" fmla="*/ 95 w 2692"/>
                    <a:gd name="T3" fmla="*/ 998 h 1022"/>
                    <a:gd name="T4" fmla="*/ 148 w 2692"/>
                    <a:gd name="T5" fmla="*/ 983 h 1022"/>
                    <a:gd name="T6" fmla="*/ 201 w 2692"/>
                    <a:gd name="T7" fmla="*/ 990 h 1022"/>
                    <a:gd name="T8" fmla="*/ 254 w 2692"/>
                    <a:gd name="T9" fmla="*/ 1022 h 1022"/>
                    <a:gd name="T10" fmla="*/ 306 w 2692"/>
                    <a:gd name="T11" fmla="*/ 973 h 1022"/>
                    <a:gd name="T12" fmla="*/ 359 w 2692"/>
                    <a:gd name="T13" fmla="*/ 929 h 1022"/>
                    <a:gd name="T14" fmla="*/ 412 w 2692"/>
                    <a:gd name="T15" fmla="*/ 920 h 1022"/>
                    <a:gd name="T16" fmla="*/ 465 w 2692"/>
                    <a:gd name="T17" fmla="*/ 1022 h 1022"/>
                    <a:gd name="T18" fmla="*/ 517 w 2692"/>
                    <a:gd name="T19" fmla="*/ 102 h 1022"/>
                    <a:gd name="T20" fmla="*/ 570 w 2692"/>
                    <a:gd name="T21" fmla="*/ 805 h 1022"/>
                    <a:gd name="T22" fmla="*/ 623 w 2692"/>
                    <a:gd name="T23" fmla="*/ 938 h 1022"/>
                    <a:gd name="T24" fmla="*/ 676 w 2692"/>
                    <a:gd name="T25" fmla="*/ 1022 h 1022"/>
                    <a:gd name="T26" fmla="*/ 729 w 2692"/>
                    <a:gd name="T27" fmla="*/ 978 h 1022"/>
                    <a:gd name="T28" fmla="*/ 781 w 2692"/>
                    <a:gd name="T29" fmla="*/ 971 h 1022"/>
                    <a:gd name="T30" fmla="*/ 834 w 2692"/>
                    <a:gd name="T31" fmla="*/ 992 h 1022"/>
                    <a:gd name="T32" fmla="*/ 887 w 2692"/>
                    <a:gd name="T33" fmla="*/ 1022 h 1022"/>
                    <a:gd name="T34" fmla="*/ 940 w 2692"/>
                    <a:gd name="T35" fmla="*/ 999 h 1022"/>
                    <a:gd name="T36" fmla="*/ 993 w 2692"/>
                    <a:gd name="T37" fmla="*/ 992 h 1022"/>
                    <a:gd name="T38" fmla="*/ 1045 w 2692"/>
                    <a:gd name="T39" fmla="*/ 1003 h 1022"/>
                    <a:gd name="T40" fmla="*/ 1098 w 2692"/>
                    <a:gd name="T41" fmla="*/ 1022 h 1022"/>
                    <a:gd name="T42" fmla="*/ 1151 w 2692"/>
                    <a:gd name="T43" fmla="*/ 1006 h 1022"/>
                    <a:gd name="T44" fmla="*/ 1204 w 2692"/>
                    <a:gd name="T45" fmla="*/ 1000 h 1022"/>
                    <a:gd name="T46" fmla="*/ 1257 w 2692"/>
                    <a:gd name="T47" fmla="*/ 1007 h 1022"/>
                    <a:gd name="T48" fmla="*/ 1309 w 2692"/>
                    <a:gd name="T49" fmla="*/ 1022 h 1022"/>
                    <a:gd name="T50" fmla="*/ 1362 w 2692"/>
                    <a:gd name="T51" fmla="*/ 1009 h 1022"/>
                    <a:gd name="T52" fmla="*/ 1415 w 2692"/>
                    <a:gd name="T53" fmla="*/ 1004 h 1022"/>
                    <a:gd name="T54" fmla="*/ 1468 w 2692"/>
                    <a:gd name="T55" fmla="*/ 1010 h 1022"/>
                    <a:gd name="T56" fmla="*/ 1520 w 2692"/>
                    <a:gd name="T57" fmla="*/ 1022 h 1022"/>
                    <a:gd name="T58" fmla="*/ 1573 w 2692"/>
                    <a:gd name="T59" fmla="*/ 1010 h 1022"/>
                    <a:gd name="T60" fmla="*/ 1626 w 2692"/>
                    <a:gd name="T61" fmla="*/ 1006 h 1022"/>
                    <a:gd name="T62" fmla="*/ 1679 w 2692"/>
                    <a:gd name="T63" fmla="*/ 1011 h 1022"/>
                    <a:gd name="T64" fmla="*/ 1732 w 2692"/>
                    <a:gd name="T65" fmla="*/ 1022 h 1022"/>
                    <a:gd name="T66" fmla="*/ 1784 w 2692"/>
                    <a:gd name="T67" fmla="*/ 1011 h 1022"/>
                    <a:gd name="T68" fmla="*/ 1837 w 2692"/>
                    <a:gd name="T69" fmla="*/ 1006 h 1022"/>
                    <a:gd name="T70" fmla="*/ 1890 w 2692"/>
                    <a:gd name="T71" fmla="*/ 1011 h 1022"/>
                    <a:gd name="T72" fmla="*/ 1943 w 2692"/>
                    <a:gd name="T73" fmla="*/ 1022 h 1022"/>
                    <a:gd name="T74" fmla="*/ 1995 w 2692"/>
                    <a:gd name="T75" fmla="*/ 1011 h 1022"/>
                    <a:gd name="T76" fmla="*/ 2048 w 2692"/>
                    <a:gd name="T77" fmla="*/ 1006 h 1022"/>
                    <a:gd name="T78" fmla="*/ 2101 w 2692"/>
                    <a:gd name="T79" fmla="*/ 1010 h 1022"/>
                    <a:gd name="T80" fmla="*/ 2154 w 2692"/>
                    <a:gd name="T81" fmla="*/ 1022 h 1022"/>
                    <a:gd name="T82" fmla="*/ 2207 w 2692"/>
                    <a:gd name="T83" fmla="*/ 1010 h 1022"/>
                    <a:gd name="T84" fmla="*/ 2259 w 2692"/>
                    <a:gd name="T85" fmla="*/ 1004 h 1022"/>
                    <a:gd name="T86" fmla="*/ 2312 w 2692"/>
                    <a:gd name="T87" fmla="*/ 1009 h 1022"/>
                    <a:gd name="T88" fmla="*/ 2365 w 2692"/>
                    <a:gd name="T89" fmla="*/ 1022 h 1022"/>
                    <a:gd name="T90" fmla="*/ 2418 w 2692"/>
                    <a:gd name="T91" fmla="*/ 1008 h 1022"/>
                    <a:gd name="T92" fmla="*/ 2470 w 2692"/>
                    <a:gd name="T93" fmla="*/ 1001 h 1022"/>
                    <a:gd name="T94" fmla="*/ 2523 w 2692"/>
                    <a:gd name="T95" fmla="*/ 1006 h 1022"/>
                    <a:gd name="T96" fmla="*/ 2576 w 2692"/>
                    <a:gd name="T97" fmla="*/ 1022 h 1022"/>
                    <a:gd name="T98" fmla="*/ 2629 w 2692"/>
                    <a:gd name="T99" fmla="*/ 1004 h 1022"/>
                    <a:gd name="T100" fmla="*/ 2682 w 2692"/>
                    <a:gd name="T101" fmla="*/ 994 h 102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</a:cxnLst>
                  <a:rect l="0" t="0" r="r" b="b"/>
                  <a:pathLst>
                    <a:path w="2692" h="1022">
                      <a:moveTo>
                        <a:pt x="0" y="1022"/>
                      </a:moveTo>
                      <a:lnTo>
                        <a:pt x="11" y="1002"/>
                      </a:lnTo>
                      <a:lnTo>
                        <a:pt x="21" y="992"/>
                      </a:lnTo>
                      <a:lnTo>
                        <a:pt x="32" y="1001"/>
                      </a:lnTo>
                      <a:lnTo>
                        <a:pt x="42" y="1022"/>
                      </a:lnTo>
                      <a:lnTo>
                        <a:pt x="53" y="1000"/>
                      </a:lnTo>
                      <a:lnTo>
                        <a:pt x="64" y="990"/>
                      </a:lnTo>
                      <a:lnTo>
                        <a:pt x="74" y="999"/>
                      </a:lnTo>
                      <a:lnTo>
                        <a:pt x="85" y="1022"/>
                      </a:lnTo>
                      <a:lnTo>
                        <a:pt x="95" y="998"/>
                      </a:lnTo>
                      <a:lnTo>
                        <a:pt x="106" y="987"/>
                      </a:lnTo>
                      <a:lnTo>
                        <a:pt x="116" y="996"/>
                      </a:lnTo>
                      <a:lnTo>
                        <a:pt x="127" y="1022"/>
                      </a:lnTo>
                      <a:lnTo>
                        <a:pt x="137" y="995"/>
                      </a:lnTo>
                      <a:lnTo>
                        <a:pt x="148" y="983"/>
                      </a:lnTo>
                      <a:lnTo>
                        <a:pt x="159" y="994"/>
                      </a:lnTo>
                      <a:lnTo>
                        <a:pt x="169" y="1022"/>
                      </a:lnTo>
                      <a:lnTo>
                        <a:pt x="180" y="992"/>
                      </a:lnTo>
                      <a:lnTo>
                        <a:pt x="190" y="978"/>
                      </a:lnTo>
                      <a:lnTo>
                        <a:pt x="201" y="990"/>
                      </a:lnTo>
                      <a:lnTo>
                        <a:pt x="211" y="1022"/>
                      </a:lnTo>
                      <a:lnTo>
                        <a:pt x="222" y="987"/>
                      </a:lnTo>
                      <a:lnTo>
                        <a:pt x="232" y="971"/>
                      </a:lnTo>
                      <a:lnTo>
                        <a:pt x="243" y="985"/>
                      </a:lnTo>
                      <a:lnTo>
                        <a:pt x="254" y="1022"/>
                      </a:lnTo>
                      <a:lnTo>
                        <a:pt x="264" y="982"/>
                      </a:lnTo>
                      <a:lnTo>
                        <a:pt x="275" y="962"/>
                      </a:lnTo>
                      <a:lnTo>
                        <a:pt x="285" y="978"/>
                      </a:lnTo>
                      <a:lnTo>
                        <a:pt x="296" y="1022"/>
                      </a:lnTo>
                      <a:lnTo>
                        <a:pt x="306" y="973"/>
                      </a:lnTo>
                      <a:lnTo>
                        <a:pt x="317" y="949"/>
                      </a:lnTo>
                      <a:lnTo>
                        <a:pt x="328" y="968"/>
                      </a:lnTo>
                      <a:lnTo>
                        <a:pt x="338" y="1022"/>
                      </a:lnTo>
                      <a:lnTo>
                        <a:pt x="349" y="961"/>
                      </a:lnTo>
                      <a:lnTo>
                        <a:pt x="359" y="929"/>
                      </a:lnTo>
                      <a:lnTo>
                        <a:pt x="370" y="951"/>
                      </a:lnTo>
                      <a:lnTo>
                        <a:pt x="380" y="1022"/>
                      </a:lnTo>
                      <a:lnTo>
                        <a:pt x="391" y="938"/>
                      </a:lnTo>
                      <a:lnTo>
                        <a:pt x="401" y="892"/>
                      </a:lnTo>
                      <a:lnTo>
                        <a:pt x="412" y="920"/>
                      </a:lnTo>
                      <a:lnTo>
                        <a:pt x="423" y="1022"/>
                      </a:lnTo>
                      <a:lnTo>
                        <a:pt x="433" y="891"/>
                      </a:lnTo>
                      <a:lnTo>
                        <a:pt x="444" y="805"/>
                      </a:lnTo>
                      <a:lnTo>
                        <a:pt x="454" y="838"/>
                      </a:lnTo>
                      <a:lnTo>
                        <a:pt x="465" y="1022"/>
                      </a:lnTo>
                      <a:lnTo>
                        <a:pt x="475" y="715"/>
                      </a:lnTo>
                      <a:lnTo>
                        <a:pt x="486" y="371"/>
                      </a:lnTo>
                      <a:lnTo>
                        <a:pt x="496" y="102"/>
                      </a:lnTo>
                      <a:lnTo>
                        <a:pt x="507" y="0"/>
                      </a:lnTo>
                      <a:lnTo>
                        <a:pt x="517" y="102"/>
                      </a:lnTo>
                      <a:lnTo>
                        <a:pt x="528" y="371"/>
                      </a:lnTo>
                      <a:lnTo>
                        <a:pt x="539" y="715"/>
                      </a:lnTo>
                      <a:lnTo>
                        <a:pt x="549" y="1022"/>
                      </a:lnTo>
                      <a:lnTo>
                        <a:pt x="560" y="838"/>
                      </a:lnTo>
                      <a:lnTo>
                        <a:pt x="570" y="805"/>
                      </a:lnTo>
                      <a:lnTo>
                        <a:pt x="581" y="891"/>
                      </a:lnTo>
                      <a:lnTo>
                        <a:pt x="591" y="1022"/>
                      </a:lnTo>
                      <a:lnTo>
                        <a:pt x="602" y="920"/>
                      </a:lnTo>
                      <a:lnTo>
                        <a:pt x="612" y="892"/>
                      </a:lnTo>
                      <a:lnTo>
                        <a:pt x="623" y="938"/>
                      </a:lnTo>
                      <a:lnTo>
                        <a:pt x="634" y="1022"/>
                      </a:lnTo>
                      <a:lnTo>
                        <a:pt x="644" y="951"/>
                      </a:lnTo>
                      <a:lnTo>
                        <a:pt x="655" y="929"/>
                      </a:lnTo>
                      <a:lnTo>
                        <a:pt x="665" y="961"/>
                      </a:lnTo>
                      <a:lnTo>
                        <a:pt x="676" y="1022"/>
                      </a:lnTo>
                      <a:lnTo>
                        <a:pt x="686" y="968"/>
                      </a:lnTo>
                      <a:lnTo>
                        <a:pt x="697" y="949"/>
                      </a:lnTo>
                      <a:lnTo>
                        <a:pt x="708" y="973"/>
                      </a:lnTo>
                      <a:lnTo>
                        <a:pt x="718" y="1022"/>
                      </a:lnTo>
                      <a:lnTo>
                        <a:pt x="729" y="978"/>
                      </a:lnTo>
                      <a:lnTo>
                        <a:pt x="739" y="962"/>
                      </a:lnTo>
                      <a:lnTo>
                        <a:pt x="750" y="982"/>
                      </a:lnTo>
                      <a:lnTo>
                        <a:pt x="760" y="1022"/>
                      </a:lnTo>
                      <a:lnTo>
                        <a:pt x="771" y="985"/>
                      </a:lnTo>
                      <a:lnTo>
                        <a:pt x="781" y="971"/>
                      </a:lnTo>
                      <a:lnTo>
                        <a:pt x="792" y="987"/>
                      </a:lnTo>
                      <a:lnTo>
                        <a:pt x="803" y="1022"/>
                      </a:lnTo>
                      <a:lnTo>
                        <a:pt x="813" y="990"/>
                      </a:lnTo>
                      <a:lnTo>
                        <a:pt x="824" y="978"/>
                      </a:lnTo>
                      <a:lnTo>
                        <a:pt x="834" y="992"/>
                      </a:lnTo>
                      <a:lnTo>
                        <a:pt x="845" y="1022"/>
                      </a:lnTo>
                      <a:lnTo>
                        <a:pt x="855" y="994"/>
                      </a:lnTo>
                      <a:lnTo>
                        <a:pt x="866" y="983"/>
                      </a:lnTo>
                      <a:lnTo>
                        <a:pt x="876" y="995"/>
                      </a:lnTo>
                      <a:lnTo>
                        <a:pt x="887" y="1022"/>
                      </a:lnTo>
                      <a:lnTo>
                        <a:pt x="898" y="996"/>
                      </a:lnTo>
                      <a:lnTo>
                        <a:pt x="908" y="987"/>
                      </a:lnTo>
                      <a:lnTo>
                        <a:pt x="919" y="998"/>
                      </a:lnTo>
                      <a:lnTo>
                        <a:pt x="929" y="1022"/>
                      </a:lnTo>
                      <a:lnTo>
                        <a:pt x="940" y="999"/>
                      </a:lnTo>
                      <a:lnTo>
                        <a:pt x="950" y="990"/>
                      </a:lnTo>
                      <a:lnTo>
                        <a:pt x="961" y="1000"/>
                      </a:lnTo>
                      <a:lnTo>
                        <a:pt x="971" y="1022"/>
                      </a:lnTo>
                      <a:lnTo>
                        <a:pt x="982" y="1001"/>
                      </a:lnTo>
                      <a:lnTo>
                        <a:pt x="993" y="992"/>
                      </a:lnTo>
                      <a:lnTo>
                        <a:pt x="1003" y="1002"/>
                      </a:lnTo>
                      <a:lnTo>
                        <a:pt x="1014" y="1022"/>
                      </a:lnTo>
                      <a:lnTo>
                        <a:pt x="1024" y="1002"/>
                      </a:lnTo>
                      <a:lnTo>
                        <a:pt x="1035" y="994"/>
                      </a:lnTo>
                      <a:lnTo>
                        <a:pt x="1045" y="1003"/>
                      </a:lnTo>
                      <a:lnTo>
                        <a:pt x="1056" y="1022"/>
                      </a:lnTo>
                      <a:lnTo>
                        <a:pt x="1066" y="1003"/>
                      </a:lnTo>
                      <a:lnTo>
                        <a:pt x="1077" y="996"/>
                      </a:lnTo>
                      <a:lnTo>
                        <a:pt x="1088" y="1004"/>
                      </a:lnTo>
                      <a:lnTo>
                        <a:pt x="1098" y="1022"/>
                      </a:lnTo>
                      <a:lnTo>
                        <a:pt x="1109" y="1005"/>
                      </a:lnTo>
                      <a:lnTo>
                        <a:pt x="1119" y="998"/>
                      </a:lnTo>
                      <a:lnTo>
                        <a:pt x="1130" y="1005"/>
                      </a:lnTo>
                      <a:lnTo>
                        <a:pt x="1140" y="1022"/>
                      </a:lnTo>
                      <a:lnTo>
                        <a:pt x="1151" y="1006"/>
                      </a:lnTo>
                      <a:lnTo>
                        <a:pt x="1161" y="999"/>
                      </a:lnTo>
                      <a:lnTo>
                        <a:pt x="1172" y="1006"/>
                      </a:lnTo>
                      <a:lnTo>
                        <a:pt x="1183" y="1022"/>
                      </a:lnTo>
                      <a:lnTo>
                        <a:pt x="1193" y="1006"/>
                      </a:lnTo>
                      <a:lnTo>
                        <a:pt x="1204" y="1000"/>
                      </a:lnTo>
                      <a:lnTo>
                        <a:pt x="1214" y="1007"/>
                      </a:lnTo>
                      <a:lnTo>
                        <a:pt x="1225" y="1022"/>
                      </a:lnTo>
                      <a:lnTo>
                        <a:pt x="1235" y="1007"/>
                      </a:lnTo>
                      <a:lnTo>
                        <a:pt x="1246" y="1001"/>
                      </a:lnTo>
                      <a:lnTo>
                        <a:pt x="1257" y="1007"/>
                      </a:lnTo>
                      <a:lnTo>
                        <a:pt x="1267" y="1022"/>
                      </a:lnTo>
                      <a:lnTo>
                        <a:pt x="1278" y="1008"/>
                      </a:lnTo>
                      <a:lnTo>
                        <a:pt x="1288" y="1002"/>
                      </a:lnTo>
                      <a:lnTo>
                        <a:pt x="1299" y="1008"/>
                      </a:lnTo>
                      <a:lnTo>
                        <a:pt x="1309" y="1022"/>
                      </a:lnTo>
                      <a:lnTo>
                        <a:pt x="1320" y="1008"/>
                      </a:lnTo>
                      <a:lnTo>
                        <a:pt x="1330" y="1003"/>
                      </a:lnTo>
                      <a:lnTo>
                        <a:pt x="1341" y="1009"/>
                      </a:lnTo>
                      <a:lnTo>
                        <a:pt x="1352" y="1022"/>
                      </a:lnTo>
                      <a:lnTo>
                        <a:pt x="1362" y="1009"/>
                      </a:lnTo>
                      <a:lnTo>
                        <a:pt x="1373" y="1003"/>
                      </a:lnTo>
                      <a:lnTo>
                        <a:pt x="1383" y="1009"/>
                      </a:lnTo>
                      <a:lnTo>
                        <a:pt x="1394" y="1022"/>
                      </a:lnTo>
                      <a:lnTo>
                        <a:pt x="1404" y="1009"/>
                      </a:lnTo>
                      <a:lnTo>
                        <a:pt x="1415" y="1004"/>
                      </a:lnTo>
                      <a:lnTo>
                        <a:pt x="1425" y="1009"/>
                      </a:lnTo>
                      <a:lnTo>
                        <a:pt x="1436" y="1022"/>
                      </a:lnTo>
                      <a:lnTo>
                        <a:pt x="1446" y="1010"/>
                      </a:lnTo>
                      <a:lnTo>
                        <a:pt x="1457" y="1004"/>
                      </a:lnTo>
                      <a:lnTo>
                        <a:pt x="1468" y="1010"/>
                      </a:lnTo>
                      <a:lnTo>
                        <a:pt x="1478" y="1022"/>
                      </a:lnTo>
                      <a:lnTo>
                        <a:pt x="1489" y="1010"/>
                      </a:lnTo>
                      <a:lnTo>
                        <a:pt x="1499" y="1005"/>
                      </a:lnTo>
                      <a:lnTo>
                        <a:pt x="1510" y="1010"/>
                      </a:lnTo>
                      <a:lnTo>
                        <a:pt x="1520" y="1022"/>
                      </a:lnTo>
                      <a:lnTo>
                        <a:pt x="1531" y="1010"/>
                      </a:lnTo>
                      <a:lnTo>
                        <a:pt x="1541" y="1005"/>
                      </a:lnTo>
                      <a:lnTo>
                        <a:pt x="1552" y="1010"/>
                      </a:lnTo>
                      <a:lnTo>
                        <a:pt x="1563" y="1022"/>
                      </a:lnTo>
                      <a:lnTo>
                        <a:pt x="1573" y="1010"/>
                      </a:lnTo>
                      <a:lnTo>
                        <a:pt x="1584" y="1005"/>
                      </a:lnTo>
                      <a:lnTo>
                        <a:pt x="1594" y="1010"/>
                      </a:lnTo>
                      <a:lnTo>
                        <a:pt x="1605" y="1022"/>
                      </a:lnTo>
                      <a:lnTo>
                        <a:pt x="1615" y="1010"/>
                      </a:lnTo>
                      <a:lnTo>
                        <a:pt x="1626" y="1006"/>
                      </a:lnTo>
                      <a:lnTo>
                        <a:pt x="1637" y="1010"/>
                      </a:lnTo>
                      <a:lnTo>
                        <a:pt x="1647" y="1022"/>
                      </a:lnTo>
                      <a:lnTo>
                        <a:pt x="1658" y="1010"/>
                      </a:lnTo>
                      <a:lnTo>
                        <a:pt x="1668" y="1006"/>
                      </a:lnTo>
                      <a:lnTo>
                        <a:pt x="1679" y="1011"/>
                      </a:lnTo>
                      <a:lnTo>
                        <a:pt x="1689" y="1022"/>
                      </a:lnTo>
                      <a:lnTo>
                        <a:pt x="1700" y="1011"/>
                      </a:lnTo>
                      <a:lnTo>
                        <a:pt x="1710" y="1006"/>
                      </a:lnTo>
                      <a:lnTo>
                        <a:pt x="1721" y="1011"/>
                      </a:lnTo>
                      <a:lnTo>
                        <a:pt x="1732" y="1022"/>
                      </a:lnTo>
                      <a:lnTo>
                        <a:pt x="1742" y="1011"/>
                      </a:lnTo>
                      <a:lnTo>
                        <a:pt x="1753" y="1006"/>
                      </a:lnTo>
                      <a:lnTo>
                        <a:pt x="1763" y="1011"/>
                      </a:lnTo>
                      <a:lnTo>
                        <a:pt x="1774" y="1022"/>
                      </a:lnTo>
                      <a:lnTo>
                        <a:pt x="1784" y="1011"/>
                      </a:lnTo>
                      <a:lnTo>
                        <a:pt x="1795" y="1006"/>
                      </a:lnTo>
                      <a:lnTo>
                        <a:pt x="1805" y="1011"/>
                      </a:lnTo>
                      <a:lnTo>
                        <a:pt x="1816" y="1022"/>
                      </a:lnTo>
                      <a:lnTo>
                        <a:pt x="1827" y="1011"/>
                      </a:lnTo>
                      <a:lnTo>
                        <a:pt x="1837" y="1006"/>
                      </a:lnTo>
                      <a:lnTo>
                        <a:pt x="1848" y="1011"/>
                      </a:lnTo>
                      <a:lnTo>
                        <a:pt x="1858" y="1022"/>
                      </a:lnTo>
                      <a:lnTo>
                        <a:pt x="1869" y="1011"/>
                      </a:lnTo>
                      <a:lnTo>
                        <a:pt x="1879" y="1006"/>
                      </a:lnTo>
                      <a:lnTo>
                        <a:pt x="1890" y="1011"/>
                      </a:lnTo>
                      <a:lnTo>
                        <a:pt x="1900" y="1022"/>
                      </a:lnTo>
                      <a:lnTo>
                        <a:pt x="1911" y="1011"/>
                      </a:lnTo>
                      <a:lnTo>
                        <a:pt x="1921" y="1006"/>
                      </a:lnTo>
                      <a:lnTo>
                        <a:pt x="1932" y="1011"/>
                      </a:lnTo>
                      <a:lnTo>
                        <a:pt x="1943" y="1022"/>
                      </a:lnTo>
                      <a:lnTo>
                        <a:pt x="1953" y="1011"/>
                      </a:lnTo>
                      <a:lnTo>
                        <a:pt x="1964" y="1006"/>
                      </a:lnTo>
                      <a:lnTo>
                        <a:pt x="1974" y="1011"/>
                      </a:lnTo>
                      <a:lnTo>
                        <a:pt x="1985" y="1022"/>
                      </a:lnTo>
                      <a:lnTo>
                        <a:pt x="1995" y="1011"/>
                      </a:lnTo>
                      <a:lnTo>
                        <a:pt x="2006" y="1006"/>
                      </a:lnTo>
                      <a:lnTo>
                        <a:pt x="2017" y="1011"/>
                      </a:lnTo>
                      <a:lnTo>
                        <a:pt x="2027" y="1022"/>
                      </a:lnTo>
                      <a:lnTo>
                        <a:pt x="2038" y="1011"/>
                      </a:lnTo>
                      <a:lnTo>
                        <a:pt x="2048" y="1006"/>
                      </a:lnTo>
                      <a:lnTo>
                        <a:pt x="2059" y="1010"/>
                      </a:lnTo>
                      <a:lnTo>
                        <a:pt x="2069" y="1022"/>
                      </a:lnTo>
                      <a:lnTo>
                        <a:pt x="2080" y="1010"/>
                      </a:lnTo>
                      <a:lnTo>
                        <a:pt x="2090" y="1006"/>
                      </a:lnTo>
                      <a:lnTo>
                        <a:pt x="2101" y="1010"/>
                      </a:lnTo>
                      <a:lnTo>
                        <a:pt x="2112" y="1022"/>
                      </a:lnTo>
                      <a:lnTo>
                        <a:pt x="2122" y="1010"/>
                      </a:lnTo>
                      <a:lnTo>
                        <a:pt x="2133" y="1005"/>
                      </a:lnTo>
                      <a:lnTo>
                        <a:pt x="2143" y="1010"/>
                      </a:lnTo>
                      <a:lnTo>
                        <a:pt x="2154" y="1022"/>
                      </a:lnTo>
                      <a:lnTo>
                        <a:pt x="2164" y="1010"/>
                      </a:lnTo>
                      <a:lnTo>
                        <a:pt x="2175" y="1005"/>
                      </a:lnTo>
                      <a:lnTo>
                        <a:pt x="2186" y="1010"/>
                      </a:lnTo>
                      <a:lnTo>
                        <a:pt x="2196" y="1022"/>
                      </a:lnTo>
                      <a:lnTo>
                        <a:pt x="2207" y="1010"/>
                      </a:lnTo>
                      <a:lnTo>
                        <a:pt x="2217" y="1005"/>
                      </a:lnTo>
                      <a:lnTo>
                        <a:pt x="2228" y="1010"/>
                      </a:lnTo>
                      <a:lnTo>
                        <a:pt x="2238" y="1022"/>
                      </a:lnTo>
                      <a:lnTo>
                        <a:pt x="2249" y="1010"/>
                      </a:lnTo>
                      <a:lnTo>
                        <a:pt x="2259" y="1004"/>
                      </a:lnTo>
                      <a:lnTo>
                        <a:pt x="2270" y="1010"/>
                      </a:lnTo>
                      <a:lnTo>
                        <a:pt x="2280" y="1022"/>
                      </a:lnTo>
                      <a:lnTo>
                        <a:pt x="2291" y="1009"/>
                      </a:lnTo>
                      <a:lnTo>
                        <a:pt x="2302" y="1004"/>
                      </a:lnTo>
                      <a:lnTo>
                        <a:pt x="2312" y="1009"/>
                      </a:lnTo>
                      <a:lnTo>
                        <a:pt x="2323" y="1022"/>
                      </a:lnTo>
                      <a:lnTo>
                        <a:pt x="2333" y="1009"/>
                      </a:lnTo>
                      <a:lnTo>
                        <a:pt x="2344" y="1003"/>
                      </a:lnTo>
                      <a:lnTo>
                        <a:pt x="2354" y="1009"/>
                      </a:lnTo>
                      <a:lnTo>
                        <a:pt x="2365" y="1022"/>
                      </a:lnTo>
                      <a:lnTo>
                        <a:pt x="2375" y="1009"/>
                      </a:lnTo>
                      <a:lnTo>
                        <a:pt x="2386" y="1003"/>
                      </a:lnTo>
                      <a:lnTo>
                        <a:pt x="2397" y="1008"/>
                      </a:lnTo>
                      <a:lnTo>
                        <a:pt x="2407" y="1022"/>
                      </a:lnTo>
                      <a:lnTo>
                        <a:pt x="2418" y="1008"/>
                      </a:lnTo>
                      <a:lnTo>
                        <a:pt x="2428" y="1002"/>
                      </a:lnTo>
                      <a:lnTo>
                        <a:pt x="2439" y="1008"/>
                      </a:lnTo>
                      <a:lnTo>
                        <a:pt x="2449" y="1022"/>
                      </a:lnTo>
                      <a:lnTo>
                        <a:pt x="2460" y="1007"/>
                      </a:lnTo>
                      <a:lnTo>
                        <a:pt x="2470" y="1001"/>
                      </a:lnTo>
                      <a:lnTo>
                        <a:pt x="2481" y="1007"/>
                      </a:lnTo>
                      <a:lnTo>
                        <a:pt x="2492" y="1022"/>
                      </a:lnTo>
                      <a:lnTo>
                        <a:pt x="2502" y="1007"/>
                      </a:lnTo>
                      <a:lnTo>
                        <a:pt x="2513" y="1000"/>
                      </a:lnTo>
                      <a:lnTo>
                        <a:pt x="2523" y="1006"/>
                      </a:lnTo>
                      <a:lnTo>
                        <a:pt x="2534" y="1022"/>
                      </a:lnTo>
                      <a:lnTo>
                        <a:pt x="2544" y="1006"/>
                      </a:lnTo>
                      <a:lnTo>
                        <a:pt x="2555" y="999"/>
                      </a:lnTo>
                      <a:lnTo>
                        <a:pt x="2566" y="1006"/>
                      </a:lnTo>
                      <a:lnTo>
                        <a:pt x="2576" y="1022"/>
                      </a:lnTo>
                      <a:lnTo>
                        <a:pt x="2587" y="1005"/>
                      </a:lnTo>
                      <a:lnTo>
                        <a:pt x="2597" y="998"/>
                      </a:lnTo>
                      <a:lnTo>
                        <a:pt x="2608" y="1005"/>
                      </a:lnTo>
                      <a:lnTo>
                        <a:pt x="2618" y="1022"/>
                      </a:lnTo>
                      <a:lnTo>
                        <a:pt x="2629" y="1004"/>
                      </a:lnTo>
                      <a:lnTo>
                        <a:pt x="2639" y="996"/>
                      </a:lnTo>
                      <a:lnTo>
                        <a:pt x="2650" y="1003"/>
                      </a:lnTo>
                      <a:lnTo>
                        <a:pt x="2661" y="1022"/>
                      </a:lnTo>
                      <a:lnTo>
                        <a:pt x="2671" y="1003"/>
                      </a:lnTo>
                      <a:lnTo>
                        <a:pt x="2682" y="994"/>
                      </a:lnTo>
                      <a:lnTo>
                        <a:pt x="2692" y="1002"/>
                      </a:lnTo>
                    </a:path>
                  </a:pathLst>
                </a:custGeom>
                <a:noFill/>
                <a:ln w="3175" cap="flat">
                  <a:solidFill>
                    <a:srgbClr val="00B05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96" name="Freeform 203"/>
                <p:cNvSpPr>
                  <a:spLocks/>
                </p:cNvSpPr>
                <p:nvPr/>
              </p:nvSpPr>
              <p:spPr bwMode="auto">
                <a:xfrm>
                  <a:off x="5470826" y="2864092"/>
                  <a:ext cx="2672064" cy="1007398"/>
                </a:xfrm>
                <a:custGeom>
                  <a:avLst/>
                  <a:gdLst>
                    <a:gd name="T0" fmla="*/ 42 w 2692"/>
                    <a:gd name="T1" fmla="*/ 1022 h 1022"/>
                    <a:gd name="T2" fmla="*/ 95 w 2692"/>
                    <a:gd name="T3" fmla="*/ 1000 h 1022"/>
                    <a:gd name="T4" fmla="*/ 148 w 2692"/>
                    <a:gd name="T5" fmla="*/ 987 h 1022"/>
                    <a:gd name="T6" fmla="*/ 201 w 2692"/>
                    <a:gd name="T7" fmla="*/ 994 h 1022"/>
                    <a:gd name="T8" fmla="*/ 254 w 2692"/>
                    <a:gd name="T9" fmla="*/ 1022 h 1022"/>
                    <a:gd name="T10" fmla="*/ 306 w 2692"/>
                    <a:gd name="T11" fmla="*/ 982 h 1022"/>
                    <a:gd name="T12" fmla="*/ 359 w 2692"/>
                    <a:gd name="T13" fmla="*/ 949 h 1022"/>
                    <a:gd name="T14" fmla="*/ 412 w 2692"/>
                    <a:gd name="T15" fmla="*/ 951 h 1022"/>
                    <a:gd name="T16" fmla="*/ 465 w 2692"/>
                    <a:gd name="T17" fmla="*/ 1022 h 1022"/>
                    <a:gd name="T18" fmla="*/ 517 w 2692"/>
                    <a:gd name="T19" fmla="*/ 715 h 1022"/>
                    <a:gd name="T20" fmla="*/ 570 w 2692"/>
                    <a:gd name="T21" fmla="*/ 371 h 1022"/>
                    <a:gd name="T22" fmla="*/ 623 w 2692"/>
                    <a:gd name="T23" fmla="*/ 891 h 1022"/>
                    <a:gd name="T24" fmla="*/ 676 w 2692"/>
                    <a:gd name="T25" fmla="*/ 1022 h 1022"/>
                    <a:gd name="T26" fmla="*/ 729 w 2692"/>
                    <a:gd name="T27" fmla="*/ 968 h 1022"/>
                    <a:gd name="T28" fmla="*/ 781 w 2692"/>
                    <a:gd name="T29" fmla="*/ 962 h 1022"/>
                    <a:gd name="T30" fmla="*/ 834 w 2692"/>
                    <a:gd name="T31" fmla="*/ 987 h 1022"/>
                    <a:gd name="T32" fmla="*/ 887 w 2692"/>
                    <a:gd name="T33" fmla="*/ 1022 h 1022"/>
                    <a:gd name="T34" fmla="*/ 940 w 2692"/>
                    <a:gd name="T35" fmla="*/ 996 h 1022"/>
                    <a:gd name="T36" fmla="*/ 993 w 2692"/>
                    <a:gd name="T37" fmla="*/ 990 h 1022"/>
                    <a:gd name="T38" fmla="*/ 1045 w 2692"/>
                    <a:gd name="T39" fmla="*/ 1002 h 1022"/>
                    <a:gd name="T40" fmla="*/ 1098 w 2692"/>
                    <a:gd name="T41" fmla="*/ 1022 h 1022"/>
                    <a:gd name="T42" fmla="*/ 1151 w 2692"/>
                    <a:gd name="T43" fmla="*/ 1005 h 1022"/>
                    <a:gd name="T44" fmla="*/ 1204 w 2692"/>
                    <a:gd name="T45" fmla="*/ 999 h 1022"/>
                    <a:gd name="T46" fmla="*/ 1257 w 2692"/>
                    <a:gd name="T47" fmla="*/ 1007 h 1022"/>
                    <a:gd name="T48" fmla="*/ 1309 w 2692"/>
                    <a:gd name="T49" fmla="*/ 1022 h 1022"/>
                    <a:gd name="T50" fmla="*/ 1362 w 2692"/>
                    <a:gd name="T51" fmla="*/ 1008 h 1022"/>
                    <a:gd name="T52" fmla="*/ 1415 w 2692"/>
                    <a:gd name="T53" fmla="*/ 1003 h 1022"/>
                    <a:gd name="T54" fmla="*/ 1468 w 2692"/>
                    <a:gd name="T55" fmla="*/ 1009 h 1022"/>
                    <a:gd name="T56" fmla="*/ 1520 w 2692"/>
                    <a:gd name="T57" fmla="*/ 1022 h 1022"/>
                    <a:gd name="T58" fmla="*/ 1573 w 2692"/>
                    <a:gd name="T59" fmla="*/ 1010 h 1022"/>
                    <a:gd name="T60" fmla="*/ 1626 w 2692"/>
                    <a:gd name="T61" fmla="*/ 1005 h 1022"/>
                    <a:gd name="T62" fmla="*/ 1679 w 2692"/>
                    <a:gd name="T63" fmla="*/ 1010 h 1022"/>
                    <a:gd name="T64" fmla="*/ 1732 w 2692"/>
                    <a:gd name="T65" fmla="*/ 1022 h 1022"/>
                    <a:gd name="T66" fmla="*/ 1784 w 2692"/>
                    <a:gd name="T67" fmla="*/ 1011 h 1022"/>
                    <a:gd name="T68" fmla="*/ 1837 w 2692"/>
                    <a:gd name="T69" fmla="*/ 1006 h 1022"/>
                    <a:gd name="T70" fmla="*/ 1890 w 2692"/>
                    <a:gd name="T71" fmla="*/ 1011 h 1022"/>
                    <a:gd name="T72" fmla="*/ 1943 w 2692"/>
                    <a:gd name="T73" fmla="*/ 1022 h 1022"/>
                    <a:gd name="T74" fmla="*/ 1995 w 2692"/>
                    <a:gd name="T75" fmla="*/ 1011 h 1022"/>
                    <a:gd name="T76" fmla="*/ 2048 w 2692"/>
                    <a:gd name="T77" fmla="*/ 1006 h 1022"/>
                    <a:gd name="T78" fmla="*/ 2101 w 2692"/>
                    <a:gd name="T79" fmla="*/ 1010 h 1022"/>
                    <a:gd name="T80" fmla="*/ 2154 w 2692"/>
                    <a:gd name="T81" fmla="*/ 1022 h 1022"/>
                    <a:gd name="T82" fmla="*/ 2207 w 2692"/>
                    <a:gd name="T83" fmla="*/ 1010 h 1022"/>
                    <a:gd name="T84" fmla="*/ 2259 w 2692"/>
                    <a:gd name="T85" fmla="*/ 1005 h 1022"/>
                    <a:gd name="T86" fmla="*/ 2312 w 2692"/>
                    <a:gd name="T87" fmla="*/ 1010 h 1022"/>
                    <a:gd name="T88" fmla="*/ 2365 w 2692"/>
                    <a:gd name="T89" fmla="*/ 1022 h 1022"/>
                    <a:gd name="T90" fmla="*/ 2418 w 2692"/>
                    <a:gd name="T91" fmla="*/ 1009 h 1022"/>
                    <a:gd name="T92" fmla="*/ 2470 w 2692"/>
                    <a:gd name="T93" fmla="*/ 1002 h 1022"/>
                    <a:gd name="T94" fmla="*/ 2523 w 2692"/>
                    <a:gd name="T95" fmla="*/ 1007 h 1022"/>
                    <a:gd name="T96" fmla="*/ 2576 w 2692"/>
                    <a:gd name="T97" fmla="*/ 1022 h 1022"/>
                    <a:gd name="T98" fmla="*/ 2629 w 2692"/>
                    <a:gd name="T99" fmla="*/ 1005 h 1022"/>
                    <a:gd name="T100" fmla="*/ 2682 w 2692"/>
                    <a:gd name="T101" fmla="*/ 996 h 102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</a:cxnLst>
                  <a:rect l="0" t="0" r="r" b="b"/>
                  <a:pathLst>
                    <a:path w="2692" h="1022">
                      <a:moveTo>
                        <a:pt x="0" y="1022"/>
                      </a:moveTo>
                      <a:lnTo>
                        <a:pt x="11" y="1003"/>
                      </a:lnTo>
                      <a:lnTo>
                        <a:pt x="21" y="994"/>
                      </a:lnTo>
                      <a:lnTo>
                        <a:pt x="32" y="1002"/>
                      </a:lnTo>
                      <a:lnTo>
                        <a:pt x="42" y="1022"/>
                      </a:lnTo>
                      <a:lnTo>
                        <a:pt x="53" y="1002"/>
                      </a:lnTo>
                      <a:lnTo>
                        <a:pt x="64" y="992"/>
                      </a:lnTo>
                      <a:lnTo>
                        <a:pt x="74" y="1001"/>
                      </a:lnTo>
                      <a:lnTo>
                        <a:pt x="85" y="1022"/>
                      </a:lnTo>
                      <a:lnTo>
                        <a:pt x="95" y="1000"/>
                      </a:lnTo>
                      <a:lnTo>
                        <a:pt x="106" y="990"/>
                      </a:lnTo>
                      <a:lnTo>
                        <a:pt x="116" y="999"/>
                      </a:lnTo>
                      <a:lnTo>
                        <a:pt x="127" y="1022"/>
                      </a:lnTo>
                      <a:lnTo>
                        <a:pt x="137" y="998"/>
                      </a:lnTo>
                      <a:lnTo>
                        <a:pt x="148" y="987"/>
                      </a:lnTo>
                      <a:lnTo>
                        <a:pt x="159" y="996"/>
                      </a:lnTo>
                      <a:lnTo>
                        <a:pt x="169" y="1022"/>
                      </a:lnTo>
                      <a:lnTo>
                        <a:pt x="180" y="995"/>
                      </a:lnTo>
                      <a:lnTo>
                        <a:pt x="190" y="983"/>
                      </a:lnTo>
                      <a:lnTo>
                        <a:pt x="201" y="994"/>
                      </a:lnTo>
                      <a:lnTo>
                        <a:pt x="211" y="1022"/>
                      </a:lnTo>
                      <a:lnTo>
                        <a:pt x="222" y="992"/>
                      </a:lnTo>
                      <a:lnTo>
                        <a:pt x="232" y="978"/>
                      </a:lnTo>
                      <a:lnTo>
                        <a:pt x="243" y="990"/>
                      </a:lnTo>
                      <a:lnTo>
                        <a:pt x="254" y="1022"/>
                      </a:lnTo>
                      <a:lnTo>
                        <a:pt x="264" y="987"/>
                      </a:lnTo>
                      <a:lnTo>
                        <a:pt x="275" y="971"/>
                      </a:lnTo>
                      <a:lnTo>
                        <a:pt x="285" y="985"/>
                      </a:lnTo>
                      <a:lnTo>
                        <a:pt x="296" y="1022"/>
                      </a:lnTo>
                      <a:lnTo>
                        <a:pt x="306" y="982"/>
                      </a:lnTo>
                      <a:lnTo>
                        <a:pt x="317" y="962"/>
                      </a:lnTo>
                      <a:lnTo>
                        <a:pt x="328" y="978"/>
                      </a:lnTo>
                      <a:lnTo>
                        <a:pt x="338" y="1022"/>
                      </a:lnTo>
                      <a:lnTo>
                        <a:pt x="349" y="973"/>
                      </a:lnTo>
                      <a:lnTo>
                        <a:pt x="359" y="949"/>
                      </a:lnTo>
                      <a:lnTo>
                        <a:pt x="370" y="968"/>
                      </a:lnTo>
                      <a:lnTo>
                        <a:pt x="380" y="1022"/>
                      </a:lnTo>
                      <a:lnTo>
                        <a:pt x="391" y="961"/>
                      </a:lnTo>
                      <a:lnTo>
                        <a:pt x="401" y="929"/>
                      </a:lnTo>
                      <a:lnTo>
                        <a:pt x="412" y="951"/>
                      </a:lnTo>
                      <a:lnTo>
                        <a:pt x="423" y="1022"/>
                      </a:lnTo>
                      <a:lnTo>
                        <a:pt x="433" y="938"/>
                      </a:lnTo>
                      <a:lnTo>
                        <a:pt x="444" y="892"/>
                      </a:lnTo>
                      <a:lnTo>
                        <a:pt x="454" y="920"/>
                      </a:lnTo>
                      <a:lnTo>
                        <a:pt x="465" y="1022"/>
                      </a:lnTo>
                      <a:lnTo>
                        <a:pt x="475" y="891"/>
                      </a:lnTo>
                      <a:lnTo>
                        <a:pt x="486" y="805"/>
                      </a:lnTo>
                      <a:lnTo>
                        <a:pt x="496" y="838"/>
                      </a:lnTo>
                      <a:lnTo>
                        <a:pt x="507" y="1022"/>
                      </a:lnTo>
                      <a:lnTo>
                        <a:pt x="517" y="715"/>
                      </a:lnTo>
                      <a:lnTo>
                        <a:pt x="528" y="371"/>
                      </a:lnTo>
                      <a:lnTo>
                        <a:pt x="539" y="102"/>
                      </a:lnTo>
                      <a:lnTo>
                        <a:pt x="549" y="0"/>
                      </a:lnTo>
                      <a:lnTo>
                        <a:pt x="560" y="102"/>
                      </a:lnTo>
                      <a:lnTo>
                        <a:pt x="570" y="371"/>
                      </a:lnTo>
                      <a:lnTo>
                        <a:pt x="581" y="715"/>
                      </a:lnTo>
                      <a:lnTo>
                        <a:pt x="591" y="1022"/>
                      </a:lnTo>
                      <a:lnTo>
                        <a:pt x="602" y="838"/>
                      </a:lnTo>
                      <a:lnTo>
                        <a:pt x="612" y="805"/>
                      </a:lnTo>
                      <a:lnTo>
                        <a:pt x="623" y="891"/>
                      </a:lnTo>
                      <a:lnTo>
                        <a:pt x="634" y="1022"/>
                      </a:lnTo>
                      <a:lnTo>
                        <a:pt x="644" y="920"/>
                      </a:lnTo>
                      <a:lnTo>
                        <a:pt x="655" y="892"/>
                      </a:lnTo>
                      <a:lnTo>
                        <a:pt x="665" y="938"/>
                      </a:lnTo>
                      <a:lnTo>
                        <a:pt x="676" y="1022"/>
                      </a:lnTo>
                      <a:lnTo>
                        <a:pt x="686" y="951"/>
                      </a:lnTo>
                      <a:lnTo>
                        <a:pt x="697" y="929"/>
                      </a:lnTo>
                      <a:lnTo>
                        <a:pt x="708" y="961"/>
                      </a:lnTo>
                      <a:lnTo>
                        <a:pt x="718" y="1022"/>
                      </a:lnTo>
                      <a:lnTo>
                        <a:pt x="729" y="968"/>
                      </a:lnTo>
                      <a:lnTo>
                        <a:pt x="739" y="949"/>
                      </a:lnTo>
                      <a:lnTo>
                        <a:pt x="750" y="973"/>
                      </a:lnTo>
                      <a:lnTo>
                        <a:pt x="760" y="1022"/>
                      </a:lnTo>
                      <a:lnTo>
                        <a:pt x="771" y="978"/>
                      </a:lnTo>
                      <a:lnTo>
                        <a:pt x="781" y="962"/>
                      </a:lnTo>
                      <a:lnTo>
                        <a:pt x="792" y="982"/>
                      </a:lnTo>
                      <a:lnTo>
                        <a:pt x="803" y="1022"/>
                      </a:lnTo>
                      <a:lnTo>
                        <a:pt x="813" y="985"/>
                      </a:lnTo>
                      <a:lnTo>
                        <a:pt x="824" y="971"/>
                      </a:lnTo>
                      <a:lnTo>
                        <a:pt x="834" y="987"/>
                      </a:lnTo>
                      <a:lnTo>
                        <a:pt x="845" y="1022"/>
                      </a:lnTo>
                      <a:lnTo>
                        <a:pt x="855" y="990"/>
                      </a:lnTo>
                      <a:lnTo>
                        <a:pt x="866" y="978"/>
                      </a:lnTo>
                      <a:lnTo>
                        <a:pt x="876" y="992"/>
                      </a:lnTo>
                      <a:lnTo>
                        <a:pt x="887" y="1022"/>
                      </a:lnTo>
                      <a:lnTo>
                        <a:pt x="898" y="994"/>
                      </a:lnTo>
                      <a:lnTo>
                        <a:pt x="908" y="983"/>
                      </a:lnTo>
                      <a:lnTo>
                        <a:pt x="919" y="995"/>
                      </a:lnTo>
                      <a:lnTo>
                        <a:pt x="929" y="1022"/>
                      </a:lnTo>
                      <a:lnTo>
                        <a:pt x="940" y="996"/>
                      </a:lnTo>
                      <a:lnTo>
                        <a:pt x="950" y="987"/>
                      </a:lnTo>
                      <a:lnTo>
                        <a:pt x="961" y="998"/>
                      </a:lnTo>
                      <a:lnTo>
                        <a:pt x="971" y="1022"/>
                      </a:lnTo>
                      <a:lnTo>
                        <a:pt x="982" y="999"/>
                      </a:lnTo>
                      <a:lnTo>
                        <a:pt x="993" y="990"/>
                      </a:lnTo>
                      <a:lnTo>
                        <a:pt x="1003" y="1000"/>
                      </a:lnTo>
                      <a:lnTo>
                        <a:pt x="1014" y="1022"/>
                      </a:lnTo>
                      <a:lnTo>
                        <a:pt x="1024" y="1001"/>
                      </a:lnTo>
                      <a:lnTo>
                        <a:pt x="1035" y="992"/>
                      </a:lnTo>
                      <a:lnTo>
                        <a:pt x="1045" y="1002"/>
                      </a:lnTo>
                      <a:lnTo>
                        <a:pt x="1056" y="1022"/>
                      </a:lnTo>
                      <a:lnTo>
                        <a:pt x="1066" y="1002"/>
                      </a:lnTo>
                      <a:lnTo>
                        <a:pt x="1077" y="994"/>
                      </a:lnTo>
                      <a:lnTo>
                        <a:pt x="1088" y="1003"/>
                      </a:lnTo>
                      <a:lnTo>
                        <a:pt x="1098" y="1022"/>
                      </a:lnTo>
                      <a:lnTo>
                        <a:pt x="1109" y="1003"/>
                      </a:lnTo>
                      <a:lnTo>
                        <a:pt x="1119" y="996"/>
                      </a:lnTo>
                      <a:lnTo>
                        <a:pt x="1130" y="1004"/>
                      </a:lnTo>
                      <a:lnTo>
                        <a:pt x="1140" y="1022"/>
                      </a:lnTo>
                      <a:lnTo>
                        <a:pt x="1151" y="1005"/>
                      </a:lnTo>
                      <a:lnTo>
                        <a:pt x="1161" y="998"/>
                      </a:lnTo>
                      <a:lnTo>
                        <a:pt x="1172" y="1005"/>
                      </a:lnTo>
                      <a:lnTo>
                        <a:pt x="1183" y="1022"/>
                      </a:lnTo>
                      <a:lnTo>
                        <a:pt x="1193" y="1006"/>
                      </a:lnTo>
                      <a:lnTo>
                        <a:pt x="1204" y="999"/>
                      </a:lnTo>
                      <a:lnTo>
                        <a:pt x="1214" y="1006"/>
                      </a:lnTo>
                      <a:lnTo>
                        <a:pt x="1225" y="1022"/>
                      </a:lnTo>
                      <a:lnTo>
                        <a:pt x="1235" y="1006"/>
                      </a:lnTo>
                      <a:lnTo>
                        <a:pt x="1246" y="1000"/>
                      </a:lnTo>
                      <a:lnTo>
                        <a:pt x="1257" y="1007"/>
                      </a:lnTo>
                      <a:lnTo>
                        <a:pt x="1267" y="1022"/>
                      </a:lnTo>
                      <a:lnTo>
                        <a:pt x="1278" y="1007"/>
                      </a:lnTo>
                      <a:lnTo>
                        <a:pt x="1288" y="1001"/>
                      </a:lnTo>
                      <a:lnTo>
                        <a:pt x="1299" y="1007"/>
                      </a:lnTo>
                      <a:lnTo>
                        <a:pt x="1309" y="1022"/>
                      </a:lnTo>
                      <a:lnTo>
                        <a:pt x="1320" y="1008"/>
                      </a:lnTo>
                      <a:lnTo>
                        <a:pt x="1330" y="1002"/>
                      </a:lnTo>
                      <a:lnTo>
                        <a:pt x="1341" y="1008"/>
                      </a:lnTo>
                      <a:lnTo>
                        <a:pt x="1352" y="1022"/>
                      </a:lnTo>
                      <a:lnTo>
                        <a:pt x="1362" y="1008"/>
                      </a:lnTo>
                      <a:lnTo>
                        <a:pt x="1373" y="1003"/>
                      </a:lnTo>
                      <a:lnTo>
                        <a:pt x="1383" y="1009"/>
                      </a:lnTo>
                      <a:lnTo>
                        <a:pt x="1394" y="1022"/>
                      </a:lnTo>
                      <a:lnTo>
                        <a:pt x="1404" y="1009"/>
                      </a:lnTo>
                      <a:lnTo>
                        <a:pt x="1415" y="1003"/>
                      </a:lnTo>
                      <a:lnTo>
                        <a:pt x="1425" y="1009"/>
                      </a:lnTo>
                      <a:lnTo>
                        <a:pt x="1436" y="1022"/>
                      </a:lnTo>
                      <a:lnTo>
                        <a:pt x="1446" y="1009"/>
                      </a:lnTo>
                      <a:lnTo>
                        <a:pt x="1457" y="1004"/>
                      </a:lnTo>
                      <a:lnTo>
                        <a:pt x="1468" y="1009"/>
                      </a:lnTo>
                      <a:lnTo>
                        <a:pt x="1478" y="1022"/>
                      </a:lnTo>
                      <a:lnTo>
                        <a:pt x="1489" y="1010"/>
                      </a:lnTo>
                      <a:lnTo>
                        <a:pt x="1499" y="1004"/>
                      </a:lnTo>
                      <a:lnTo>
                        <a:pt x="1510" y="1010"/>
                      </a:lnTo>
                      <a:lnTo>
                        <a:pt x="1520" y="1022"/>
                      </a:lnTo>
                      <a:lnTo>
                        <a:pt x="1531" y="1010"/>
                      </a:lnTo>
                      <a:lnTo>
                        <a:pt x="1541" y="1005"/>
                      </a:lnTo>
                      <a:lnTo>
                        <a:pt x="1552" y="1010"/>
                      </a:lnTo>
                      <a:lnTo>
                        <a:pt x="1563" y="1022"/>
                      </a:lnTo>
                      <a:lnTo>
                        <a:pt x="1573" y="1010"/>
                      </a:lnTo>
                      <a:lnTo>
                        <a:pt x="1584" y="1005"/>
                      </a:lnTo>
                      <a:lnTo>
                        <a:pt x="1594" y="1010"/>
                      </a:lnTo>
                      <a:lnTo>
                        <a:pt x="1605" y="1022"/>
                      </a:lnTo>
                      <a:lnTo>
                        <a:pt x="1615" y="1010"/>
                      </a:lnTo>
                      <a:lnTo>
                        <a:pt x="1626" y="1005"/>
                      </a:lnTo>
                      <a:lnTo>
                        <a:pt x="1637" y="1010"/>
                      </a:lnTo>
                      <a:lnTo>
                        <a:pt x="1647" y="1022"/>
                      </a:lnTo>
                      <a:lnTo>
                        <a:pt x="1658" y="1010"/>
                      </a:lnTo>
                      <a:lnTo>
                        <a:pt x="1668" y="1006"/>
                      </a:lnTo>
                      <a:lnTo>
                        <a:pt x="1679" y="1010"/>
                      </a:lnTo>
                      <a:lnTo>
                        <a:pt x="1689" y="1022"/>
                      </a:lnTo>
                      <a:lnTo>
                        <a:pt x="1700" y="1010"/>
                      </a:lnTo>
                      <a:lnTo>
                        <a:pt x="1710" y="1006"/>
                      </a:lnTo>
                      <a:lnTo>
                        <a:pt x="1721" y="1011"/>
                      </a:lnTo>
                      <a:lnTo>
                        <a:pt x="1732" y="1022"/>
                      </a:lnTo>
                      <a:lnTo>
                        <a:pt x="1742" y="1011"/>
                      </a:lnTo>
                      <a:lnTo>
                        <a:pt x="1753" y="1006"/>
                      </a:lnTo>
                      <a:lnTo>
                        <a:pt x="1763" y="1011"/>
                      </a:lnTo>
                      <a:lnTo>
                        <a:pt x="1774" y="1022"/>
                      </a:lnTo>
                      <a:lnTo>
                        <a:pt x="1784" y="1011"/>
                      </a:lnTo>
                      <a:lnTo>
                        <a:pt x="1795" y="1006"/>
                      </a:lnTo>
                      <a:lnTo>
                        <a:pt x="1805" y="1011"/>
                      </a:lnTo>
                      <a:lnTo>
                        <a:pt x="1816" y="1022"/>
                      </a:lnTo>
                      <a:lnTo>
                        <a:pt x="1827" y="1011"/>
                      </a:lnTo>
                      <a:lnTo>
                        <a:pt x="1837" y="1006"/>
                      </a:lnTo>
                      <a:lnTo>
                        <a:pt x="1848" y="1011"/>
                      </a:lnTo>
                      <a:lnTo>
                        <a:pt x="1858" y="1022"/>
                      </a:lnTo>
                      <a:lnTo>
                        <a:pt x="1869" y="1011"/>
                      </a:lnTo>
                      <a:lnTo>
                        <a:pt x="1879" y="1006"/>
                      </a:lnTo>
                      <a:lnTo>
                        <a:pt x="1890" y="1011"/>
                      </a:lnTo>
                      <a:lnTo>
                        <a:pt x="1900" y="1022"/>
                      </a:lnTo>
                      <a:lnTo>
                        <a:pt x="1911" y="1011"/>
                      </a:lnTo>
                      <a:lnTo>
                        <a:pt x="1921" y="1006"/>
                      </a:lnTo>
                      <a:lnTo>
                        <a:pt x="1932" y="1011"/>
                      </a:lnTo>
                      <a:lnTo>
                        <a:pt x="1943" y="1022"/>
                      </a:lnTo>
                      <a:lnTo>
                        <a:pt x="1953" y="1011"/>
                      </a:lnTo>
                      <a:lnTo>
                        <a:pt x="1964" y="1006"/>
                      </a:lnTo>
                      <a:lnTo>
                        <a:pt x="1974" y="1011"/>
                      </a:lnTo>
                      <a:lnTo>
                        <a:pt x="1985" y="1022"/>
                      </a:lnTo>
                      <a:lnTo>
                        <a:pt x="1995" y="1011"/>
                      </a:lnTo>
                      <a:lnTo>
                        <a:pt x="2006" y="1006"/>
                      </a:lnTo>
                      <a:lnTo>
                        <a:pt x="2017" y="1011"/>
                      </a:lnTo>
                      <a:lnTo>
                        <a:pt x="2027" y="1022"/>
                      </a:lnTo>
                      <a:lnTo>
                        <a:pt x="2038" y="1011"/>
                      </a:lnTo>
                      <a:lnTo>
                        <a:pt x="2048" y="1006"/>
                      </a:lnTo>
                      <a:lnTo>
                        <a:pt x="2059" y="1011"/>
                      </a:lnTo>
                      <a:lnTo>
                        <a:pt x="2069" y="1022"/>
                      </a:lnTo>
                      <a:lnTo>
                        <a:pt x="2080" y="1011"/>
                      </a:lnTo>
                      <a:lnTo>
                        <a:pt x="2090" y="1006"/>
                      </a:lnTo>
                      <a:lnTo>
                        <a:pt x="2101" y="1010"/>
                      </a:lnTo>
                      <a:lnTo>
                        <a:pt x="2112" y="1022"/>
                      </a:lnTo>
                      <a:lnTo>
                        <a:pt x="2122" y="1010"/>
                      </a:lnTo>
                      <a:lnTo>
                        <a:pt x="2133" y="1006"/>
                      </a:lnTo>
                      <a:lnTo>
                        <a:pt x="2143" y="1010"/>
                      </a:lnTo>
                      <a:lnTo>
                        <a:pt x="2154" y="1022"/>
                      </a:lnTo>
                      <a:lnTo>
                        <a:pt x="2164" y="1010"/>
                      </a:lnTo>
                      <a:lnTo>
                        <a:pt x="2175" y="1005"/>
                      </a:lnTo>
                      <a:lnTo>
                        <a:pt x="2186" y="1010"/>
                      </a:lnTo>
                      <a:lnTo>
                        <a:pt x="2196" y="1022"/>
                      </a:lnTo>
                      <a:lnTo>
                        <a:pt x="2207" y="1010"/>
                      </a:lnTo>
                      <a:lnTo>
                        <a:pt x="2217" y="1005"/>
                      </a:lnTo>
                      <a:lnTo>
                        <a:pt x="2228" y="1010"/>
                      </a:lnTo>
                      <a:lnTo>
                        <a:pt x="2238" y="1022"/>
                      </a:lnTo>
                      <a:lnTo>
                        <a:pt x="2249" y="1010"/>
                      </a:lnTo>
                      <a:lnTo>
                        <a:pt x="2259" y="1005"/>
                      </a:lnTo>
                      <a:lnTo>
                        <a:pt x="2270" y="1010"/>
                      </a:lnTo>
                      <a:lnTo>
                        <a:pt x="2280" y="1022"/>
                      </a:lnTo>
                      <a:lnTo>
                        <a:pt x="2291" y="1010"/>
                      </a:lnTo>
                      <a:lnTo>
                        <a:pt x="2302" y="1004"/>
                      </a:lnTo>
                      <a:lnTo>
                        <a:pt x="2312" y="1010"/>
                      </a:lnTo>
                      <a:lnTo>
                        <a:pt x="2323" y="1022"/>
                      </a:lnTo>
                      <a:lnTo>
                        <a:pt x="2333" y="1009"/>
                      </a:lnTo>
                      <a:lnTo>
                        <a:pt x="2344" y="1004"/>
                      </a:lnTo>
                      <a:lnTo>
                        <a:pt x="2354" y="1009"/>
                      </a:lnTo>
                      <a:lnTo>
                        <a:pt x="2365" y="1022"/>
                      </a:lnTo>
                      <a:lnTo>
                        <a:pt x="2375" y="1009"/>
                      </a:lnTo>
                      <a:lnTo>
                        <a:pt x="2386" y="1003"/>
                      </a:lnTo>
                      <a:lnTo>
                        <a:pt x="2397" y="1009"/>
                      </a:lnTo>
                      <a:lnTo>
                        <a:pt x="2407" y="1022"/>
                      </a:lnTo>
                      <a:lnTo>
                        <a:pt x="2418" y="1009"/>
                      </a:lnTo>
                      <a:lnTo>
                        <a:pt x="2428" y="1003"/>
                      </a:lnTo>
                      <a:lnTo>
                        <a:pt x="2439" y="1008"/>
                      </a:lnTo>
                      <a:lnTo>
                        <a:pt x="2449" y="1022"/>
                      </a:lnTo>
                      <a:lnTo>
                        <a:pt x="2460" y="1008"/>
                      </a:lnTo>
                      <a:lnTo>
                        <a:pt x="2470" y="1002"/>
                      </a:lnTo>
                      <a:lnTo>
                        <a:pt x="2481" y="1008"/>
                      </a:lnTo>
                      <a:lnTo>
                        <a:pt x="2492" y="1022"/>
                      </a:lnTo>
                      <a:lnTo>
                        <a:pt x="2502" y="1007"/>
                      </a:lnTo>
                      <a:lnTo>
                        <a:pt x="2513" y="1001"/>
                      </a:lnTo>
                      <a:lnTo>
                        <a:pt x="2523" y="1007"/>
                      </a:lnTo>
                      <a:lnTo>
                        <a:pt x="2534" y="1022"/>
                      </a:lnTo>
                      <a:lnTo>
                        <a:pt x="2544" y="1007"/>
                      </a:lnTo>
                      <a:lnTo>
                        <a:pt x="2555" y="1000"/>
                      </a:lnTo>
                      <a:lnTo>
                        <a:pt x="2566" y="1006"/>
                      </a:lnTo>
                      <a:lnTo>
                        <a:pt x="2576" y="1022"/>
                      </a:lnTo>
                      <a:lnTo>
                        <a:pt x="2587" y="1006"/>
                      </a:lnTo>
                      <a:lnTo>
                        <a:pt x="2597" y="999"/>
                      </a:lnTo>
                      <a:lnTo>
                        <a:pt x="2608" y="1006"/>
                      </a:lnTo>
                      <a:lnTo>
                        <a:pt x="2618" y="1022"/>
                      </a:lnTo>
                      <a:lnTo>
                        <a:pt x="2629" y="1005"/>
                      </a:lnTo>
                      <a:lnTo>
                        <a:pt x="2639" y="998"/>
                      </a:lnTo>
                      <a:lnTo>
                        <a:pt x="2650" y="1005"/>
                      </a:lnTo>
                      <a:lnTo>
                        <a:pt x="2661" y="1022"/>
                      </a:lnTo>
                      <a:lnTo>
                        <a:pt x="2671" y="1004"/>
                      </a:lnTo>
                      <a:lnTo>
                        <a:pt x="2682" y="996"/>
                      </a:lnTo>
                      <a:lnTo>
                        <a:pt x="2692" y="1003"/>
                      </a:lnTo>
                    </a:path>
                  </a:pathLst>
                </a:custGeom>
                <a:noFill/>
                <a:ln w="3175" cap="flat">
                  <a:solidFill>
                    <a:srgbClr val="00B05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97" name="Freeform 204"/>
                <p:cNvSpPr>
                  <a:spLocks/>
                </p:cNvSpPr>
                <p:nvPr/>
              </p:nvSpPr>
              <p:spPr bwMode="auto">
                <a:xfrm>
                  <a:off x="5470826" y="2864092"/>
                  <a:ext cx="2672064" cy="1007398"/>
                </a:xfrm>
                <a:custGeom>
                  <a:avLst/>
                  <a:gdLst>
                    <a:gd name="T0" fmla="*/ 42 w 2692"/>
                    <a:gd name="T1" fmla="*/ 1022 h 1022"/>
                    <a:gd name="T2" fmla="*/ 95 w 2692"/>
                    <a:gd name="T3" fmla="*/ 1002 h 1022"/>
                    <a:gd name="T4" fmla="*/ 148 w 2692"/>
                    <a:gd name="T5" fmla="*/ 990 h 1022"/>
                    <a:gd name="T6" fmla="*/ 201 w 2692"/>
                    <a:gd name="T7" fmla="*/ 996 h 1022"/>
                    <a:gd name="T8" fmla="*/ 254 w 2692"/>
                    <a:gd name="T9" fmla="*/ 1022 h 1022"/>
                    <a:gd name="T10" fmla="*/ 306 w 2692"/>
                    <a:gd name="T11" fmla="*/ 987 h 1022"/>
                    <a:gd name="T12" fmla="*/ 359 w 2692"/>
                    <a:gd name="T13" fmla="*/ 962 h 1022"/>
                    <a:gd name="T14" fmla="*/ 412 w 2692"/>
                    <a:gd name="T15" fmla="*/ 968 h 1022"/>
                    <a:gd name="T16" fmla="*/ 465 w 2692"/>
                    <a:gd name="T17" fmla="*/ 1022 h 1022"/>
                    <a:gd name="T18" fmla="*/ 517 w 2692"/>
                    <a:gd name="T19" fmla="*/ 891 h 1022"/>
                    <a:gd name="T20" fmla="*/ 570 w 2692"/>
                    <a:gd name="T21" fmla="*/ 371 h 1022"/>
                    <a:gd name="T22" fmla="*/ 623 w 2692"/>
                    <a:gd name="T23" fmla="*/ 715 h 1022"/>
                    <a:gd name="T24" fmla="*/ 676 w 2692"/>
                    <a:gd name="T25" fmla="*/ 1022 h 1022"/>
                    <a:gd name="T26" fmla="*/ 729 w 2692"/>
                    <a:gd name="T27" fmla="*/ 951 h 1022"/>
                    <a:gd name="T28" fmla="*/ 781 w 2692"/>
                    <a:gd name="T29" fmla="*/ 949 h 1022"/>
                    <a:gd name="T30" fmla="*/ 834 w 2692"/>
                    <a:gd name="T31" fmla="*/ 982 h 1022"/>
                    <a:gd name="T32" fmla="*/ 887 w 2692"/>
                    <a:gd name="T33" fmla="*/ 1022 h 1022"/>
                    <a:gd name="T34" fmla="*/ 940 w 2692"/>
                    <a:gd name="T35" fmla="*/ 994 h 1022"/>
                    <a:gd name="T36" fmla="*/ 993 w 2692"/>
                    <a:gd name="T37" fmla="*/ 987 h 1022"/>
                    <a:gd name="T38" fmla="*/ 1045 w 2692"/>
                    <a:gd name="T39" fmla="*/ 1000 h 1022"/>
                    <a:gd name="T40" fmla="*/ 1098 w 2692"/>
                    <a:gd name="T41" fmla="*/ 1022 h 1022"/>
                    <a:gd name="T42" fmla="*/ 1151 w 2692"/>
                    <a:gd name="T43" fmla="*/ 1003 h 1022"/>
                    <a:gd name="T44" fmla="*/ 1204 w 2692"/>
                    <a:gd name="T45" fmla="*/ 998 h 1022"/>
                    <a:gd name="T46" fmla="*/ 1257 w 2692"/>
                    <a:gd name="T47" fmla="*/ 1006 h 1022"/>
                    <a:gd name="T48" fmla="*/ 1309 w 2692"/>
                    <a:gd name="T49" fmla="*/ 1022 h 1022"/>
                    <a:gd name="T50" fmla="*/ 1362 w 2692"/>
                    <a:gd name="T51" fmla="*/ 1008 h 1022"/>
                    <a:gd name="T52" fmla="*/ 1415 w 2692"/>
                    <a:gd name="T53" fmla="*/ 1003 h 1022"/>
                    <a:gd name="T54" fmla="*/ 1468 w 2692"/>
                    <a:gd name="T55" fmla="*/ 1009 h 1022"/>
                    <a:gd name="T56" fmla="*/ 1520 w 2692"/>
                    <a:gd name="T57" fmla="*/ 1022 h 1022"/>
                    <a:gd name="T58" fmla="*/ 1573 w 2692"/>
                    <a:gd name="T59" fmla="*/ 1010 h 1022"/>
                    <a:gd name="T60" fmla="*/ 1626 w 2692"/>
                    <a:gd name="T61" fmla="*/ 1005 h 1022"/>
                    <a:gd name="T62" fmla="*/ 1679 w 2692"/>
                    <a:gd name="T63" fmla="*/ 1010 h 1022"/>
                    <a:gd name="T64" fmla="*/ 1732 w 2692"/>
                    <a:gd name="T65" fmla="*/ 1022 h 1022"/>
                    <a:gd name="T66" fmla="*/ 1784 w 2692"/>
                    <a:gd name="T67" fmla="*/ 1011 h 1022"/>
                    <a:gd name="T68" fmla="*/ 1837 w 2692"/>
                    <a:gd name="T69" fmla="*/ 1006 h 1022"/>
                    <a:gd name="T70" fmla="*/ 1890 w 2692"/>
                    <a:gd name="T71" fmla="*/ 1011 h 1022"/>
                    <a:gd name="T72" fmla="*/ 1943 w 2692"/>
                    <a:gd name="T73" fmla="*/ 1022 h 1022"/>
                    <a:gd name="T74" fmla="*/ 1995 w 2692"/>
                    <a:gd name="T75" fmla="*/ 1011 h 1022"/>
                    <a:gd name="T76" fmla="*/ 2048 w 2692"/>
                    <a:gd name="T77" fmla="*/ 1006 h 1022"/>
                    <a:gd name="T78" fmla="*/ 2101 w 2692"/>
                    <a:gd name="T79" fmla="*/ 1011 h 1022"/>
                    <a:gd name="T80" fmla="*/ 2154 w 2692"/>
                    <a:gd name="T81" fmla="*/ 1022 h 1022"/>
                    <a:gd name="T82" fmla="*/ 2207 w 2692"/>
                    <a:gd name="T83" fmla="*/ 1010 h 1022"/>
                    <a:gd name="T84" fmla="*/ 2259 w 2692"/>
                    <a:gd name="T85" fmla="*/ 1005 h 1022"/>
                    <a:gd name="T86" fmla="*/ 2312 w 2692"/>
                    <a:gd name="T87" fmla="*/ 1010 h 1022"/>
                    <a:gd name="T88" fmla="*/ 2365 w 2692"/>
                    <a:gd name="T89" fmla="*/ 1022 h 1022"/>
                    <a:gd name="T90" fmla="*/ 2418 w 2692"/>
                    <a:gd name="T91" fmla="*/ 1009 h 1022"/>
                    <a:gd name="T92" fmla="*/ 2470 w 2692"/>
                    <a:gd name="T93" fmla="*/ 1003 h 1022"/>
                    <a:gd name="T94" fmla="*/ 2523 w 2692"/>
                    <a:gd name="T95" fmla="*/ 1008 h 1022"/>
                    <a:gd name="T96" fmla="*/ 2576 w 2692"/>
                    <a:gd name="T97" fmla="*/ 1022 h 1022"/>
                    <a:gd name="T98" fmla="*/ 2629 w 2692"/>
                    <a:gd name="T99" fmla="*/ 1006 h 1022"/>
                    <a:gd name="T100" fmla="*/ 2682 w 2692"/>
                    <a:gd name="T101" fmla="*/ 998 h 102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</a:cxnLst>
                  <a:rect l="0" t="0" r="r" b="b"/>
                  <a:pathLst>
                    <a:path w="2692" h="1022">
                      <a:moveTo>
                        <a:pt x="0" y="1022"/>
                      </a:moveTo>
                      <a:lnTo>
                        <a:pt x="11" y="1004"/>
                      </a:lnTo>
                      <a:lnTo>
                        <a:pt x="21" y="996"/>
                      </a:lnTo>
                      <a:lnTo>
                        <a:pt x="32" y="1003"/>
                      </a:lnTo>
                      <a:lnTo>
                        <a:pt x="42" y="1022"/>
                      </a:lnTo>
                      <a:lnTo>
                        <a:pt x="53" y="1003"/>
                      </a:lnTo>
                      <a:lnTo>
                        <a:pt x="64" y="994"/>
                      </a:lnTo>
                      <a:lnTo>
                        <a:pt x="74" y="1002"/>
                      </a:lnTo>
                      <a:lnTo>
                        <a:pt x="85" y="1022"/>
                      </a:lnTo>
                      <a:lnTo>
                        <a:pt x="95" y="1002"/>
                      </a:lnTo>
                      <a:lnTo>
                        <a:pt x="106" y="992"/>
                      </a:lnTo>
                      <a:lnTo>
                        <a:pt x="116" y="1001"/>
                      </a:lnTo>
                      <a:lnTo>
                        <a:pt x="127" y="1022"/>
                      </a:lnTo>
                      <a:lnTo>
                        <a:pt x="137" y="1000"/>
                      </a:lnTo>
                      <a:lnTo>
                        <a:pt x="148" y="990"/>
                      </a:lnTo>
                      <a:lnTo>
                        <a:pt x="159" y="999"/>
                      </a:lnTo>
                      <a:lnTo>
                        <a:pt x="169" y="1022"/>
                      </a:lnTo>
                      <a:lnTo>
                        <a:pt x="180" y="998"/>
                      </a:lnTo>
                      <a:lnTo>
                        <a:pt x="190" y="987"/>
                      </a:lnTo>
                      <a:lnTo>
                        <a:pt x="201" y="996"/>
                      </a:lnTo>
                      <a:lnTo>
                        <a:pt x="211" y="1022"/>
                      </a:lnTo>
                      <a:lnTo>
                        <a:pt x="222" y="995"/>
                      </a:lnTo>
                      <a:lnTo>
                        <a:pt x="232" y="983"/>
                      </a:lnTo>
                      <a:lnTo>
                        <a:pt x="243" y="994"/>
                      </a:lnTo>
                      <a:lnTo>
                        <a:pt x="254" y="1022"/>
                      </a:lnTo>
                      <a:lnTo>
                        <a:pt x="264" y="992"/>
                      </a:lnTo>
                      <a:lnTo>
                        <a:pt x="275" y="978"/>
                      </a:lnTo>
                      <a:lnTo>
                        <a:pt x="285" y="990"/>
                      </a:lnTo>
                      <a:lnTo>
                        <a:pt x="296" y="1022"/>
                      </a:lnTo>
                      <a:lnTo>
                        <a:pt x="306" y="987"/>
                      </a:lnTo>
                      <a:lnTo>
                        <a:pt x="317" y="971"/>
                      </a:lnTo>
                      <a:lnTo>
                        <a:pt x="328" y="985"/>
                      </a:lnTo>
                      <a:lnTo>
                        <a:pt x="338" y="1022"/>
                      </a:lnTo>
                      <a:lnTo>
                        <a:pt x="349" y="982"/>
                      </a:lnTo>
                      <a:lnTo>
                        <a:pt x="359" y="962"/>
                      </a:lnTo>
                      <a:lnTo>
                        <a:pt x="370" y="978"/>
                      </a:lnTo>
                      <a:lnTo>
                        <a:pt x="380" y="1022"/>
                      </a:lnTo>
                      <a:lnTo>
                        <a:pt x="391" y="973"/>
                      </a:lnTo>
                      <a:lnTo>
                        <a:pt x="401" y="949"/>
                      </a:lnTo>
                      <a:lnTo>
                        <a:pt x="412" y="968"/>
                      </a:lnTo>
                      <a:lnTo>
                        <a:pt x="423" y="1022"/>
                      </a:lnTo>
                      <a:lnTo>
                        <a:pt x="433" y="961"/>
                      </a:lnTo>
                      <a:lnTo>
                        <a:pt x="444" y="929"/>
                      </a:lnTo>
                      <a:lnTo>
                        <a:pt x="454" y="951"/>
                      </a:lnTo>
                      <a:lnTo>
                        <a:pt x="465" y="1022"/>
                      </a:lnTo>
                      <a:lnTo>
                        <a:pt x="475" y="938"/>
                      </a:lnTo>
                      <a:lnTo>
                        <a:pt x="486" y="892"/>
                      </a:lnTo>
                      <a:lnTo>
                        <a:pt x="496" y="920"/>
                      </a:lnTo>
                      <a:lnTo>
                        <a:pt x="507" y="1022"/>
                      </a:lnTo>
                      <a:lnTo>
                        <a:pt x="517" y="891"/>
                      </a:lnTo>
                      <a:lnTo>
                        <a:pt x="528" y="805"/>
                      </a:lnTo>
                      <a:lnTo>
                        <a:pt x="539" y="838"/>
                      </a:lnTo>
                      <a:lnTo>
                        <a:pt x="549" y="1022"/>
                      </a:lnTo>
                      <a:lnTo>
                        <a:pt x="560" y="715"/>
                      </a:lnTo>
                      <a:lnTo>
                        <a:pt x="570" y="371"/>
                      </a:lnTo>
                      <a:lnTo>
                        <a:pt x="581" y="102"/>
                      </a:lnTo>
                      <a:lnTo>
                        <a:pt x="591" y="0"/>
                      </a:lnTo>
                      <a:lnTo>
                        <a:pt x="602" y="102"/>
                      </a:lnTo>
                      <a:lnTo>
                        <a:pt x="612" y="371"/>
                      </a:lnTo>
                      <a:lnTo>
                        <a:pt x="623" y="715"/>
                      </a:lnTo>
                      <a:lnTo>
                        <a:pt x="634" y="1022"/>
                      </a:lnTo>
                      <a:lnTo>
                        <a:pt x="644" y="838"/>
                      </a:lnTo>
                      <a:lnTo>
                        <a:pt x="655" y="805"/>
                      </a:lnTo>
                      <a:lnTo>
                        <a:pt x="665" y="891"/>
                      </a:lnTo>
                      <a:lnTo>
                        <a:pt x="676" y="1022"/>
                      </a:lnTo>
                      <a:lnTo>
                        <a:pt x="686" y="920"/>
                      </a:lnTo>
                      <a:lnTo>
                        <a:pt x="697" y="892"/>
                      </a:lnTo>
                      <a:lnTo>
                        <a:pt x="708" y="938"/>
                      </a:lnTo>
                      <a:lnTo>
                        <a:pt x="718" y="1022"/>
                      </a:lnTo>
                      <a:lnTo>
                        <a:pt x="729" y="951"/>
                      </a:lnTo>
                      <a:lnTo>
                        <a:pt x="739" y="929"/>
                      </a:lnTo>
                      <a:lnTo>
                        <a:pt x="750" y="961"/>
                      </a:lnTo>
                      <a:lnTo>
                        <a:pt x="760" y="1022"/>
                      </a:lnTo>
                      <a:lnTo>
                        <a:pt x="771" y="968"/>
                      </a:lnTo>
                      <a:lnTo>
                        <a:pt x="781" y="949"/>
                      </a:lnTo>
                      <a:lnTo>
                        <a:pt x="792" y="973"/>
                      </a:lnTo>
                      <a:lnTo>
                        <a:pt x="803" y="1022"/>
                      </a:lnTo>
                      <a:lnTo>
                        <a:pt x="813" y="978"/>
                      </a:lnTo>
                      <a:lnTo>
                        <a:pt x="824" y="962"/>
                      </a:lnTo>
                      <a:lnTo>
                        <a:pt x="834" y="982"/>
                      </a:lnTo>
                      <a:lnTo>
                        <a:pt x="845" y="1022"/>
                      </a:lnTo>
                      <a:lnTo>
                        <a:pt x="855" y="985"/>
                      </a:lnTo>
                      <a:lnTo>
                        <a:pt x="866" y="971"/>
                      </a:lnTo>
                      <a:lnTo>
                        <a:pt x="876" y="987"/>
                      </a:lnTo>
                      <a:lnTo>
                        <a:pt x="887" y="1022"/>
                      </a:lnTo>
                      <a:lnTo>
                        <a:pt x="898" y="990"/>
                      </a:lnTo>
                      <a:lnTo>
                        <a:pt x="908" y="978"/>
                      </a:lnTo>
                      <a:lnTo>
                        <a:pt x="919" y="992"/>
                      </a:lnTo>
                      <a:lnTo>
                        <a:pt x="929" y="1022"/>
                      </a:lnTo>
                      <a:lnTo>
                        <a:pt x="940" y="994"/>
                      </a:lnTo>
                      <a:lnTo>
                        <a:pt x="950" y="983"/>
                      </a:lnTo>
                      <a:lnTo>
                        <a:pt x="961" y="995"/>
                      </a:lnTo>
                      <a:lnTo>
                        <a:pt x="971" y="1022"/>
                      </a:lnTo>
                      <a:lnTo>
                        <a:pt x="982" y="996"/>
                      </a:lnTo>
                      <a:lnTo>
                        <a:pt x="993" y="987"/>
                      </a:lnTo>
                      <a:lnTo>
                        <a:pt x="1003" y="998"/>
                      </a:lnTo>
                      <a:lnTo>
                        <a:pt x="1014" y="1022"/>
                      </a:lnTo>
                      <a:lnTo>
                        <a:pt x="1024" y="999"/>
                      </a:lnTo>
                      <a:lnTo>
                        <a:pt x="1035" y="990"/>
                      </a:lnTo>
                      <a:lnTo>
                        <a:pt x="1045" y="1000"/>
                      </a:lnTo>
                      <a:lnTo>
                        <a:pt x="1056" y="1022"/>
                      </a:lnTo>
                      <a:lnTo>
                        <a:pt x="1066" y="1001"/>
                      </a:lnTo>
                      <a:lnTo>
                        <a:pt x="1077" y="992"/>
                      </a:lnTo>
                      <a:lnTo>
                        <a:pt x="1088" y="1002"/>
                      </a:lnTo>
                      <a:lnTo>
                        <a:pt x="1098" y="1022"/>
                      </a:lnTo>
                      <a:lnTo>
                        <a:pt x="1109" y="1002"/>
                      </a:lnTo>
                      <a:lnTo>
                        <a:pt x="1119" y="994"/>
                      </a:lnTo>
                      <a:lnTo>
                        <a:pt x="1130" y="1003"/>
                      </a:lnTo>
                      <a:lnTo>
                        <a:pt x="1140" y="1022"/>
                      </a:lnTo>
                      <a:lnTo>
                        <a:pt x="1151" y="1003"/>
                      </a:lnTo>
                      <a:lnTo>
                        <a:pt x="1161" y="996"/>
                      </a:lnTo>
                      <a:lnTo>
                        <a:pt x="1172" y="1004"/>
                      </a:lnTo>
                      <a:lnTo>
                        <a:pt x="1183" y="1022"/>
                      </a:lnTo>
                      <a:lnTo>
                        <a:pt x="1193" y="1005"/>
                      </a:lnTo>
                      <a:lnTo>
                        <a:pt x="1204" y="998"/>
                      </a:lnTo>
                      <a:lnTo>
                        <a:pt x="1214" y="1005"/>
                      </a:lnTo>
                      <a:lnTo>
                        <a:pt x="1225" y="1022"/>
                      </a:lnTo>
                      <a:lnTo>
                        <a:pt x="1235" y="1006"/>
                      </a:lnTo>
                      <a:lnTo>
                        <a:pt x="1246" y="999"/>
                      </a:lnTo>
                      <a:lnTo>
                        <a:pt x="1257" y="1006"/>
                      </a:lnTo>
                      <a:lnTo>
                        <a:pt x="1267" y="1022"/>
                      </a:lnTo>
                      <a:lnTo>
                        <a:pt x="1278" y="1006"/>
                      </a:lnTo>
                      <a:lnTo>
                        <a:pt x="1288" y="1000"/>
                      </a:lnTo>
                      <a:lnTo>
                        <a:pt x="1299" y="1007"/>
                      </a:lnTo>
                      <a:lnTo>
                        <a:pt x="1309" y="1022"/>
                      </a:lnTo>
                      <a:lnTo>
                        <a:pt x="1320" y="1007"/>
                      </a:lnTo>
                      <a:lnTo>
                        <a:pt x="1330" y="1001"/>
                      </a:lnTo>
                      <a:lnTo>
                        <a:pt x="1341" y="1007"/>
                      </a:lnTo>
                      <a:lnTo>
                        <a:pt x="1352" y="1022"/>
                      </a:lnTo>
                      <a:lnTo>
                        <a:pt x="1362" y="1008"/>
                      </a:lnTo>
                      <a:lnTo>
                        <a:pt x="1373" y="1002"/>
                      </a:lnTo>
                      <a:lnTo>
                        <a:pt x="1383" y="1008"/>
                      </a:lnTo>
                      <a:lnTo>
                        <a:pt x="1394" y="1022"/>
                      </a:lnTo>
                      <a:lnTo>
                        <a:pt x="1404" y="1008"/>
                      </a:lnTo>
                      <a:lnTo>
                        <a:pt x="1415" y="1003"/>
                      </a:lnTo>
                      <a:lnTo>
                        <a:pt x="1425" y="1009"/>
                      </a:lnTo>
                      <a:lnTo>
                        <a:pt x="1436" y="1022"/>
                      </a:lnTo>
                      <a:lnTo>
                        <a:pt x="1446" y="1009"/>
                      </a:lnTo>
                      <a:lnTo>
                        <a:pt x="1457" y="1003"/>
                      </a:lnTo>
                      <a:lnTo>
                        <a:pt x="1468" y="1009"/>
                      </a:lnTo>
                      <a:lnTo>
                        <a:pt x="1478" y="1022"/>
                      </a:lnTo>
                      <a:lnTo>
                        <a:pt x="1489" y="1009"/>
                      </a:lnTo>
                      <a:lnTo>
                        <a:pt x="1499" y="1004"/>
                      </a:lnTo>
                      <a:lnTo>
                        <a:pt x="1510" y="1009"/>
                      </a:lnTo>
                      <a:lnTo>
                        <a:pt x="1520" y="1022"/>
                      </a:lnTo>
                      <a:lnTo>
                        <a:pt x="1531" y="1010"/>
                      </a:lnTo>
                      <a:lnTo>
                        <a:pt x="1541" y="1004"/>
                      </a:lnTo>
                      <a:lnTo>
                        <a:pt x="1552" y="1010"/>
                      </a:lnTo>
                      <a:lnTo>
                        <a:pt x="1563" y="1022"/>
                      </a:lnTo>
                      <a:lnTo>
                        <a:pt x="1573" y="1010"/>
                      </a:lnTo>
                      <a:lnTo>
                        <a:pt x="1584" y="1005"/>
                      </a:lnTo>
                      <a:lnTo>
                        <a:pt x="1594" y="1010"/>
                      </a:lnTo>
                      <a:lnTo>
                        <a:pt x="1605" y="1022"/>
                      </a:lnTo>
                      <a:lnTo>
                        <a:pt x="1615" y="1010"/>
                      </a:lnTo>
                      <a:lnTo>
                        <a:pt x="1626" y="1005"/>
                      </a:lnTo>
                      <a:lnTo>
                        <a:pt x="1637" y="1010"/>
                      </a:lnTo>
                      <a:lnTo>
                        <a:pt x="1647" y="1022"/>
                      </a:lnTo>
                      <a:lnTo>
                        <a:pt x="1658" y="1010"/>
                      </a:lnTo>
                      <a:lnTo>
                        <a:pt x="1668" y="1005"/>
                      </a:lnTo>
                      <a:lnTo>
                        <a:pt x="1679" y="1010"/>
                      </a:lnTo>
                      <a:lnTo>
                        <a:pt x="1689" y="1022"/>
                      </a:lnTo>
                      <a:lnTo>
                        <a:pt x="1700" y="1010"/>
                      </a:lnTo>
                      <a:lnTo>
                        <a:pt x="1710" y="1006"/>
                      </a:lnTo>
                      <a:lnTo>
                        <a:pt x="1721" y="1010"/>
                      </a:lnTo>
                      <a:lnTo>
                        <a:pt x="1732" y="1022"/>
                      </a:lnTo>
                      <a:lnTo>
                        <a:pt x="1742" y="1010"/>
                      </a:lnTo>
                      <a:lnTo>
                        <a:pt x="1753" y="1006"/>
                      </a:lnTo>
                      <a:lnTo>
                        <a:pt x="1763" y="1011"/>
                      </a:lnTo>
                      <a:lnTo>
                        <a:pt x="1774" y="1022"/>
                      </a:lnTo>
                      <a:lnTo>
                        <a:pt x="1784" y="1011"/>
                      </a:lnTo>
                      <a:lnTo>
                        <a:pt x="1795" y="1006"/>
                      </a:lnTo>
                      <a:lnTo>
                        <a:pt x="1805" y="1011"/>
                      </a:lnTo>
                      <a:lnTo>
                        <a:pt x="1816" y="1022"/>
                      </a:lnTo>
                      <a:lnTo>
                        <a:pt x="1827" y="1011"/>
                      </a:lnTo>
                      <a:lnTo>
                        <a:pt x="1837" y="1006"/>
                      </a:lnTo>
                      <a:lnTo>
                        <a:pt x="1848" y="1011"/>
                      </a:lnTo>
                      <a:lnTo>
                        <a:pt x="1858" y="1022"/>
                      </a:lnTo>
                      <a:lnTo>
                        <a:pt x="1869" y="1011"/>
                      </a:lnTo>
                      <a:lnTo>
                        <a:pt x="1879" y="1006"/>
                      </a:lnTo>
                      <a:lnTo>
                        <a:pt x="1890" y="1011"/>
                      </a:lnTo>
                      <a:lnTo>
                        <a:pt x="1900" y="1022"/>
                      </a:lnTo>
                      <a:lnTo>
                        <a:pt x="1911" y="1011"/>
                      </a:lnTo>
                      <a:lnTo>
                        <a:pt x="1921" y="1006"/>
                      </a:lnTo>
                      <a:lnTo>
                        <a:pt x="1932" y="1011"/>
                      </a:lnTo>
                      <a:lnTo>
                        <a:pt x="1943" y="1022"/>
                      </a:lnTo>
                      <a:lnTo>
                        <a:pt x="1953" y="1011"/>
                      </a:lnTo>
                      <a:lnTo>
                        <a:pt x="1964" y="1006"/>
                      </a:lnTo>
                      <a:lnTo>
                        <a:pt x="1974" y="1011"/>
                      </a:lnTo>
                      <a:lnTo>
                        <a:pt x="1985" y="1022"/>
                      </a:lnTo>
                      <a:lnTo>
                        <a:pt x="1995" y="1011"/>
                      </a:lnTo>
                      <a:lnTo>
                        <a:pt x="2006" y="1006"/>
                      </a:lnTo>
                      <a:lnTo>
                        <a:pt x="2017" y="1011"/>
                      </a:lnTo>
                      <a:lnTo>
                        <a:pt x="2027" y="1022"/>
                      </a:lnTo>
                      <a:lnTo>
                        <a:pt x="2038" y="1011"/>
                      </a:lnTo>
                      <a:lnTo>
                        <a:pt x="2048" y="1006"/>
                      </a:lnTo>
                      <a:lnTo>
                        <a:pt x="2059" y="1011"/>
                      </a:lnTo>
                      <a:lnTo>
                        <a:pt x="2069" y="1022"/>
                      </a:lnTo>
                      <a:lnTo>
                        <a:pt x="2080" y="1011"/>
                      </a:lnTo>
                      <a:lnTo>
                        <a:pt x="2090" y="1006"/>
                      </a:lnTo>
                      <a:lnTo>
                        <a:pt x="2101" y="1011"/>
                      </a:lnTo>
                      <a:lnTo>
                        <a:pt x="2112" y="1022"/>
                      </a:lnTo>
                      <a:lnTo>
                        <a:pt x="2122" y="1011"/>
                      </a:lnTo>
                      <a:lnTo>
                        <a:pt x="2133" y="1006"/>
                      </a:lnTo>
                      <a:lnTo>
                        <a:pt x="2143" y="1010"/>
                      </a:lnTo>
                      <a:lnTo>
                        <a:pt x="2154" y="1022"/>
                      </a:lnTo>
                      <a:lnTo>
                        <a:pt x="2164" y="1010"/>
                      </a:lnTo>
                      <a:lnTo>
                        <a:pt x="2175" y="1006"/>
                      </a:lnTo>
                      <a:lnTo>
                        <a:pt x="2186" y="1010"/>
                      </a:lnTo>
                      <a:lnTo>
                        <a:pt x="2196" y="1022"/>
                      </a:lnTo>
                      <a:lnTo>
                        <a:pt x="2207" y="1010"/>
                      </a:lnTo>
                      <a:lnTo>
                        <a:pt x="2217" y="1005"/>
                      </a:lnTo>
                      <a:lnTo>
                        <a:pt x="2228" y="1010"/>
                      </a:lnTo>
                      <a:lnTo>
                        <a:pt x="2238" y="1022"/>
                      </a:lnTo>
                      <a:lnTo>
                        <a:pt x="2249" y="1010"/>
                      </a:lnTo>
                      <a:lnTo>
                        <a:pt x="2259" y="1005"/>
                      </a:lnTo>
                      <a:lnTo>
                        <a:pt x="2270" y="1010"/>
                      </a:lnTo>
                      <a:lnTo>
                        <a:pt x="2280" y="1022"/>
                      </a:lnTo>
                      <a:lnTo>
                        <a:pt x="2291" y="1010"/>
                      </a:lnTo>
                      <a:lnTo>
                        <a:pt x="2302" y="1005"/>
                      </a:lnTo>
                      <a:lnTo>
                        <a:pt x="2312" y="1010"/>
                      </a:lnTo>
                      <a:lnTo>
                        <a:pt x="2323" y="1022"/>
                      </a:lnTo>
                      <a:lnTo>
                        <a:pt x="2333" y="1010"/>
                      </a:lnTo>
                      <a:lnTo>
                        <a:pt x="2344" y="1004"/>
                      </a:lnTo>
                      <a:lnTo>
                        <a:pt x="2354" y="1010"/>
                      </a:lnTo>
                      <a:lnTo>
                        <a:pt x="2365" y="1022"/>
                      </a:lnTo>
                      <a:lnTo>
                        <a:pt x="2375" y="1009"/>
                      </a:lnTo>
                      <a:lnTo>
                        <a:pt x="2386" y="1004"/>
                      </a:lnTo>
                      <a:lnTo>
                        <a:pt x="2397" y="1009"/>
                      </a:lnTo>
                      <a:lnTo>
                        <a:pt x="2407" y="1022"/>
                      </a:lnTo>
                      <a:lnTo>
                        <a:pt x="2418" y="1009"/>
                      </a:lnTo>
                      <a:lnTo>
                        <a:pt x="2428" y="1003"/>
                      </a:lnTo>
                      <a:lnTo>
                        <a:pt x="2439" y="1009"/>
                      </a:lnTo>
                      <a:lnTo>
                        <a:pt x="2449" y="1022"/>
                      </a:lnTo>
                      <a:lnTo>
                        <a:pt x="2460" y="1009"/>
                      </a:lnTo>
                      <a:lnTo>
                        <a:pt x="2470" y="1003"/>
                      </a:lnTo>
                      <a:lnTo>
                        <a:pt x="2481" y="1008"/>
                      </a:lnTo>
                      <a:lnTo>
                        <a:pt x="2492" y="1022"/>
                      </a:lnTo>
                      <a:lnTo>
                        <a:pt x="2502" y="1008"/>
                      </a:lnTo>
                      <a:lnTo>
                        <a:pt x="2513" y="1002"/>
                      </a:lnTo>
                      <a:lnTo>
                        <a:pt x="2523" y="1008"/>
                      </a:lnTo>
                      <a:lnTo>
                        <a:pt x="2534" y="1022"/>
                      </a:lnTo>
                      <a:lnTo>
                        <a:pt x="2544" y="1007"/>
                      </a:lnTo>
                      <a:lnTo>
                        <a:pt x="2555" y="1001"/>
                      </a:lnTo>
                      <a:lnTo>
                        <a:pt x="2566" y="1007"/>
                      </a:lnTo>
                      <a:lnTo>
                        <a:pt x="2576" y="1022"/>
                      </a:lnTo>
                      <a:lnTo>
                        <a:pt x="2587" y="1007"/>
                      </a:lnTo>
                      <a:lnTo>
                        <a:pt x="2597" y="1000"/>
                      </a:lnTo>
                      <a:lnTo>
                        <a:pt x="2608" y="1006"/>
                      </a:lnTo>
                      <a:lnTo>
                        <a:pt x="2618" y="1022"/>
                      </a:lnTo>
                      <a:lnTo>
                        <a:pt x="2629" y="1006"/>
                      </a:lnTo>
                      <a:lnTo>
                        <a:pt x="2639" y="999"/>
                      </a:lnTo>
                      <a:lnTo>
                        <a:pt x="2650" y="1006"/>
                      </a:lnTo>
                      <a:lnTo>
                        <a:pt x="2661" y="1022"/>
                      </a:lnTo>
                      <a:lnTo>
                        <a:pt x="2671" y="1005"/>
                      </a:lnTo>
                      <a:lnTo>
                        <a:pt x="2682" y="998"/>
                      </a:lnTo>
                      <a:lnTo>
                        <a:pt x="2692" y="1005"/>
                      </a:lnTo>
                    </a:path>
                  </a:pathLst>
                </a:custGeom>
                <a:noFill/>
                <a:ln w="3175" cap="flat">
                  <a:solidFill>
                    <a:srgbClr val="00B05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98" name="Freeform 205"/>
                <p:cNvSpPr>
                  <a:spLocks/>
                </p:cNvSpPr>
                <p:nvPr/>
              </p:nvSpPr>
              <p:spPr bwMode="auto">
                <a:xfrm>
                  <a:off x="5470826" y="2864092"/>
                  <a:ext cx="2672064" cy="1007398"/>
                </a:xfrm>
                <a:custGeom>
                  <a:avLst/>
                  <a:gdLst>
                    <a:gd name="T0" fmla="*/ 42 w 2692"/>
                    <a:gd name="T1" fmla="*/ 1022 h 1022"/>
                    <a:gd name="T2" fmla="*/ 95 w 2692"/>
                    <a:gd name="T3" fmla="*/ 1003 h 1022"/>
                    <a:gd name="T4" fmla="*/ 148 w 2692"/>
                    <a:gd name="T5" fmla="*/ 992 h 1022"/>
                    <a:gd name="T6" fmla="*/ 201 w 2692"/>
                    <a:gd name="T7" fmla="*/ 999 h 1022"/>
                    <a:gd name="T8" fmla="*/ 254 w 2692"/>
                    <a:gd name="T9" fmla="*/ 1022 h 1022"/>
                    <a:gd name="T10" fmla="*/ 306 w 2692"/>
                    <a:gd name="T11" fmla="*/ 992 h 1022"/>
                    <a:gd name="T12" fmla="*/ 359 w 2692"/>
                    <a:gd name="T13" fmla="*/ 971 h 1022"/>
                    <a:gd name="T14" fmla="*/ 412 w 2692"/>
                    <a:gd name="T15" fmla="*/ 978 h 1022"/>
                    <a:gd name="T16" fmla="*/ 465 w 2692"/>
                    <a:gd name="T17" fmla="*/ 1022 h 1022"/>
                    <a:gd name="T18" fmla="*/ 517 w 2692"/>
                    <a:gd name="T19" fmla="*/ 938 h 1022"/>
                    <a:gd name="T20" fmla="*/ 570 w 2692"/>
                    <a:gd name="T21" fmla="*/ 805 h 1022"/>
                    <a:gd name="T22" fmla="*/ 623 w 2692"/>
                    <a:gd name="T23" fmla="*/ 102 h 1022"/>
                    <a:gd name="T24" fmla="*/ 676 w 2692"/>
                    <a:gd name="T25" fmla="*/ 1022 h 1022"/>
                    <a:gd name="T26" fmla="*/ 729 w 2692"/>
                    <a:gd name="T27" fmla="*/ 920 h 1022"/>
                    <a:gd name="T28" fmla="*/ 781 w 2692"/>
                    <a:gd name="T29" fmla="*/ 929 h 1022"/>
                    <a:gd name="T30" fmla="*/ 834 w 2692"/>
                    <a:gd name="T31" fmla="*/ 973 h 1022"/>
                    <a:gd name="T32" fmla="*/ 887 w 2692"/>
                    <a:gd name="T33" fmla="*/ 1022 h 1022"/>
                    <a:gd name="T34" fmla="*/ 940 w 2692"/>
                    <a:gd name="T35" fmla="*/ 990 h 1022"/>
                    <a:gd name="T36" fmla="*/ 993 w 2692"/>
                    <a:gd name="T37" fmla="*/ 983 h 1022"/>
                    <a:gd name="T38" fmla="*/ 1045 w 2692"/>
                    <a:gd name="T39" fmla="*/ 998 h 1022"/>
                    <a:gd name="T40" fmla="*/ 1098 w 2692"/>
                    <a:gd name="T41" fmla="*/ 1022 h 1022"/>
                    <a:gd name="T42" fmla="*/ 1151 w 2692"/>
                    <a:gd name="T43" fmla="*/ 1002 h 1022"/>
                    <a:gd name="T44" fmla="*/ 1204 w 2692"/>
                    <a:gd name="T45" fmla="*/ 996 h 1022"/>
                    <a:gd name="T46" fmla="*/ 1257 w 2692"/>
                    <a:gd name="T47" fmla="*/ 1005 h 1022"/>
                    <a:gd name="T48" fmla="*/ 1309 w 2692"/>
                    <a:gd name="T49" fmla="*/ 1022 h 1022"/>
                    <a:gd name="T50" fmla="*/ 1362 w 2692"/>
                    <a:gd name="T51" fmla="*/ 1007 h 1022"/>
                    <a:gd name="T52" fmla="*/ 1415 w 2692"/>
                    <a:gd name="T53" fmla="*/ 1002 h 1022"/>
                    <a:gd name="T54" fmla="*/ 1468 w 2692"/>
                    <a:gd name="T55" fmla="*/ 1009 h 1022"/>
                    <a:gd name="T56" fmla="*/ 1520 w 2692"/>
                    <a:gd name="T57" fmla="*/ 1022 h 1022"/>
                    <a:gd name="T58" fmla="*/ 1573 w 2692"/>
                    <a:gd name="T59" fmla="*/ 1010 h 1022"/>
                    <a:gd name="T60" fmla="*/ 1626 w 2692"/>
                    <a:gd name="T61" fmla="*/ 1005 h 1022"/>
                    <a:gd name="T62" fmla="*/ 1679 w 2692"/>
                    <a:gd name="T63" fmla="*/ 1010 h 1022"/>
                    <a:gd name="T64" fmla="*/ 1732 w 2692"/>
                    <a:gd name="T65" fmla="*/ 1022 h 1022"/>
                    <a:gd name="T66" fmla="*/ 1784 w 2692"/>
                    <a:gd name="T67" fmla="*/ 1010 h 1022"/>
                    <a:gd name="T68" fmla="*/ 1837 w 2692"/>
                    <a:gd name="T69" fmla="*/ 1006 h 1022"/>
                    <a:gd name="T70" fmla="*/ 1890 w 2692"/>
                    <a:gd name="T71" fmla="*/ 1011 h 1022"/>
                    <a:gd name="T72" fmla="*/ 1943 w 2692"/>
                    <a:gd name="T73" fmla="*/ 1022 h 1022"/>
                    <a:gd name="T74" fmla="*/ 1995 w 2692"/>
                    <a:gd name="T75" fmla="*/ 1011 h 1022"/>
                    <a:gd name="T76" fmla="*/ 2048 w 2692"/>
                    <a:gd name="T77" fmla="*/ 1006 h 1022"/>
                    <a:gd name="T78" fmla="*/ 2101 w 2692"/>
                    <a:gd name="T79" fmla="*/ 1011 h 1022"/>
                    <a:gd name="T80" fmla="*/ 2154 w 2692"/>
                    <a:gd name="T81" fmla="*/ 1022 h 1022"/>
                    <a:gd name="T82" fmla="*/ 2207 w 2692"/>
                    <a:gd name="T83" fmla="*/ 1010 h 1022"/>
                    <a:gd name="T84" fmla="*/ 2259 w 2692"/>
                    <a:gd name="T85" fmla="*/ 1005 h 1022"/>
                    <a:gd name="T86" fmla="*/ 2312 w 2692"/>
                    <a:gd name="T87" fmla="*/ 1010 h 1022"/>
                    <a:gd name="T88" fmla="*/ 2365 w 2692"/>
                    <a:gd name="T89" fmla="*/ 1022 h 1022"/>
                    <a:gd name="T90" fmla="*/ 2418 w 2692"/>
                    <a:gd name="T91" fmla="*/ 1009 h 1022"/>
                    <a:gd name="T92" fmla="*/ 2470 w 2692"/>
                    <a:gd name="T93" fmla="*/ 1003 h 1022"/>
                    <a:gd name="T94" fmla="*/ 2523 w 2692"/>
                    <a:gd name="T95" fmla="*/ 1008 h 1022"/>
                    <a:gd name="T96" fmla="*/ 2576 w 2692"/>
                    <a:gd name="T97" fmla="*/ 1022 h 1022"/>
                    <a:gd name="T98" fmla="*/ 2629 w 2692"/>
                    <a:gd name="T99" fmla="*/ 1007 h 1022"/>
                    <a:gd name="T100" fmla="*/ 2682 w 2692"/>
                    <a:gd name="T101" fmla="*/ 999 h 102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</a:cxnLst>
                  <a:rect l="0" t="0" r="r" b="b"/>
                  <a:pathLst>
                    <a:path w="2692" h="1022">
                      <a:moveTo>
                        <a:pt x="0" y="1022"/>
                      </a:moveTo>
                      <a:lnTo>
                        <a:pt x="11" y="1005"/>
                      </a:lnTo>
                      <a:lnTo>
                        <a:pt x="21" y="998"/>
                      </a:lnTo>
                      <a:lnTo>
                        <a:pt x="32" y="1005"/>
                      </a:lnTo>
                      <a:lnTo>
                        <a:pt x="42" y="1022"/>
                      </a:lnTo>
                      <a:lnTo>
                        <a:pt x="53" y="1004"/>
                      </a:lnTo>
                      <a:lnTo>
                        <a:pt x="64" y="996"/>
                      </a:lnTo>
                      <a:lnTo>
                        <a:pt x="74" y="1003"/>
                      </a:lnTo>
                      <a:lnTo>
                        <a:pt x="85" y="1022"/>
                      </a:lnTo>
                      <a:lnTo>
                        <a:pt x="95" y="1003"/>
                      </a:lnTo>
                      <a:lnTo>
                        <a:pt x="106" y="994"/>
                      </a:lnTo>
                      <a:lnTo>
                        <a:pt x="116" y="1002"/>
                      </a:lnTo>
                      <a:lnTo>
                        <a:pt x="127" y="1022"/>
                      </a:lnTo>
                      <a:lnTo>
                        <a:pt x="137" y="1002"/>
                      </a:lnTo>
                      <a:lnTo>
                        <a:pt x="148" y="992"/>
                      </a:lnTo>
                      <a:lnTo>
                        <a:pt x="159" y="1001"/>
                      </a:lnTo>
                      <a:lnTo>
                        <a:pt x="169" y="1022"/>
                      </a:lnTo>
                      <a:lnTo>
                        <a:pt x="180" y="1000"/>
                      </a:lnTo>
                      <a:lnTo>
                        <a:pt x="190" y="990"/>
                      </a:lnTo>
                      <a:lnTo>
                        <a:pt x="201" y="999"/>
                      </a:lnTo>
                      <a:lnTo>
                        <a:pt x="211" y="1022"/>
                      </a:lnTo>
                      <a:lnTo>
                        <a:pt x="222" y="998"/>
                      </a:lnTo>
                      <a:lnTo>
                        <a:pt x="232" y="987"/>
                      </a:lnTo>
                      <a:lnTo>
                        <a:pt x="243" y="996"/>
                      </a:lnTo>
                      <a:lnTo>
                        <a:pt x="254" y="1022"/>
                      </a:lnTo>
                      <a:lnTo>
                        <a:pt x="264" y="995"/>
                      </a:lnTo>
                      <a:lnTo>
                        <a:pt x="275" y="983"/>
                      </a:lnTo>
                      <a:lnTo>
                        <a:pt x="285" y="994"/>
                      </a:lnTo>
                      <a:lnTo>
                        <a:pt x="296" y="1022"/>
                      </a:lnTo>
                      <a:lnTo>
                        <a:pt x="306" y="992"/>
                      </a:lnTo>
                      <a:lnTo>
                        <a:pt x="317" y="978"/>
                      </a:lnTo>
                      <a:lnTo>
                        <a:pt x="328" y="990"/>
                      </a:lnTo>
                      <a:lnTo>
                        <a:pt x="338" y="1022"/>
                      </a:lnTo>
                      <a:lnTo>
                        <a:pt x="349" y="987"/>
                      </a:lnTo>
                      <a:lnTo>
                        <a:pt x="359" y="971"/>
                      </a:lnTo>
                      <a:lnTo>
                        <a:pt x="370" y="985"/>
                      </a:lnTo>
                      <a:lnTo>
                        <a:pt x="380" y="1022"/>
                      </a:lnTo>
                      <a:lnTo>
                        <a:pt x="391" y="982"/>
                      </a:lnTo>
                      <a:lnTo>
                        <a:pt x="401" y="962"/>
                      </a:lnTo>
                      <a:lnTo>
                        <a:pt x="412" y="978"/>
                      </a:lnTo>
                      <a:lnTo>
                        <a:pt x="423" y="1022"/>
                      </a:lnTo>
                      <a:lnTo>
                        <a:pt x="433" y="973"/>
                      </a:lnTo>
                      <a:lnTo>
                        <a:pt x="444" y="949"/>
                      </a:lnTo>
                      <a:lnTo>
                        <a:pt x="454" y="968"/>
                      </a:lnTo>
                      <a:lnTo>
                        <a:pt x="465" y="1022"/>
                      </a:lnTo>
                      <a:lnTo>
                        <a:pt x="475" y="961"/>
                      </a:lnTo>
                      <a:lnTo>
                        <a:pt x="486" y="929"/>
                      </a:lnTo>
                      <a:lnTo>
                        <a:pt x="496" y="951"/>
                      </a:lnTo>
                      <a:lnTo>
                        <a:pt x="507" y="1022"/>
                      </a:lnTo>
                      <a:lnTo>
                        <a:pt x="517" y="938"/>
                      </a:lnTo>
                      <a:lnTo>
                        <a:pt x="528" y="892"/>
                      </a:lnTo>
                      <a:lnTo>
                        <a:pt x="539" y="920"/>
                      </a:lnTo>
                      <a:lnTo>
                        <a:pt x="549" y="1022"/>
                      </a:lnTo>
                      <a:lnTo>
                        <a:pt x="560" y="891"/>
                      </a:lnTo>
                      <a:lnTo>
                        <a:pt x="570" y="805"/>
                      </a:lnTo>
                      <a:lnTo>
                        <a:pt x="581" y="838"/>
                      </a:lnTo>
                      <a:lnTo>
                        <a:pt x="591" y="1022"/>
                      </a:lnTo>
                      <a:lnTo>
                        <a:pt x="602" y="715"/>
                      </a:lnTo>
                      <a:lnTo>
                        <a:pt x="612" y="371"/>
                      </a:lnTo>
                      <a:lnTo>
                        <a:pt x="623" y="102"/>
                      </a:lnTo>
                      <a:lnTo>
                        <a:pt x="634" y="0"/>
                      </a:lnTo>
                      <a:lnTo>
                        <a:pt x="644" y="102"/>
                      </a:lnTo>
                      <a:lnTo>
                        <a:pt x="655" y="371"/>
                      </a:lnTo>
                      <a:lnTo>
                        <a:pt x="665" y="715"/>
                      </a:lnTo>
                      <a:lnTo>
                        <a:pt x="676" y="1022"/>
                      </a:lnTo>
                      <a:lnTo>
                        <a:pt x="686" y="838"/>
                      </a:lnTo>
                      <a:lnTo>
                        <a:pt x="697" y="805"/>
                      </a:lnTo>
                      <a:lnTo>
                        <a:pt x="708" y="891"/>
                      </a:lnTo>
                      <a:lnTo>
                        <a:pt x="718" y="1022"/>
                      </a:lnTo>
                      <a:lnTo>
                        <a:pt x="729" y="920"/>
                      </a:lnTo>
                      <a:lnTo>
                        <a:pt x="739" y="892"/>
                      </a:lnTo>
                      <a:lnTo>
                        <a:pt x="750" y="938"/>
                      </a:lnTo>
                      <a:lnTo>
                        <a:pt x="760" y="1022"/>
                      </a:lnTo>
                      <a:lnTo>
                        <a:pt x="771" y="951"/>
                      </a:lnTo>
                      <a:lnTo>
                        <a:pt x="781" y="929"/>
                      </a:lnTo>
                      <a:lnTo>
                        <a:pt x="792" y="961"/>
                      </a:lnTo>
                      <a:lnTo>
                        <a:pt x="803" y="1022"/>
                      </a:lnTo>
                      <a:lnTo>
                        <a:pt x="813" y="968"/>
                      </a:lnTo>
                      <a:lnTo>
                        <a:pt x="824" y="949"/>
                      </a:lnTo>
                      <a:lnTo>
                        <a:pt x="834" y="973"/>
                      </a:lnTo>
                      <a:lnTo>
                        <a:pt x="845" y="1022"/>
                      </a:lnTo>
                      <a:lnTo>
                        <a:pt x="855" y="978"/>
                      </a:lnTo>
                      <a:lnTo>
                        <a:pt x="866" y="962"/>
                      </a:lnTo>
                      <a:lnTo>
                        <a:pt x="876" y="982"/>
                      </a:lnTo>
                      <a:lnTo>
                        <a:pt x="887" y="1022"/>
                      </a:lnTo>
                      <a:lnTo>
                        <a:pt x="898" y="985"/>
                      </a:lnTo>
                      <a:lnTo>
                        <a:pt x="908" y="971"/>
                      </a:lnTo>
                      <a:lnTo>
                        <a:pt x="919" y="987"/>
                      </a:lnTo>
                      <a:lnTo>
                        <a:pt x="929" y="1022"/>
                      </a:lnTo>
                      <a:lnTo>
                        <a:pt x="940" y="990"/>
                      </a:lnTo>
                      <a:lnTo>
                        <a:pt x="950" y="978"/>
                      </a:lnTo>
                      <a:lnTo>
                        <a:pt x="961" y="992"/>
                      </a:lnTo>
                      <a:lnTo>
                        <a:pt x="971" y="1022"/>
                      </a:lnTo>
                      <a:lnTo>
                        <a:pt x="982" y="994"/>
                      </a:lnTo>
                      <a:lnTo>
                        <a:pt x="993" y="983"/>
                      </a:lnTo>
                      <a:lnTo>
                        <a:pt x="1003" y="995"/>
                      </a:lnTo>
                      <a:lnTo>
                        <a:pt x="1014" y="1022"/>
                      </a:lnTo>
                      <a:lnTo>
                        <a:pt x="1024" y="996"/>
                      </a:lnTo>
                      <a:lnTo>
                        <a:pt x="1035" y="987"/>
                      </a:lnTo>
                      <a:lnTo>
                        <a:pt x="1045" y="998"/>
                      </a:lnTo>
                      <a:lnTo>
                        <a:pt x="1056" y="1022"/>
                      </a:lnTo>
                      <a:lnTo>
                        <a:pt x="1066" y="999"/>
                      </a:lnTo>
                      <a:lnTo>
                        <a:pt x="1077" y="990"/>
                      </a:lnTo>
                      <a:lnTo>
                        <a:pt x="1088" y="1000"/>
                      </a:lnTo>
                      <a:lnTo>
                        <a:pt x="1098" y="1022"/>
                      </a:lnTo>
                      <a:lnTo>
                        <a:pt x="1109" y="1001"/>
                      </a:lnTo>
                      <a:lnTo>
                        <a:pt x="1119" y="992"/>
                      </a:lnTo>
                      <a:lnTo>
                        <a:pt x="1130" y="1002"/>
                      </a:lnTo>
                      <a:lnTo>
                        <a:pt x="1140" y="1022"/>
                      </a:lnTo>
                      <a:lnTo>
                        <a:pt x="1151" y="1002"/>
                      </a:lnTo>
                      <a:lnTo>
                        <a:pt x="1161" y="994"/>
                      </a:lnTo>
                      <a:lnTo>
                        <a:pt x="1172" y="1003"/>
                      </a:lnTo>
                      <a:lnTo>
                        <a:pt x="1183" y="1022"/>
                      </a:lnTo>
                      <a:lnTo>
                        <a:pt x="1193" y="1003"/>
                      </a:lnTo>
                      <a:lnTo>
                        <a:pt x="1204" y="996"/>
                      </a:lnTo>
                      <a:lnTo>
                        <a:pt x="1214" y="1004"/>
                      </a:lnTo>
                      <a:lnTo>
                        <a:pt x="1225" y="1022"/>
                      </a:lnTo>
                      <a:lnTo>
                        <a:pt x="1235" y="1005"/>
                      </a:lnTo>
                      <a:lnTo>
                        <a:pt x="1246" y="998"/>
                      </a:lnTo>
                      <a:lnTo>
                        <a:pt x="1257" y="1005"/>
                      </a:lnTo>
                      <a:lnTo>
                        <a:pt x="1267" y="1022"/>
                      </a:lnTo>
                      <a:lnTo>
                        <a:pt x="1278" y="1006"/>
                      </a:lnTo>
                      <a:lnTo>
                        <a:pt x="1288" y="999"/>
                      </a:lnTo>
                      <a:lnTo>
                        <a:pt x="1299" y="1006"/>
                      </a:lnTo>
                      <a:lnTo>
                        <a:pt x="1309" y="1022"/>
                      </a:lnTo>
                      <a:lnTo>
                        <a:pt x="1320" y="1006"/>
                      </a:lnTo>
                      <a:lnTo>
                        <a:pt x="1330" y="1000"/>
                      </a:lnTo>
                      <a:lnTo>
                        <a:pt x="1341" y="1007"/>
                      </a:lnTo>
                      <a:lnTo>
                        <a:pt x="1352" y="1022"/>
                      </a:lnTo>
                      <a:lnTo>
                        <a:pt x="1362" y="1007"/>
                      </a:lnTo>
                      <a:lnTo>
                        <a:pt x="1373" y="1001"/>
                      </a:lnTo>
                      <a:lnTo>
                        <a:pt x="1383" y="1007"/>
                      </a:lnTo>
                      <a:lnTo>
                        <a:pt x="1394" y="1022"/>
                      </a:lnTo>
                      <a:lnTo>
                        <a:pt x="1404" y="1008"/>
                      </a:lnTo>
                      <a:lnTo>
                        <a:pt x="1415" y="1002"/>
                      </a:lnTo>
                      <a:lnTo>
                        <a:pt x="1425" y="1008"/>
                      </a:lnTo>
                      <a:lnTo>
                        <a:pt x="1436" y="1022"/>
                      </a:lnTo>
                      <a:lnTo>
                        <a:pt x="1446" y="1008"/>
                      </a:lnTo>
                      <a:lnTo>
                        <a:pt x="1457" y="1003"/>
                      </a:lnTo>
                      <a:lnTo>
                        <a:pt x="1468" y="1009"/>
                      </a:lnTo>
                      <a:lnTo>
                        <a:pt x="1478" y="1022"/>
                      </a:lnTo>
                      <a:lnTo>
                        <a:pt x="1489" y="1009"/>
                      </a:lnTo>
                      <a:lnTo>
                        <a:pt x="1499" y="1003"/>
                      </a:lnTo>
                      <a:lnTo>
                        <a:pt x="1510" y="1009"/>
                      </a:lnTo>
                      <a:lnTo>
                        <a:pt x="1520" y="1022"/>
                      </a:lnTo>
                      <a:lnTo>
                        <a:pt x="1531" y="1009"/>
                      </a:lnTo>
                      <a:lnTo>
                        <a:pt x="1541" y="1004"/>
                      </a:lnTo>
                      <a:lnTo>
                        <a:pt x="1552" y="1009"/>
                      </a:lnTo>
                      <a:lnTo>
                        <a:pt x="1563" y="1022"/>
                      </a:lnTo>
                      <a:lnTo>
                        <a:pt x="1573" y="1010"/>
                      </a:lnTo>
                      <a:lnTo>
                        <a:pt x="1584" y="1004"/>
                      </a:lnTo>
                      <a:lnTo>
                        <a:pt x="1594" y="1010"/>
                      </a:lnTo>
                      <a:lnTo>
                        <a:pt x="1605" y="1022"/>
                      </a:lnTo>
                      <a:lnTo>
                        <a:pt x="1615" y="1010"/>
                      </a:lnTo>
                      <a:lnTo>
                        <a:pt x="1626" y="1005"/>
                      </a:lnTo>
                      <a:lnTo>
                        <a:pt x="1637" y="1010"/>
                      </a:lnTo>
                      <a:lnTo>
                        <a:pt x="1647" y="1022"/>
                      </a:lnTo>
                      <a:lnTo>
                        <a:pt x="1658" y="1010"/>
                      </a:lnTo>
                      <a:lnTo>
                        <a:pt x="1668" y="1005"/>
                      </a:lnTo>
                      <a:lnTo>
                        <a:pt x="1679" y="1010"/>
                      </a:lnTo>
                      <a:lnTo>
                        <a:pt x="1689" y="1022"/>
                      </a:lnTo>
                      <a:lnTo>
                        <a:pt x="1700" y="1010"/>
                      </a:lnTo>
                      <a:lnTo>
                        <a:pt x="1710" y="1005"/>
                      </a:lnTo>
                      <a:lnTo>
                        <a:pt x="1721" y="1010"/>
                      </a:lnTo>
                      <a:lnTo>
                        <a:pt x="1732" y="1022"/>
                      </a:lnTo>
                      <a:lnTo>
                        <a:pt x="1742" y="1010"/>
                      </a:lnTo>
                      <a:lnTo>
                        <a:pt x="1753" y="1006"/>
                      </a:lnTo>
                      <a:lnTo>
                        <a:pt x="1763" y="1010"/>
                      </a:lnTo>
                      <a:lnTo>
                        <a:pt x="1774" y="1022"/>
                      </a:lnTo>
                      <a:lnTo>
                        <a:pt x="1784" y="1010"/>
                      </a:lnTo>
                      <a:lnTo>
                        <a:pt x="1795" y="1006"/>
                      </a:lnTo>
                      <a:lnTo>
                        <a:pt x="1805" y="1011"/>
                      </a:lnTo>
                      <a:lnTo>
                        <a:pt x="1816" y="1022"/>
                      </a:lnTo>
                      <a:lnTo>
                        <a:pt x="1827" y="1011"/>
                      </a:lnTo>
                      <a:lnTo>
                        <a:pt x="1837" y="1006"/>
                      </a:lnTo>
                      <a:lnTo>
                        <a:pt x="1848" y="1011"/>
                      </a:lnTo>
                      <a:lnTo>
                        <a:pt x="1858" y="1022"/>
                      </a:lnTo>
                      <a:lnTo>
                        <a:pt x="1869" y="1011"/>
                      </a:lnTo>
                      <a:lnTo>
                        <a:pt x="1879" y="1006"/>
                      </a:lnTo>
                      <a:lnTo>
                        <a:pt x="1890" y="1011"/>
                      </a:lnTo>
                      <a:lnTo>
                        <a:pt x="1900" y="1022"/>
                      </a:lnTo>
                      <a:lnTo>
                        <a:pt x="1911" y="1011"/>
                      </a:lnTo>
                      <a:lnTo>
                        <a:pt x="1921" y="1006"/>
                      </a:lnTo>
                      <a:lnTo>
                        <a:pt x="1932" y="1011"/>
                      </a:lnTo>
                      <a:lnTo>
                        <a:pt x="1943" y="1022"/>
                      </a:lnTo>
                      <a:lnTo>
                        <a:pt x="1953" y="1011"/>
                      </a:lnTo>
                      <a:lnTo>
                        <a:pt x="1964" y="1006"/>
                      </a:lnTo>
                      <a:lnTo>
                        <a:pt x="1974" y="1011"/>
                      </a:lnTo>
                      <a:lnTo>
                        <a:pt x="1985" y="1022"/>
                      </a:lnTo>
                      <a:lnTo>
                        <a:pt x="1995" y="1011"/>
                      </a:lnTo>
                      <a:lnTo>
                        <a:pt x="2006" y="1006"/>
                      </a:lnTo>
                      <a:lnTo>
                        <a:pt x="2017" y="1011"/>
                      </a:lnTo>
                      <a:lnTo>
                        <a:pt x="2027" y="1022"/>
                      </a:lnTo>
                      <a:lnTo>
                        <a:pt x="2038" y="1011"/>
                      </a:lnTo>
                      <a:lnTo>
                        <a:pt x="2048" y="1006"/>
                      </a:lnTo>
                      <a:lnTo>
                        <a:pt x="2059" y="1011"/>
                      </a:lnTo>
                      <a:lnTo>
                        <a:pt x="2069" y="1022"/>
                      </a:lnTo>
                      <a:lnTo>
                        <a:pt x="2080" y="1011"/>
                      </a:lnTo>
                      <a:lnTo>
                        <a:pt x="2090" y="1006"/>
                      </a:lnTo>
                      <a:lnTo>
                        <a:pt x="2101" y="1011"/>
                      </a:lnTo>
                      <a:lnTo>
                        <a:pt x="2112" y="1022"/>
                      </a:lnTo>
                      <a:lnTo>
                        <a:pt x="2122" y="1011"/>
                      </a:lnTo>
                      <a:lnTo>
                        <a:pt x="2133" y="1006"/>
                      </a:lnTo>
                      <a:lnTo>
                        <a:pt x="2143" y="1011"/>
                      </a:lnTo>
                      <a:lnTo>
                        <a:pt x="2154" y="1022"/>
                      </a:lnTo>
                      <a:lnTo>
                        <a:pt x="2164" y="1011"/>
                      </a:lnTo>
                      <a:lnTo>
                        <a:pt x="2175" y="1006"/>
                      </a:lnTo>
                      <a:lnTo>
                        <a:pt x="2186" y="1010"/>
                      </a:lnTo>
                      <a:lnTo>
                        <a:pt x="2196" y="1022"/>
                      </a:lnTo>
                      <a:lnTo>
                        <a:pt x="2207" y="1010"/>
                      </a:lnTo>
                      <a:lnTo>
                        <a:pt x="2217" y="1006"/>
                      </a:lnTo>
                      <a:lnTo>
                        <a:pt x="2228" y="1010"/>
                      </a:lnTo>
                      <a:lnTo>
                        <a:pt x="2238" y="1022"/>
                      </a:lnTo>
                      <a:lnTo>
                        <a:pt x="2249" y="1010"/>
                      </a:lnTo>
                      <a:lnTo>
                        <a:pt x="2259" y="1005"/>
                      </a:lnTo>
                      <a:lnTo>
                        <a:pt x="2270" y="1010"/>
                      </a:lnTo>
                      <a:lnTo>
                        <a:pt x="2280" y="1022"/>
                      </a:lnTo>
                      <a:lnTo>
                        <a:pt x="2291" y="1010"/>
                      </a:lnTo>
                      <a:lnTo>
                        <a:pt x="2302" y="1005"/>
                      </a:lnTo>
                      <a:lnTo>
                        <a:pt x="2312" y="1010"/>
                      </a:lnTo>
                      <a:lnTo>
                        <a:pt x="2323" y="1022"/>
                      </a:lnTo>
                      <a:lnTo>
                        <a:pt x="2333" y="1010"/>
                      </a:lnTo>
                      <a:lnTo>
                        <a:pt x="2344" y="1005"/>
                      </a:lnTo>
                      <a:lnTo>
                        <a:pt x="2354" y="1010"/>
                      </a:lnTo>
                      <a:lnTo>
                        <a:pt x="2365" y="1022"/>
                      </a:lnTo>
                      <a:lnTo>
                        <a:pt x="2375" y="1010"/>
                      </a:lnTo>
                      <a:lnTo>
                        <a:pt x="2386" y="1004"/>
                      </a:lnTo>
                      <a:lnTo>
                        <a:pt x="2397" y="1010"/>
                      </a:lnTo>
                      <a:lnTo>
                        <a:pt x="2407" y="1022"/>
                      </a:lnTo>
                      <a:lnTo>
                        <a:pt x="2418" y="1009"/>
                      </a:lnTo>
                      <a:lnTo>
                        <a:pt x="2428" y="1004"/>
                      </a:lnTo>
                      <a:lnTo>
                        <a:pt x="2439" y="1009"/>
                      </a:lnTo>
                      <a:lnTo>
                        <a:pt x="2449" y="1022"/>
                      </a:lnTo>
                      <a:lnTo>
                        <a:pt x="2460" y="1009"/>
                      </a:lnTo>
                      <a:lnTo>
                        <a:pt x="2470" y="1003"/>
                      </a:lnTo>
                      <a:lnTo>
                        <a:pt x="2481" y="1009"/>
                      </a:lnTo>
                      <a:lnTo>
                        <a:pt x="2492" y="1022"/>
                      </a:lnTo>
                      <a:lnTo>
                        <a:pt x="2502" y="1009"/>
                      </a:lnTo>
                      <a:lnTo>
                        <a:pt x="2513" y="1003"/>
                      </a:lnTo>
                      <a:lnTo>
                        <a:pt x="2523" y="1008"/>
                      </a:lnTo>
                      <a:lnTo>
                        <a:pt x="2534" y="1022"/>
                      </a:lnTo>
                      <a:lnTo>
                        <a:pt x="2544" y="1008"/>
                      </a:lnTo>
                      <a:lnTo>
                        <a:pt x="2555" y="1002"/>
                      </a:lnTo>
                      <a:lnTo>
                        <a:pt x="2566" y="1008"/>
                      </a:lnTo>
                      <a:lnTo>
                        <a:pt x="2576" y="1022"/>
                      </a:lnTo>
                      <a:lnTo>
                        <a:pt x="2587" y="1007"/>
                      </a:lnTo>
                      <a:lnTo>
                        <a:pt x="2597" y="1001"/>
                      </a:lnTo>
                      <a:lnTo>
                        <a:pt x="2608" y="1007"/>
                      </a:lnTo>
                      <a:lnTo>
                        <a:pt x="2618" y="1022"/>
                      </a:lnTo>
                      <a:lnTo>
                        <a:pt x="2629" y="1007"/>
                      </a:lnTo>
                      <a:lnTo>
                        <a:pt x="2639" y="1000"/>
                      </a:lnTo>
                      <a:lnTo>
                        <a:pt x="2650" y="1006"/>
                      </a:lnTo>
                      <a:lnTo>
                        <a:pt x="2661" y="1022"/>
                      </a:lnTo>
                      <a:lnTo>
                        <a:pt x="2671" y="1006"/>
                      </a:lnTo>
                      <a:lnTo>
                        <a:pt x="2682" y="999"/>
                      </a:lnTo>
                      <a:lnTo>
                        <a:pt x="2692" y="1006"/>
                      </a:lnTo>
                    </a:path>
                  </a:pathLst>
                </a:custGeom>
                <a:noFill/>
                <a:ln w="3175" cap="flat">
                  <a:solidFill>
                    <a:srgbClr val="00B05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99" name="Freeform 206"/>
                <p:cNvSpPr>
                  <a:spLocks/>
                </p:cNvSpPr>
                <p:nvPr/>
              </p:nvSpPr>
              <p:spPr bwMode="auto">
                <a:xfrm>
                  <a:off x="5470826" y="2864092"/>
                  <a:ext cx="2672064" cy="1007398"/>
                </a:xfrm>
                <a:custGeom>
                  <a:avLst/>
                  <a:gdLst>
                    <a:gd name="T0" fmla="*/ 42 w 2692"/>
                    <a:gd name="T1" fmla="*/ 1022 h 1022"/>
                    <a:gd name="T2" fmla="*/ 95 w 2692"/>
                    <a:gd name="T3" fmla="*/ 1004 h 1022"/>
                    <a:gd name="T4" fmla="*/ 148 w 2692"/>
                    <a:gd name="T5" fmla="*/ 994 h 1022"/>
                    <a:gd name="T6" fmla="*/ 201 w 2692"/>
                    <a:gd name="T7" fmla="*/ 1001 h 1022"/>
                    <a:gd name="T8" fmla="*/ 254 w 2692"/>
                    <a:gd name="T9" fmla="*/ 1022 h 1022"/>
                    <a:gd name="T10" fmla="*/ 306 w 2692"/>
                    <a:gd name="T11" fmla="*/ 995 h 1022"/>
                    <a:gd name="T12" fmla="*/ 359 w 2692"/>
                    <a:gd name="T13" fmla="*/ 978 h 1022"/>
                    <a:gd name="T14" fmla="*/ 412 w 2692"/>
                    <a:gd name="T15" fmla="*/ 985 h 1022"/>
                    <a:gd name="T16" fmla="*/ 465 w 2692"/>
                    <a:gd name="T17" fmla="*/ 1022 h 1022"/>
                    <a:gd name="T18" fmla="*/ 517 w 2692"/>
                    <a:gd name="T19" fmla="*/ 961 h 1022"/>
                    <a:gd name="T20" fmla="*/ 570 w 2692"/>
                    <a:gd name="T21" fmla="*/ 892 h 1022"/>
                    <a:gd name="T22" fmla="*/ 623 w 2692"/>
                    <a:gd name="T23" fmla="*/ 838 h 1022"/>
                    <a:gd name="T24" fmla="*/ 676 w 2692"/>
                    <a:gd name="T25" fmla="*/ 0 h 1022"/>
                    <a:gd name="T26" fmla="*/ 729 w 2692"/>
                    <a:gd name="T27" fmla="*/ 838 h 1022"/>
                    <a:gd name="T28" fmla="*/ 781 w 2692"/>
                    <a:gd name="T29" fmla="*/ 892 h 1022"/>
                    <a:gd name="T30" fmla="*/ 834 w 2692"/>
                    <a:gd name="T31" fmla="*/ 961 h 1022"/>
                    <a:gd name="T32" fmla="*/ 887 w 2692"/>
                    <a:gd name="T33" fmla="*/ 1022 h 1022"/>
                    <a:gd name="T34" fmla="*/ 940 w 2692"/>
                    <a:gd name="T35" fmla="*/ 985 h 1022"/>
                    <a:gd name="T36" fmla="*/ 993 w 2692"/>
                    <a:gd name="T37" fmla="*/ 978 h 1022"/>
                    <a:gd name="T38" fmla="*/ 1045 w 2692"/>
                    <a:gd name="T39" fmla="*/ 995 h 1022"/>
                    <a:gd name="T40" fmla="*/ 1098 w 2692"/>
                    <a:gd name="T41" fmla="*/ 1022 h 1022"/>
                    <a:gd name="T42" fmla="*/ 1151 w 2692"/>
                    <a:gd name="T43" fmla="*/ 1001 h 1022"/>
                    <a:gd name="T44" fmla="*/ 1204 w 2692"/>
                    <a:gd name="T45" fmla="*/ 994 h 1022"/>
                    <a:gd name="T46" fmla="*/ 1257 w 2692"/>
                    <a:gd name="T47" fmla="*/ 1004 h 1022"/>
                    <a:gd name="T48" fmla="*/ 1309 w 2692"/>
                    <a:gd name="T49" fmla="*/ 1022 h 1022"/>
                    <a:gd name="T50" fmla="*/ 1362 w 2692"/>
                    <a:gd name="T51" fmla="*/ 1006 h 1022"/>
                    <a:gd name="T52" fmla="*/ 1415 w 2692"/>
                    <a:gd name="T53" fmla="*/ 1001 h 1022"/>
                    <a:gd name="T54" fmla="*/ 1468 w 2692"/>
                    <a:gd name="T55" fmla="*/ 1008 h 1022"/>
                    <a:gd name="T56" fmla="*/ 1520 w 2692"/>
                    <a:gd name="T57" fmla="*/ 1022 h 1022"/>
                    <a:gd name="T58" fmla="*/ 1573 w 2692"/>
                    <a:gd name="T59" fmla="*/ 1009 h 1022"/>
                    <a:gd name="T60" fmla="*/ 1626 w 2692"/>
                    <a:gd name="T61" fmla="*/ 1004 h 1022"/>
                    <a:gd name="T62" fmla="*/ 1679 w 2692"/>
                    <a:gd name="T63" fmla="*/ 1010 h 1022"/>
                    <a:gd name="T64" fmla="*/ 1732 w 2692"/>
                    <a:gd name="T65" fmla="*/ 1022 h 1022"/>
                    <a:gd name="T66" fmla="*/ 1784 w 2692"/>
                    <a:gd name="T67" fmla="*/ 1010 h 1022"/>
                    <a:gd name="T68" fmla="*/ 1837 w 2692"/>
                    <a:gd name="T69" fmla="*/ 1006 h 1022"/>
                    <a:gd name="T70" fmla="*/ 1890 w 2692"/>
                    <a:gd name="T71" fmla="*/ 1011 h 1022"/>
                    <a:gd name="T72" fmla="*/ 1943 w 2692"/>
                    <a:gd name="T73" fmla="*/ 1022 h 1022"/>
                    <a:gd name="T74" fmla="*/ 1995 w 2692"/>
                    <a:gd name="T75" fmla="*/ 1011 h 1022"/>
                    <a:gd name="T76" fmla="*/ 2048 w 2692"/>
                    <a:gd name="T77" fmla="*/ 1006 h 1022"/>
                    <a:gd name="T78" fmla="*/ 2101 w 2692"/>
                    <a:gd name="T79" fmla="*/ 1011 h 1022"/>
                    <a:gd name="T80" fmla="*/ 2154 w 2692"/>
                    <a:gd name="T81" fmla="*/ 1022 h 1022"/>
                    <a:gd name="T82" fmla="*/ 2207 w 2692"/>
                    <a:gd name="T83" fmla="*/ 1011 h 1022"/>
                    <a:gd name="T84" fmla="*/ 2259 w 2692"/>
                    <a:gd name="T85" fmla="*/ 1006 h 1022"/>
                    <a:gd name="T86" fmla="*/ 2312 w 2692"/>
                    <a:gd name="T87" fmla="*/ 1010 h 1022"/>
                    <a:gd name="T88" fmla="*/ 2365 w 2692"/>
                    <a:gd name="T89" fmla="*/ 1022 h 1022"/>
                    <a:gd name="T90" fmla="*/ 2418 w 2692"/>
                    <a:gd name="T91" fmla="*/ 1010 h 1022"/>
                    <a:gd name="T92" fmla="*/ 2470 w 2692"/>
                    <a:gd name="T93" fmla="*/ 1004 h 1022"/>
                    <a:gd name="T94" fmla="*/ 2523 w 2692"/>
                    <a:gd name="T95" fmla="*/ 1009 h 1022"/>
                    <a:gd name="T96" fmla="*/ 2576 w 2692"/>
                    <a:gd name="T97" fmla="*/ 1022 h 1022"/>
                    <a:gd name="T98" fmla="*/ 2629 w 2692"/>
                    <a:gd name="T99" fmla="*/ 1007 h 1022"/>
                    <a:gd name="T100" fmla="*/ 2682 w 2692"/>
                    <a:gd name="T101" fmla="*/ 1000 h 102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</a:cxnLst>
                  <a:rect l="0" t="0" r="r" b="b"/>
                  <a:pathLst>
                    <a:path w="2692" h="1022">
                      <a:moveTo>
                        <a:pt x="0" y="1022"/>
                      </a:moveTo>
                      <a:lnTo>
                        <a:pt x="11" y="1006"/>
                      </a:lnTo>
                      <a:lnTo>
                        <a:pt x="21" y="999"/>
                      </a:lnTo>
                      <a:lnTo>
                        <a:pt x="32" y="1006"/>
                      </a:lnTo>
                      <a:lnTo>
                        <a:pt x="42" y="1022"/>
                      </a:lnTo>
                      <a:lnTo>
                        <a:pt x="53" y="1005"/>
                      </a:lnTo>
                      <a:lnTo>
                        <a:pt x="64" y="998"/>
                      </a:lnTo>
                      <a:lnTo>
                        <a:pt x="74" y="1005"/>
                      </a:lnTo>
                      <a:lnTo>
                        <a:pt x="85" y="1022"/>
                      </a:lnTo>
                      <a:lnTo>
                        <a:pt x="95" y="1004"/>
                      </a:lnTo>
                      <a:lnTo>
                        <a:pt x="106" y="996"/>
                      </a:lnTo>
                      <a:lnTo>
                        <a:pt x="116" y="1003"/>
                      </a:lnTo>
                      <a:lnTo>
                        <a:pt x="127" y="1022"/>
                      </a:lnTo>
                      <a:lnTo>
                        <a:pt x="137" y="1003"/>
                      </a:lnTo>
                      <a:lnTo>
                        <a:pt x="148" y="994"/>
                      </a:lnTo>
                      <a:lnTo>
                        <a:pt x="159" y="1002"/>
                      </a:lnTo>
                      <a:lnTo>
                        <a:pt x="169" y="1022"/>
                      </a:lnTo>
                      <a:lnTo>
                        <a:pt x="180" y="1002"/>
                      </a:lnTo>
                      <a:lnTo>
                        <a:pt x="190" y="992"/>
                      </a:lnTo>
                      <a:lnTo>
                        <a:pt x="201" y="1001"/>
                      </a:lnTo>
                      <a:lnTo>
                        <a:pt x="211" y="1022"/>
                      </a:lnTo>
                      <a:lnTo>
                        <a:pt x="222" y="1000"/>
                      </a:lnTo>
                      <a:lnTo>
                        <a:pt x="232" y="990"/>
                      </a:lnTo>
                      <a:lnTo>
                        <a:pt x="243" y="999"/>
                      </a:lnTo>
                      <a:lnTo>
                        <a:pt x="254" y="1022"/>
                      </a:lnTo>
                      <a:lnTo>
                        <a:pt x="264" y="998"/>
                      </a:lnTo>
                      <a:lnTo>
                        <a:pt x="275" y="987"/>
                      </a:lnTo>
                      <a:lnTo>
                        <a:pt x="285" y="996"/>
                      </a:lnTo>
                      <a:lnTo>
                        <a:pt x="296" y="1022"/>
                      </a:lnTo>
                      <a:lnTo>
                        <a:pt x="306" y="995"/>
                      </a:lnTo>
                      <a:lnTo>
                        <a:pt x="317" y="983"/>
                      </a:lnTo>
                      <a:lnTo>
                        <a:pt x="328" y="994"/>
                      </a:lnTo>
                      <a:lnTo>
                        <a:pt x="338" y="1022"/>
                      </a:lnTo>
                      <a:lnTo>
                        <a:pt x="349" y="992"/>
                      </a:lnTo>
                      <a:lnTo>
                        <a:pt x="359" y="978"/>
                      </a:lnTo>
                      <a:lnTo>
                        <a:pt x="370" y="990"/>
                      </a:lnTo>
                      <a:lnTo>
                        <a:pt x="380" y="1022"/>
                      </a:lnTo>
                      <a:lnTo>
                        <a:pt x="391" y="987"/>
                      </a:lnTo>
                      <a:lnTo>
                        <a:pt x="401" y="971"/>
                      </a:lnTo>
                      <a:lnTo>
                        <a:pt x="412" y="985"/>
                      </a:lnTo>
                      <a:lnTo>
                        <a:pt x="423" y="1022"/>
                      </a:lnTo>
                      <a:lnTo>
                        <a:pt x="433" y="982"/>
                      </a:lnTo>
                      <a:lnTo>
                        <a:pt x="444" y="962"/>
                      </a:lnTo>
                      <a:lnTo>
                        <a:pt x="454" y="978"/>
                      </a:lnTo>
                      <a:lnTo>
                        <a:pt x="465" y="1022"/>
                      </a:lnTo>
                      <a:lnTo>
                        <a:pt x="475" y="973"/>
                      </a:lnTo>
                      <a:lnTo>
                        <a:pt x="486" y="949"/>
                      </a:lnTo>
                      <a:lnTo>
                        <a:pt x="496" y="968"/>
                      </a:lnTo>
                      <a:lnTo>
                        <a:pt x="507" y="1022"/>
                      </a:lnTo>
                      <a:lnTo>
                        <a:pt x="517" y="961"/>
                      </a:lnTo>
                      <a:lnTo>
                        <a:pt x="528" y="929"/>
                      </a:lnTo>
                      <a:lnTo>
                        <a:pt x="539" y="951"/>
                      </a:lnTo>
                      <a:lnTo>
                        <a:pt x="549" y="1022"/>
                      </a:lnTo>
                      <a:lnTo>
                        <a:pt x="560" y="938"/>
                      </a:lnTo>
                      <a:lnTo>
                        <a:pt x="570" y="892"/>
                      </a:lnTo>
                      <a:lnTo>
                        <a:pt x="581" y="920"/>
                      </a:lnTo>
                      <a:lnTo>
                        <a:pt x="591" y="1022"/>
                      </a:lnTo>
                      <a:lnTo>
                        <a:pt x="602" y="891"/>
                      </a:lnTo>
                      <a:lnTo>
                        <a:pt x="612" y="805"/>
                      </a:lnTo>
                      <a:lnTo>
                        <a:pt x="623" y="838"/>
                      </a:lnTo>
                      <a:lnTo>
                        <a:pt x="634" y="1022"/>
                      </a:lnTo>
                      <a:lnTo>
                        <a:pt x="644" y="715"/>
                      </a:lnTo>
                      <a:lnTo>
                        <a:pt x="655" y="371"/>
                      </a:lnTo>
                      <a:lnTo>
                        <a:pt x="665" y="102"/>
                      </a:lnTo>
                      <a:lnTo>
                        <a:pt x="676" y="0"/>
                      </a:lnTo>
                      <a:lnTo>
                        <a:pt x="686" y="102"/>
                      </a:lnTo>
                      <a:lnTo>
                        <a:pt x="697" y="371"/>
                      </a:lnTo>
                      <a:lnTo>
                        <a:pt x="708" y="715"/>
                      </a:lnTo>
                      <a:lnTo>
                        <a:pt x="718" y="1022"/>
                      </a:lnTo>
                      <a:lnTo>
                        <a:pt x="729" y="838"/>
                      </a:lnTo>
                      <a:lnTo>
                        <a:pt x="739" y="805"/>
                      </a:lnTo>
                      <a:lnTo>
                        <a:pt x="750" y="891"/>
                      </a:lnTo>
                      <a:lnTo>
                        <a:pt x="760" y="1022"/>
                      </a:lnTo>
                      <a:lnTo>
                        <a:pt x="771" y="920"/>
                      </a:lnTo>
                      <a:lnTo>
                        <a:pt x="781" y="892"/>
                      </a:lnTo>
                      <a:lnTo>
                        <a:pt x="792" y="938"/>
                      </a:lnTo>
                      <a:lnTo>
                        <a:pt x="803" y="1022"/>
                      </a:lnTo>
                      <a:lnTo>
                        <a:pt x="813" y="951"/>
                      </a:lnTo>
                      <a:lnTo>
                        <a:pt x="824" y="929"/>
                      </a:lnTo>
                      <a:lnTo>
                        <a:pt x="834" y="961"/>
                      </a:lnTo>
                      <a:lnTo>
                        <a:pt x="845" y="1022"/>
                      </a:lnTo>
                      <a:lnTo>
                        <a:pt x="855" y="968"/>
                      </a:lnTo>
                      <a:lnTo>
                        <a:pt x="866" y="949"/>
                      </a:lnTo>
                      <a:lnTo>
                        <a:pt x="876" y="973"/>
                      </a:lnTo>
                      <a:lnTo>
                        <a:pt x="887" y="1022"/>
                      </a:lnTo>
                      <a:lnTo>
                        <a:pt x="898" y="978"/>
                      </a:lnTo>
                      <a:lnTo>
                        <a:pt x="908" y="962"/>
                      </a:lnTo>
                      <a:lnTo>
                        <a:pt x="919" y="982"/>
                      </a:lnTo>
                      <a:lnTo>
                        <a:pt x="929" y="1022"/>
                      </a:lnTo>
                      <a:lnTo>
                        <a:pt x="940" y="985"/>
                      </a:lnTo>
                      <a:lnTo>
                        <a:pt x="950" y="971"/>
                      </a:lnTo>
                      <a:lnTo>
                        <a:pt x="961" y="987"/>
                      </a:lnTo>
                      <a:lnTo>
                        <a:pt x="971" y="1022"/>
                      </a:lnTo>
                      <a:lnTo>
                        <a:pt x="982" y="990"/>
                      </a:lnTo>
                      <a:lnTo>
                        <a:pt x="993" y="978"/>
                      </a:lnTo>
                      <a:lnTo>
                        <a:pt x="1003" y="992"/>
                      </a:lnTo>
                      <a:lnTo>
                        <a:pt x="1014" y="1022"/>
                      </a:lnTo>
                      <a:lnTo>
                        <a:pt x="1024" y="994"/>
                      </a:lnTo>
                      <a:lnTo>
                        <a:pt x="1035" y="983"/>
                      </a:lnTo>
                      <a:lnTo>
                        <a:pt x="1045" y="995"/>
                      </a:lnTo>
                      <a:lnTo>
                        <a:pt x="1056" y="1022"/>
                      </a:lnTo>
                      <a:lnTo>
                        <a:pt x="1066" y="996"/>
                      </a:lnTo>
                      <a:lnTo>
                        <a:pt x="1077" y="987"/>
                      </a:lnTo>
                      <a:lnTo>
                        <a:pt x="1088" y="998"/>
                      </a:lnTo>
                      <a:lnTo>
                        <a:pt x="1098" y="1022"/>
                      </a:lnTo>
                      <a:lnTo>
                        <a:pt x="1109" y="999"/>
                      </a:lnTo>
                      <a:lnTo>
                        <a:pt x="1119" y="990"/>
                      </a:lnTo>
                      <a:lnTo>
                        <a:pt x="1130" y="1000"/>
                      </a:lnTo>
                      <a:lnTo>
                        <a:pt x="1140" y="1022"/>
                      </a:lnTo>
                      <a:lnTo>
                        <a:pt x="1151" y="1001"/>
                      </a:lnTo>
                      <a:lnTo>
                        <a:pt x="1161" y="992"/>
                      </a:lnTo>
                      <a:lnTo>
                        <a:pt x="1172" y="1002"/>
                      </a:lnTo>
                      <a:lnTo>
                        <a:pt x="1183" y="1022"/>
                      </a:lnTo>
                      <a:lnTo>
                        <a:pt x="1193" y="1002"/>
                      </a:lnTo>
                      <a:lnTo>
                        <a:pt x="1204" y="994"/>
                      </a:lnTo>
                      <a:lnTo>
                        <a:pt x="1214" y="1003"/>
                      </a:lnTo>
                      <a:lnTo>
                        <a:pt x="1225" y="1022"/>
                      </a:lnTo>
                      <a:lnTo>
                        <a:pt x="1235" y="1003"/>
                      </a:lnTo>
                      <a:lnTo>
                        <a:pt x="1246" y="996"/>
                      </a:lnTo>
                      <a:lnTo>
                        <a:pt x="1257" y="1004"/>
                      </a:lnTo>
                      <a:lnTo>
                        <a:pt x="1267" y="1022"/>
                      </a:lnTo>
                      <a:lnTo>
                        <a:pt x="1278" y="1005"/>
                      </a:lnTo>
                      <a:lnTo>
                        <a:pt x="1288" y="998"/>
                      </a:lnTo>
                      <a:lnTo>
                        <a:pt x="1299" y="1005"/>
                      </a:lnTo>
                      <a:lnTo>
                        <a:pt x="1309" y="1022"/>
                      </a:lnTo>
                      <a:lnTo>
                        <a:pt x="1320" y="1006"/>
                      </a:lnTo>
                      <a:lnTo>
                        <a:pt x="1330" y="999"/>
                      </a:lnTo>
                      <a:lnTo>
                        <a:pt x="1341" y="1006"/>
                      </a:lnTo>
                      <a:lnTo>
                        <a:pt x="1352" y="1022"/>
                      </a:lnTo>
                      <a:lnTo>
                        <a:pt x="1362" y="1006"/>
                      </a:lnTo>
                      <a:lnTo>
                        <a:pt x="1373" y="1000"/>
                      </a:lnTo>
                      <a:lnTo>
                        <a:pt x="1383" y="1007"/>
                      </a:lnTo>
                      <a:lnTo>
                        <a:pt x="1394" y="1022"/>
                      </a:lnTo>
                      <a:lnTo>
                        <a:pt x="1404" y="1007"/>
                      </a:lnTo>
                      <a:lnTo>
                        <a:pt x="1415" y="1001"/>
                      </a:lnTo>
                      <a:lnTo>
                        <a:pt x="1425" y="1007"/>
                      </a:lnTo>
                      <a:lnTo>
                        <a:pt x="1436" y="1022"/>
                      </a:lnTo>
                      <a:lnTo>
                        <a:pt x="1446" y="1008"/>
                      </a:lnTo>
                      <a:lnTo>
                        <a:pt x="1457" y="1002"/>
                      </a:lnTo>
                      <a:lnTo>
                        <a:pt x="1468" y="1008"/>
                      </a:lnTo>
                      <a:lnTo>
                        <a:pt x="1478" y="1022"/>
                      </a:lnTo>
                      <a:lnTo>
                        <a:pt x="1489" y="1008"/>
                      </a:lnTo>
                      <a:lnTo>
                        <a:pt x="1499" y="1003"/>
                      </a:lnTo>
                      <a:lnTo>
                        <a:pt x="1510" y="1009"/>
                      </a:lnTo>
                      <a:lnTo>
                        <a:pt x="1520" y="1022"/>
                      </a:lnTo>
                      <a:lnTo>
                        <a:pt x="1531" y="1009"/>
                      </a:lnTo>
                      <a:lnTo>
                        <a:pt x="1541" y="1003"/>
                      </a:lnTo>
                      <a:lnTo>
                        <a:pt x="1552" y="1009"/>
                      </a:lnTo>
                      <a:lnTo>
                        <a:pt x="1563" y="1022"/>
                      </a:lnTo>
                      <a:lnTo>
                        <a:pt x="1573" y="1009"/>
                      </a:lnTo>
                      <a:lnTo>
                        <a:pt x="1584" y="1004"/>
                      </a:lnTo>
                      <a:lnTo>
                        <a:pt x="1594" y="1009"/>
                      </a:lnTo>
                      <a:lnTo>
                        <a:pt x="1605" y="1022"/>
                      </a:lnTo>
                      <a:lnTo>
                        <a:pt x="1615" y="1010"/>
                      </a:lnTo>
                      <a:lnTo>
                        <a:pt x="1626" y="1004"/>
                      </a:lnTo>
                      <a:lnTo>
                        <a:pt x="1637" y="1010"/>
                      </a:lnTo>
                      <a:lnTo>
                        <a:pt x="1647" y="1022"/>
                      </a:lnTo>
                      <a:lnTo>
                        <a:pt x="1658" y="1010"/>
                      </a:lnTo>
                      <a:lnTo>
                        <a:pt x="1668" y="1005"/>
                      </a:lnTo>
                      <a:lnTo>
                        <a:pt x="1679" y="1010"/>
                      </a:lnTo>
                      <a:lnTo>
                        <a:pt x="1689" y="1022"/>
                      </a:lnTo>
                      <a:lnTo>
                        <a:pt x="1700" y="1010"/>
                      </a:lnTo>
                      <a:lnTo>
                        <a:pt x="1710" y="1005"/>
                      </a:lnTo>
                      <a:lnTo>
                        <a:pt x="1721" y="1010"/>
                      </a:lnTo>
                      <a:lnTo>
                        <a:pt x="1732" y="1022"/>
                      </a:lnTo>
                      <a:lnTo>
                        <a:pt x="1742" y="1010"/>
                      </a:lnTo>
                      <a:lnTo>
                        <a:pt x="1753" y="1005"/>
                      </a:lnTo>
                      <a:lnTo>
                        <a:pt x="1763" y="1010"/>
                      </a:lnTo>
                      <a:lnTo>
                        <a:pt x="1774" y="1022"/>
                      </a:lnTo>
                      <a:lnTo>
                        <a:pt x="1784" y="1010"/>
                      </a:lnTo>
                      <a:lnTo>
                        <a:pt x="1795" y="1006"/>
                      </a:lnTo>
                      <a:lnTo>
                        <a:pt x="1805" y="1010"/>
                      </a:lnTo>
                      <a:lnTo>
                        <a:pt x="1816" y="1022"/>
                      </a:lnTo>
                      <a:lnTo>
                        <a:pt x="1827" y="1010"/>
                      </a:lnTo>
                      <a:lnTo>
                        <a:pt x="1837" y="1006"/>
                      </a:lnTo>
                      <a:lnTo>
                        <a:pt x="1848" y="1011"/>
                      </a:lnTo>
                      <a:lnTo>
                        <a:pt x="1858" y="1022"/>
                      </a:lnTo>
                      <a:lnTo>
                        <a:pt x="1869" y="1011"/>
                      </a:lnTo>
                      <a:lnTo>
                        <a:pt x="1879" y="1006"/>
                      </a:lnTo>
                      <a:lnTo>
                        <a:pt x="1890" y="1011"/>
                      </a:lnTo>
                      <a:lnTo>
                        <a:pt x="1900" y="1022"/>
                      </a:lnTo>
                      <a:lnTo>
                        <a:pt x="1911" y="1011"/>
                      </a:lnTo>
                      <a:lnTo>
                        <a:pt x="1921" y="1006"/>
                      </a:lnTo>
                      <a:lnTo>
                        <a:pt x="1932" y="1011"/>
                      </a:lnTo>
                      <a:lnTo>
                        <a:pt x="1943" y="1022"/>
                      </a:lnTo>
                      <a:lnTo>
                        <a:pt x="1953" y="1011"/>
                      </a:lnTo>
                      <a:lnTo>
                        <a:pt x="1964" y="1006"/>
                      </a:lnTo>
                      <a:lnTo>
                        <a:pt x="1974" y="1011"/>
                      </a:lnTo>
                      <a:lnTo>
                        <a:pt x="1985" y="1022"/>
                      </a:lnTo>
                      <a:lnTo>
                        <a:pt x="1995" y="1011"/>
                      </a:lnTo>
                      <a:lnTo>
                        <a:pt x="2006" y="1006"/>
                      </a:lnTo>
                      <a:lnTo>
                        <a:pt x="2017" y="1011"/>
                      </a:lnTo>
                      <a:lnTo>
                        <a:pt x="2027" y="1022"/>
                      </a:lnTo>
                      <a:lnTo>
                        <a:pt x="2038" y="1011"/>
                      </a:lnTo>
                      <a:lnTo>
                        <a:pt x="2048" y="1006"/>
                      </a:lnTo>
                      <a:lnTo>
                        <a:pt x="2059" y="1011"/>
                      </a:lnTo>
                      <a:lnTo>
                        <a:pt x="2069" y="1022"/>
                      </a:lnTo>
                      <a:lnTo>
                        <a:pt x="2080" y="1011"/>
                      </a:lnTo>
                      <a:lnTo>
                        <a:pt x="2090" y="1006"/>
                      </a:lnTo>
                      <a:lnTo>
                        <a:pt x="2101" y="1011"/>
                      </a:lnTo>
                      <a:lnTo>
                        <a:pt x="2112" y="1022"/>
                      </a:lnTo>
                      <a:lnTo>
                        <a:pt x="2122" y="1011"/>
                      </a:lnTo>
                      <a:lnTo>
                        <a:pt x="2133" y="1006"/>
                      </a:lnTo>
                      <a:lnTo>
                        <a:pt x="2143" y="1011"/>
                      </a:lnTo>
                      <a:lnTo>
                        <a:pt x="2154" y="1022"/>
                      </a:lnTo>
                      <a:lnTo>
                        <a:pt x="2164" y="1011"/>
                      </a:lnTo>
                      <a:lnTo>
                        <a:pt x="2175" y="1006"/>
                      </a:lnTo>
                      <a:lnTo>
                        <a:pt x="2186" y="1011"/>
                      </a:lnTo>
                      <a:lnTo>
                        <a:pt x="2196" y="1022"/>
                      </a:lnTo>
                      <a:lnTo>
                        <a:pt x="2207" y="1011"/>
                      </a:lnTo>
                      <a:lnTo>
                        <a:pt x="2217" y="1006"/>
                      </a:lnTo>
                      <a:lnTo>
                        <a:pt x="2228" y="1010"/>
                      </a:lnTo>
                      <a:lnTo>
                        <a:pt x="2238" y="1022"/>
                      </a:lnTo>
                      <a:lnTo>
                        <a:pt x="2249" y="1010"/>
                      </a:lnTo>
                      <a:lnTo>
                        <a:pt x="2259" y="1006"/>
                      </a:lnTo>
                      <a:lnTo>
                        <a:pt x="2270" y="1010"/>
                      </a:lnTo>
                      <a:lnTo>
                        <a:pt x="2280" y="1022"/>
                      </a:lnTo>
                      <a:lnTo>
                        <a:pt x="2291" y="1010"/>
                      </a:lnTo>
                      <a:lnTo>
                        <a:pt x="2302" y="1005"/>
                      </a:lnTo>
                      <a:lnTo>
                        <a:pt x="2312" y="1010"/>
                      </a:lnTo>
                      <a:lnTo>
                        <a:pt x="2323" y="1022"/>
                      </a:lnTo>
                      <a:lnTo>
                        <a:pt x="2333" y="1010"/>
                      </a:lnTo>
                      <a:lnTo>
                        <a:pt x="2344" y="1005"/>
                      </a:lnTo>
                      <a:lnTo>
                        <a:pt x="2354" y="1010"/>
                      </a:lnTo>
                      <a:lnTo>
                        <a:pt x="2365" y="1022"/>
                      </a:lnTo>
                      <a:lnTo>
                        <a:pt x="2375" y="1010"/>
                      </a:lnTo>
                      <a:lnTo>
                        <a:pt x="2386" y="1005"/>
                      </a:lnTo>
                      <a:lnTo>
                        <a:pt x="2397" y="1010"/>
                      </a:lnTo>
                      <a:lnTo>
                        <a:pt x="2407" y="1022"/>
                      </a:lnTo>
                      <a:lnTo>
                        <a:pt x="2418" y="1010"/>
                      </a:lnTo>
                      <a:lnTo>
                        <a:pt x="2428" y="1004"/>
                      </a:lnTo>
                      <a:lnTo>
                        <a:pt x="2439" y="1010"/>
                      </a:lnTo>
                      <a:lnTo>
                        <a:pt x="2449" y="1022"/>
                      </a:lnTo>
                      <a:lnTo>
                        <a:pt x="2460" y="1009"/>
                      </a:lnTo>
                      <a:lnTo>
                        <a:pt x="2470" y="1004"/>
                      </a:lnTo>
                      <a:lnTo>
                        <a:pt x="2481" y="1009"/>
                      </a:lnTo>
                      <a:lnTo>
                        <a:pt x="2492" y="1022"/>
                      </a:lnTo>
                      <a:lnTo>
                        <a:pt x="2502" y="1009"/>
                      </a:lnTo>
                      <a:lnTo>
                        <a:pt x="2513" y="1003"/>
                      </a:lnTo>
                      <a:lnTo>
                        <a:pt x="2523" y="1009"/>
                      </a:lnTo>
                      <a:lnTo>
                        <a:pt x="2534" y="1022"/>
                      </a:lnTo>
                      <a:lnTo>
                        <a:pt x="2544" y="1009"/>
                      </a:lnTo>
                      <a:lnTo>
                        <a:pt x="2555" y="1003"/>
                      </a:lnTo>
                      <a:lnTo>
                        <a:pt x="2566" y="1008"/>
                      </a:lnTo>
                      <a:lnTo>
                        <a:pt x="2576" y="1022"/>
                      </a:lnTo>
                      <a:lnTo>
                        <a:pt x="2587" y="1008"/>
                      </a:lnTo>
                      <a:lnTo>
                        <a:pt x="2597" y="1002"/>
                      </a:lnTo>
                      <a:lnTo>
                        <a:pt x="2608" y="1008"/>
                      </a:lnTo>
                      <a:lnTo>
                        <a:pt x="2618" y="1022"/>
                      </a:lnTo>
                      <a:lnTo>
                        <a:pt x="2629" y="1007"/>
                      </a:lnTo>
                      <a:lnTo>
                        <a:pt x="2639" y="1001"/>
                      </a:lnTo>
                      <a:lnTo>
                        <a:pt x="2650" y="1007"/>
                      </a:lnTo>
                      <a:lnTo>
                        <a:pt x="2661" y="1022"/>
                      </a:lnTo>
                      <a:lnTo>
                        <a:pt x="2671" y="1007"/>
                      </a:lnTo>
                      <a:lnTo>
                        <a:pt x="2682" y="1000"/>
                      </a:lnTo>
                      <a:lnTo>
                        <a:pt x="2692" y="1006"/>
                      </a:lnTo>
                    </a:path>
                  </a:pathLst>
                </a:custGeom>
                <a:noFill/>
                <a:ln w="3175" cap="flat">
                  <a:solidFill>
                    <a:srgbClr val="00B05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00" name="Freeform 207"/>
                <p:cNvSpPr>
                  <a:spLocks/>
                </p:cNvSpPr>
                <p:nvPr/>
              </p:nvSpPr>
              <p:spPr bwMode="auto">
                <a:xfrm>
                  <a:off x="5470826" y="2864092"/>
                  <a:ext cx="2672064" cy="1007398"/>
                </a:xfrm>
                <a:custGeom>
                  <a:avLst/>
                  <a:gdLst>
                    <a:gd name="T0" fmla="*/ 42 w 2692"/>
                    <a:gd name="T1" fmla="*/ 1022 h 1022"/>
                    <a:gd name="T2" fmla="*/ 95 w 2692"/>
                    <a:gd name="T3" fmla="*/ 1005 h 1022"/>
                    <a:gd name="T4" fmla="*/ 148 w 2692"/>
                    <a:gd name="T5" fmla="*/ 996 h 1022"/>
                    <a:gd name="T6" fmla="*/ 201 w 2692"/>
                    <a:gd name="T7" fmla="*/ 1002 h 1022"/>
                    <a:gd name="T8" fmla="*/ 254 w 2692"/>
                    <a:gd name="T9" fmla="*/ 1022 h 1022"/>
                    <a:gd name="T10" fmla="*/ 306 w 2692"/>
                    <a:gd name="T11" fmla="*/ 998 h 1022"/>
                    <a:gd name="T12" fmla="*/ 359 w 2692"/>
                    <a:gd name="T13" fmla="*/ 983 h 1022"/>
                    <a:gd name="T14" fmla="*/ 412 w 2692"/>
                    <a:gd name="T15" fmla="*/ 990 h 1022"/>
                    <a:gd name="T16" fmla="*/ 465 w 2692"/>
                    <a:gd name="T17" fmla="*/ 1022 h 1022"/>
                    <a:gd name="T18" fmla="*/ 517 w 2692"/>
                    <a:gd name="T19" fmla="*/ 973 h 1022"/>
                    <a:gd name="T20" fmla="*/ 570 w 2692"/>
                    <a:gd name="T21" fmla="*/ 929 h 1022"/>
                    <a:gd name="T22" fmla="*/ 623 w 2692"/>
                    <a:gd name="T23" fmla="*/ 920 h 1022"/>
                    <a:gd name="T24" fmla="*/ 676 w 2692"/>
                    <a:gd name="T25" fmla="*/ 1022 h 1022"/>
                    <a:gd name="T26" fmla="*/ 729 w 2692"/>
                    <a:gd name="T27" fmla="*/ 102 h 1022"/>
                    <a:gd name="T28" fmla="*/ 781 w 2692"/>
                    <a:gd name="T29" fmla="*/ 805 h 1022"/>
                    <a:gd name="T30" fmla="*/ 834 w 2692"/>
                    <a:gd name="T31" fmla="*/ 938 h 1022"/>
                    <a:gd name="T32" fmla="*/ 887 w 2692"/>
                    <a:gd name="T33" fmla="*/ 1022 h 1022"/>
                    <a:gd name="T34" fmla="*/ 940 w 2692"/>
                    <a:gd name="T35" fmla="*/ 978 h 1022"/>
                    <a:gd name="T36" fmla="*/ 993 w 2692"/>
                    <a:gd name="T37" fmla="*/ 971 h 1022"/>
                    <a:gd name="T38" fmla="*/ 1045 w 2692"/>
                    <a:gd name="T39" fmla="*/ 992 h 1022"/>
                    <a:gd name="T40" fmla="*/ 1098 w 2692"/>
                    <a:gd name="T41" fmla="*/ 1022 h 1022"/>
                    <a:gd name="T42" fmla="*/ 1151 w 2692"/>
                    <a:gd name="T43" fmla="*/ 999 h 1022"/>
                    <a:gd name="T44" fmla="*/ 1204 w 2692"/>
                    <a:gd name="T45" fmla="*/ 992 h 1022"/>
                    <a:gd name="T46" fmla="*/ 1257 w 2692"/>
                    <a:gd name="T47" fmla="*/ 1003 h 1022"/>
                    <a:gd name="T48" fmla="*/ 1309 w 2692"/>
                    <a:gd name="T49" fmla="*/ 1022 h 1022"/>
                    <a:gd name="T50" fmla="*/ 1362 w 2692"/>
                    <a:gd name="T51" fmla="*/ 1006 h 1022"/>
                    <a:gd name="T52" fmla="*/ 1415 w 2692"/>
                    <a:gd name="T53" fmla="*/ 1000 h 1022"/>
                    <a:gd name="T54" fmla="*/ 1468 w 2692"/>
                    <a:gd name="T55" fmla="*/ 1007 h 1022"/>
                    <a:gd name="T56" fmla="*/ 1520 w 2692"/>
                    <a:gd name="T57" fmla="*/ 1022 h 1022"/>
                    <a:gd name="T58" fmla="*/ 1573 w 2692"/>
                    <a:gd name="T59" fmla="*/ 1009 h 1022"/>
                    <a:gd name="T60" fmla="*/ 1626 w 2692"/>
                    <a:gd name="T61" fmla="*/ 1004 h 1022"/>
                    <a:gd name="T62" fmla="*/ 1679 w 2692"/>
                    <a:gd name="T63" fmla="*/ 1010 h 1022"/>
                    <a:gd name="T64" fmla="*/ 1732 w 2692"/>
                    <a:gd name="T65" fmla="*/ 1022 h 1022"/>
                    <a:gd name="T66" fmla="*/ 1784 w 2692"/>
                    <a:gd name="T67" fmla="*/ 1010 h 1022"/>
                    <a:gd name="T68" fmla="*/ 1837 w 2692"/>
                    <a:gd name="T69" fmla="*/ 1006 h 1022"/>
                    <a:gd name="T70" fmla="*/ 1890 w 2692"/>
                    <a:gd name="T71" fmla="*/ 1011 h 1022"/>
                    <a:gd name="T72" fmla="*/ 1943 w 2692"/>
                    <a:gd name="T73" fmla="*/ 1022 h 1022"/>
                    <a:gd name="T74" fmla="*/ 1995 w 2692"/>
                    <a:gd name="T75" fmla="*/ 1011 h 1022"/>
                    <a:gd name="T76" fmla="*/ 2048 w 2692"/>
                    <a:gd name="T77" fmla="*/ 1006 h 1022"/>
                    <a:gd name="T78" fmla="*/ 2101 w 2692"/>
                    <a:gd name="T79" fmla="*/ 1011 h 1022"/>
                    <a:gd name="T80" fmla="*/ 2154 w 2692"/>
                    <a:gd name="T81" fmla="*/ 1022 h 1022"/>
                    <a:gd name="T82" fmla="*/ 2207 w 2692"/>
                    <a:gd name="T83" fmla="*/ 1011 h 1022"/>
                    <a:gd name="T84" fmla="*/ 2259 w 2692"/>
                    <a:gd name="T85" fmla="*/ 1006 h 1022"/>
                    <a:gd name="T86" fmla="*/ 2312 w 2692"/>
                    <a:gd name="T87" fmla="*/ 1010 h 1022"/>
                    <a:gd name="T88" fmla="*/ 2365 w 2692"/>
                    <a:gd name="T89" fmla="*/ 1022 h 1022"/>
                    <a:gd name="T90" fmla="*/ 2418 w 2692"/>
                    <a:gd name="T91" fmla="*/ 1010 h 1022"/>
                    <a:gd name="T92" fmla="*/ 2470 w 2692"/>
                    <a:gd name="T93" fmla="*/ 1004 h 1022"/>
                    <a:gd name="T94" fmla="*/ 2523 w 2692"/>
                    <a:gd name="T95" fmla="*/ 1009 h 1022"/>
                    <a:gd name="T96" fmla="*/ 2576 w 2692"/>
                    <a:gd name="T97" fmla="*/ 1022 h 1022"/>
                    <a:gd name="T98" fmla="*/ 2629 w 2692"/>
                    <a:gd name="T99" fmla="*/ 1008 h 1022"/>
                    <a:gd name="T100" fmla="*/ 2682 w 2692"/>
                    <a:gd name="T101" fmla="*/ 1001 h 102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</a:cxnLst>
                  <a:rect l="0" t="0" r="r" b="b"/>
                  <a:pathLst>
                    <a:path w="2692" h="1022">
                      <a:moveTo>
                        <a:pt x="0" y="1022"/>
                      </a:moveTo>
                      <a:lnTo>
                        <a:pt x="11" y="1007"/>
                      </a:lnTo>
                      <a:lnTo>
                        <a:pt x="21" y="1000"/>
                      </a:lnTo>
                      <a:lnTo>
                        <a:pt x="32" y="1006"/>
                      </a:lnTo>
                      <a:lnTo>
                        <a:pt x="42" y="1022"/>
                      </a:lnTo>
                      <a:lnTo>
                        <a:pt x="53" y="1006"/>
                      </a:lnTo>
                      <a:lnTo>
                        <a:pt x="64" y="999"/>
                      </a:lnTo>
                      <a:lnTo>
                        <a:pt x="74" y="1006"/>
                      </a:lnTo>
                      <a:lnTo>
                        <a:pt x="85" y="1022"/>
                      </a:lnTo>
                      <a:lnTo>
                        <a:pt x="95" y="1005"/>
                      </a:lnTo>
                      <a:lnTo>
                        <a:pt x="106" y="998"/>
                      </a:lnTo>
                      <a:lnTo>
                        <a:pt x="116" y="1005"/>
                      </a:lnTo>
                      <a:lnTo>
                        <a:pt x="127" y="1022"/>
                      </a:lnTo>
                      <a:lnTo>
                        <a:pt x="137" y="1004"/>
                      </a:lnTo>
                      <a:lnTo>
                        <a:pt x="148" y="996"/>
                      </a:lnTo>
                      <a:lnTo>
                        <a:pt x="159" y="1003"/>
                      </a:lnTo>
                      <a:lnTo>
                        <a:pt x="169" y="1022"/>
                      </a:lnTo>
                      <a:lnTo>
                        <a:pt x="180" y="1003"/>
                      </a:lnTo>
                      <a:lnTo>
                        <a:pt x="190" y="994"/>
                      </a:lnTo>
                      <a:lnTo>
                        <a:pt x="201" y="1002"/>
                      </a:lnTo>
                      <a:lnTo>
                        <a:pt x="211" y="1022"/>
                      </a:lnTo>
                      <a:lnTo>
                        <a:pt x="222" y="1002"/>
                      </a:lnTo>
                      <a:lnTo>
                        <a:pt x="232" y="992"/>
                      </a:lnTo>
                      <a:lnTo>
                        <a:pt x="243" y="1001"/>
                      </a:lnTo>
                      <a:lnTo>
                        <a:pt x="254" y="1022"/>
                      </a:lnTo>
                      <a:lnTo>
                        <a:pt x="264" y="1000"/>
                      </a:lnTo>
                      <a:lnTo>
                        <a:pt x="275" y="990"/>
                      </a:lnTo>
                      <a:lnTo>
                        <a:pt x="285" y="999"/>
                      </a:lnTo>
                      <a:lnTo>
                        <a:pt x="296" y="1022"/>
                      </a:lnTo>
                      <a:lnTo>
                        <a:pt x="306" y="998"/>
                      </a:lnTo>
                      <a:lnTo>
                        <a:pt x="317" y="987"/>
                      </a:lnTo>
                      <a:lnTo>
                        <a:pt x="328" y="996"/>
                      </a:lnTo>
                      <a:lnTo>
                        <a:pt x="338" y="1022"/>
                      </a:lnTo>
                      <a:lnTo>
                        <a:pt x="349" y="995"/>
                      </a:lnTo>
                      <a:lnTo>
                        <a:pt x="359" y="983"/>
                      </a:lnTo>
                      <a:lnTo>
                        <a:pt x="370" y="994"/>
                      </a:lnTo>
                      <a:lnTo>
                        <a:pt x="380" y="1022"/>
                      </a:lnTo>
                      <a:lnTo>
                        <a:pt x="391" y="992"/>
                      </a:lnTo>
                      <a:lnTo>
                        <a:pt x="401" y="978"/>
                      </a:lnTo>
                      <a:lnTo>
                        <a:pt x="412" y="990"/>
                      </a:lnTo>
                      <a:lnTo>
                        <a:pt x="423" y="1022"/>
                      </a:lnTo>
                      <a:lnTo>
                        <a:pt x="433" y="987"/>
                      </a:lnTo>
                      <a:lnTo>
                        <a:pt x="444" y="971"/>
                      </a:lnTo>
                      <a:lnTo>
                        <a:pt x="454" y="985"/>
                      </a:lnTo>
                      <a:lnTo>
                        <a:pt x="465" y="1022"/>
                      </a:lnTo>
                      <a:lnTo>
                        <a:pt x="475" y="982"/>
                      </a:lnTo>
                      <a:lnTo>
                        <a:pt x="486" y="962"/>
                      </a:lnTo>
                      <a:lnTo>
                        <a:pt x="496" y="978"/>
                      </a:lnTo>
                      <a:lnTo>
                        <a:pt x="507" y="1022"/>
                      </a:lnTo>
                      <a:lnTo>
                        <a:pt x="517" y="973"/>
                      </a:lnTo>
                      <a:lnTo>
                        <a:pt x="528" y="949"/>
                      </a:lnTo>
                      <a:lnTo>
                        <a:pt x="539" y="968"/>
                      </a:lnTo>
                      <a:lnTo>
                        <a:pt x="549" y="1022"/>
                      </a:lnTo>
                      <a:lnTo>
                        <a:pt x="560" y="961"/>
                      </a:lnTo>
                      <a:lnTo>
                        <a:pt x="570" y="929"/>
                      </a:lnTo>
                      <a:lnTo>
                        <a:pt x="581" y="951"/>
                      </a:lnTo>
                      <a:lnTo>
                        <a:pt x="591" y="1022"/>
                      </a:lnTo>
                      <a:lnTo>
                        <a:pt x="602" y="938"/>
                      </a:lnTo>
                      <a:lnTo>
                        <a:pt x="612" y="892"/>
                      </a:lnTo>
                      <a:lnTo>
                        <a:pt x="623" y="920"/>
                      </a:lnTo>
                      <a:lnTo>
                        <a:pt x="634" y="1022"/>
                      </a:lnTo>
                      <a:lnTo>
                        <a:pt x="644" y="891"/>
                      </a:lnTo>
                      <a:lnTo>
                        <a:pt x="655" y="805"/>
                      </a:lnTo>
                      <a:lnTo>
                        <a:pt x="665" y="838"/>
                      </a:lnTo>
                      <a:lnTo>
                        <a:pt x="676" y="1022"/>
                      </a:lnTo>
                      <a:lnTo>
                        <a:pt x="686" y="715"/>
                      </a:lnTo>
                      <a:lnTo>
                        <a:pt x="697" y="371"/>
                      </a:lnTo>
                      <a:lnTo>
                        <a:pt x="708" y="102"/>
                      </a:lnTo>
                      <a:lnTo>
                        <a:pt x="718" y="0"/>
                      </a:lnTo>
                      <a:lnTo>
                        <a:pt x="729" y="102"/>
                      </a:lnTo>
                      <a:lnTo>
                        <a:pt x="739" y="371"/>
                      </a:lnTo>
                      <a:lnTo>
                        <a:pt x="750" y="715"/>
                      </a:lnTo>
                      <a:lnTo>
                        <a:pt x="760" y="1022"/>
                      </a:lnTo>
                      <a:lnTo>
                        <a:pt x="771" y="838"/>
                      </a:lnTo>
                      <a:lnTo>
                        <a:pt x="781" y="805"/>
                      </a:lnTo>
                      <a:lnTo>
                        <a:pt x="792" y="891"/>
                      </a:lnTo>
                      <a:lnTo>
                        <a:pt x="803" y="1022"/>
                      </a:lnTo>
                      <a:lnTo>
                        <a:pt x="813" y="920"/>
                      </a:lnTo>
                      <a:lnTo>
                        <a:pt x="824" y="892"/>
                      </a:lnTo>
                      <a:lnTo>
                        <a:pt x="834" y="938"/>
                      </a:lnTo>
                      <a:lnTo>
                        <a:pt x="845" y="1022"/>
                      </a:lnTo>
                      <a:lnTo>
                        <a:pt x="855" y="951"/>
                      </a:lnTo>
                      <a:lnTo>
                        <a:pt x="866" y="929"/>
                      </a:lnTo>
                      <a:lnTo>
                        <a:pt x="876" y="961"/>
                      </a:lnTo>
                      <a:lnTo>
                        <a:pt x="887" y="1022"/>
                      </a:lnTo>
                      <a:lnTo>
                        <a:pt x="898" y="968"/>
                      </a:lnTo>
                      <a:lnTo>
                        <a:pt x="908" y="949"/>
                      </a:lnTo>
                      <a:lnTo>
                        <a:pt x="919" y="973"/>
                      </a:lnTo>
                      <a:lnTo>
                        <a:pt x="929" y="1022"/>
                      </a:lnTo>
                      <a:lnTo>
                        <a:pt x="940" y="978"/>
                      </a:lnTo>
                      <a:lnTo>
                        <a:pt x="950" y="962"/>
                      </a:lnTo>
                      <a:lnTo>
                        <a:pt x="961" y="982"/>
                      </a:lnTo>
                      <a:lnTo>
                        <a:pt x="971" y="1022"/>
                      </a:lnTo>
                      <a:lnTo>
                        <a:pt x="982" y="985"/>
                      </a:lnTo>
                      <a:lnTo>
                        <a:pt x="993" y="971"/>
                      </a:lnTo>
                      <a:lnTo>
                        <a:pt x="1003" y="987"/>
                      </a:lnTo>
                      <a:lnTo>
                        <a:pt x="1014" y="1022"/>
                      </a:lnTo>
                      <a:lnTo>
                        <a:pt x="1024" y="990"/>
                      </a:lnTo>
                      <a:lnTo>
                        <a:pt x="1035" y="978"/>
                      </a:lnTo>
                      <a:lnTo>
                        <a:pt x="1045" y="992"/>
                      </a:lnTo>
                      <a:lnTo>
                        <a:pt x="1056" y="1022"/>
                      </a:lnTo>
                      <a:lnTo>
                        <a:pt x="1066" y="994"/>
                      </a:lnTo>
                      <a:lnTo>
                        <a:pt x="1077" y="983"/>
                      </a:lnTo>
                      <a:lnTo>
                        <a:pt x="1088" y="995"/>
                      </a:lnTo>
                      <a:lnTo>
                        <a:pt x="1098" y="1022"/>
                      </a:lnTo>
                      <a:lnTo>
                        <a:pt x="1109" y="996"/>
                      </a:lnTo>
                      <a:lnTo>
                        <a:pt x="1119" y="987"/>
                      </a:lnTo>
                      <a:lnTo>
                        <a:pt x="1130" y="998"/>
                      </a:lnTo>
                      <a:lnTo>
                        <a:pt x="1140" y="1022"/>
                      </a:lnTo>
                      <a:lnTo>
                        <a:pt x="1151" y="999"/>
                      </a:lnTo>
                      <a:lnTo>
                        <a:pt x="1161" y="990"/>
                      </a:lnTo>
                      <a:lnTo>
                        <a:pt x="1172" y="1000"/>
                      </a:lnTo>
                      <a:lnTo>
                        <a:pt x="1183" y="1022"/>
                      </a:lnTo>
                      <a:lnTo>
                        <a:pt x="1193" y="1001"/>
                      </a:lnTo>
                      <a:lnTo>
                        <a:pt x="1204" y="992"/>
                      </a:lnTo>
                      <a:lnTo>
                        <a:pt x="1214" y="1002"/>
                      </a:lnTo>
                      <a:lnTo>
                        <a:pt x="1225" y="1022"/>
                      </a:lnTo>
                      <a:lnTo>
                        <a:pt x="1235" y="1002"/>
                      </a:lnTo>
                      <a:lnTo>
                        <a:pt x="1246" y="994"/>
                      </a:lnTo>
                      <a:lnTo>
                        <a:pt x="1257" y="1003"/>
                      </a:lnTo>
                      <a:lnTo>
                        <a:pt x="1267" y="1022"/>
                      </a:lnTo>
                      <a:lnTo>
                        <a:pt x="1278" y="1003"/>
                      </a:lnTo>
                      <a:lnTo>
                        <a:pt x="1288" y="996"/>
                      </a:lnTo>
                      <a:lnTo>
                        <a:pt x="1299" y="1004"/>
                      </a:lnTo>
                      <a:lnTo>
                        <a:pt x="1309" y="1022"/>
                      </a:lnTo>
                      <a:lnTo>
                        <a:pt x="1320" y="1005"/>
                      </a:lnTo>
                      <a:lnTo>
                        <a:pt x="1330" y="998"/>
                      </a:lnTo>
                      <a:lnTo>
                        <a:pt x="1341" y="1005"/>
                      </a:lnTo>
                      <a:lnTo>
                        <a:pt x="1352" y="1022"/>
                      </a:lnTo>
                      <a:lnTo>
                        <a:pt x="1362" y="1006"/>
                      </a:lnTo>
                      <a:lnTo>
                        <a:pt x="1373" y="999"/>
                      </a:lnTo>
                      <a:lnTo>
                        <a:pt x="1383" y="1006"/>
                      </a:lnTo>
                      <a:lnTo>
                        <a:pt x="1394" y="1022"/>
                      </a:lnTo>
                      <a:lnTo>
                        <a:pt x="1404" y="1006"/>
                      </a:lnTo>
                      <a:lnTo>
                        <a:pt x="1415" y="1000"/>
                      </a:lnTo>
                      <a:lnTo>
                        <a:pt x="1425" y="1007"/>
                      </a:lnTo>
                      <a:lnTo>
                        <a:pt x="1436" y="1022"/>
                      </a:lnTo>
                      <a:lnTo>
                        <a:pt x="1446" y="1007"/>
                      </a:lnTo>
                      <a:lnTo>
                        <a:pt x="1457" y="1001"/>
                      </a:lnTo>
                      <a:lnTo>
                        <a:pt x="1468" y="1007"/>
                      </a:lnTo>
                      <a:lnTo>
                        <a:pt x="1478" y="1022"/>
                      </a:lnTo>
                      <a:lnTo>
                        <a:pt x="1489" y="1008"/>
                      </a:lnTo>
                      <a:lnTo>
                        <a:pt x="1499" y="1002"/>
                      </a:lnTo>
                      <a:lnTo>
                        <a:pt x="1510" y="1008"/>
                      </a:lnTo>
                      <a:lnTo>
                        <a:pt x="1520" y="1022"/>
                      </a:lnTo>
                      <a:lnTo>
                        <a:pt x="1531" y="1008"/>
                      </a:lnTo>
                      <a:lnTo>
                        <a:pt x="1541" y="1003"/>
                      </a:lnTo>
                      <a:lnTo>
                        <a:pt x="1552" y="1009"/>
                      </a:lnTo>
                      <a:lnTo>
                        <a:pt x="1563" y="1022"/>
                      </a:lnTo>
                      <a:lnTo>
                        <a:pt x="1573" y="1009"/>
                      </a:lnTo>
                      <a:lnTo>
                        <a:pt x="1584" y="1003"/>
                      </a:lnTo>
                      <a:lnTo>
                        <a:pt x="1594" y="1009"/>
                      </a:lnTo>
                      <a:lnTo>
                        <a:pt x="1605" y="1022"/>
                      </a:lnTo>
                      <a:lnTo>
                        <a:pt x="1615" y="1009"/>
                      </a:lnTo>
                      <a:lnTo>
                        <a:pt x="1626" y="1004"/>
                      </a:lnTo>
                      <a:lnTo>
                        <a:pt x="1637" y="1009"/>
                      </a:lnTo>
                      <a:lnTo>
                        <a:pt x="1647" y="1022"/>
                      </a:lnTo>
                      <a:lnTo>
                        <a:pt x="1658" y="1010"/>
                      </a:lnTo>
                      <a:lnTo>
                        <a:pt x="1668" y="1004"/>
                      </a:lnTo>
                      <a:lnTo>
                        <a:pt x="1679" y="1010"/>
                      </a:lnTo>
                      <a:lnTo>
                        <a:pt x="1689" y="1022"/>
                      </a:lnTo>
                      <a:lnTo>
                        <a:pt x="1700" y="1010"/>
                      </a:lnTo>
                      <a:lnTo>
                        <a:pt x="1710" y="1005"/>
                      </a:lnTo>
                      <a:lnTo>
                        <a:pt x="1721" y="1010"/>
                      </a:lnTo>
                      <a:lnTo>
                        <a:pt x="1732" y="1022"/>
                      </a:lnTo>
                      <a:lnTo>
                        <a:pt x="1742" y="1010"/>
                      </a:lnTo>
                      <a:lnTo>
                        <a:pt x="1753" y="1005"/>
                      </a:lnTo>
                      <a:lnTo>
                        <a:pt x="1763" y="1010"/>
                      </a:lnTo>
                      <a:lnTo>
                        <a:pt x="1774" y="1022"/>
                      </a:lnTo>
                      <a:lnTo>
                        <a:pt x="1784" y="1010"/>
                      </a:lnTo>
                      <a:lnTo>
                        <a:pt x="1795" y="1005"/>
                      </a:lnTo>
                      <a:lnTo>
                        <a:pt x="1805" y="1010"/>
                      </a:lnTo>
                      <a:lnTo>
                        <a:pt x="1816" y="1022"/>
                      </a:lnTo>
                      <a:lnTo>
                        <a:pt x="1827" y="1010"/>
                      </a:lnTo>
                      <a:lnTo>
                        <a:pt x="1837" y="1006"/>
                      </a:lnTo>
                      <a:lnTo>
                        <a:pt x="1848" y="1010"/>
                      </a:lnTo>
                      <a:lnTo>
                        <a:pt x="1858" y="1022"/>
                      </a:lnTo>
                      <a:lnTo>
                        <a:pt x="1869" y="1010"/>
                      </a:lnTo>
                      <a:lnTo>
                        <a:pt x="1879" y="1006"/>
                      </a:lnTo>
                      <a:lnTo>
                        <a:pt x="1890" y="1011"/>
                      </a:lnTo>
                      <a:lnTo>
                        <a:pt x="1900" y="1022"/>
                      </a:lnTo>
                      <a:lnTo>
                        <a:pt x="1911" y="1011"/>
                      </a:lnTo>
                      <a:lnTo>
                        <a:pt x="1921" y="1006"/>
                      </a:lnTo>
                      <a:lnTo>
                        <a:pt x="1932" y="1011"/>
                      </a:lnTo>
                      <a:lnTo>
                        <a:pt x="1943" y="1022"/>
                      </a:lnTo>
                      <a:lnTo>
                        <a:pt x="1953" y="1011"/>
                      </a:lnTo>
                      <a:lnTo>
                        <a:pt x="1964" y="1006"/>
                      </a:lnTo>
                      <a:lnTo>
                        <a:pt x="1974" y="1011"/>
                      </a:lnTo>
                      <a:lnTo>
                        <a:pt x="1985" y="1022"/>
                      </a:lnTo>
                      <a:lnTo>
                        <a:pt x="1995" y="1011"/>
                      </a:lnTo>
                      <a:lnTo>
                        <a:pt x="2006" y="1006"/>
                      </a:lnTo>
                      <a:lnTo>
                        <a:pt x="2017" y="1011"/>
                      </a:lnTo>
                      <a:lnTo>
                        <a:pt x="2027" y="1022"/>
                      </a:lnTo>
                      <a:lnTo>
                        <a:pt x="2038" y="1011"/>
                      </a:lnTo>
                      <a:lnTo>
                        <a:pt x="2048" y="1006"/>
                      </a:lnTo>
                      <a:lnTo>
                        <a:pt x="2059" y="1011"/>
                      </a:lnTo>
                      <a:lnTo>
                        <a:pt x="2069" y="1022"/>
                      </a:lnTo>
                      <a:lnTo>
                        <a:pt x="2080" y="1011"/>
                      </a:lnTo>
                      <a:lnTo>
                        <a:pt x="2090" y="1006"/>
                      </a:lnTo>
                      <a:lnTo>
                        <a:pt x="2101" y="1011"/>
                      </a:lnTo>
                      <a:lnTo>
                        <a:pt x="2112" y="1022"/>
                      </a:lnTo>
                      <a:lnTo>
                        <a:pt x="2122" y="1011"/>
                      </a:lnTo>
                      <a:lnTo>
                        <a:pt x="2133" y="1006"/>
                      </a:lnTo>
                      <a:lnTo>
                        <a:pt x="2143" y="1011"/>
                      </a:lnTo>
                      <a:lnTo>
                        <a:pt x="2154" y="1022"/>
                      </a:lnTo>
                      <a:lnTo>
                        <a:pt x="2164" y="1011"/>
                      </a:lnTo>
                      <a:lnTo>
                        <a:pt x="2175" y="1006"/>
                      </a:lnTo>
                      <a:lnTo>
                        <a:pt x="2186" y="1011"/>
                      </a:lnTo>
                      <a:lnTo>
                        <a:pt x="2196" y="1022"/>
                      </a:lnTo>
                      <a:lnTo>
                        <a:pt x="2207" y="1011"/>
                      </a:lnTo>
                      <a:lnTo>
                        <a:pt x="2217" y="1006"/>
                      </a:lnTo>
                      <a:lnTo>
                        <a:pt x="2228" y="1011"/>
                      </a:lnTo>
                      <a:lnTo>
                        <a:pt x="2238" y="1022"/>
                      </a:lnTo>
                      <a:lnTo>
                        <a:pt x="2249" y="1011"/>
                      </a:lnTo>
                      <a:lnTo>
                        <a:pt x="2259" y="1006"/>
                      </a:lnTo>
                      <a:lnTo>
                        <a:pt x="2270" y="1010"/>
                      </a:lnTo>
                      <a:lnTo>
                        <a:pt x="2280" y="1022"/>
                      </a:lnTo>
                      <a:lnTo>
                        <a:pt x="2291" y="1010"/>
                      </a:lnTo>
                      <a:lnTo>
                        <a:pt x="2302" y="1006"/>
                      </a:lnTo>
                      <a:lnTo>
                        <a:pt x="2312" y="1010"/>
                      </a:lnTo>
                      <a:lnTo>
                        <a:pt x="2323" y="1022"/>
                      </a:lnTo>
                      <a:lnTo>
                        <a:pt x="2333" y="1010"/>
                      </a:lnTo>
                      <a:lnTo>
                        <a:pt x="2344" y="1005"/>
                      </a:lnTo>
                      <a:lnTo>
                        <a:pt x="2354" y="1010"/>
                      </a:lnTo>
                      <a:lnTo>
                        <a:pt x="2365" y="1022"/>
                      </a:lnTo>
                      <a:lnTo>
                        <a:pt x="2375" y="1010"/>
                      </a:lnTo>
                      <a:lnTo>
                        <a:pt x="2386" y="1005"/>
                      </a:lnTo>
                      <a:lnTo>
                        <a:pt x="2397" y="1010"/>
                      </a:lnTo>
                      <a:lnTo>
                        <a:pt x="2407" y="1022"/>
                      </a:lnTo>
                      <a:lnTo>
                        <a:pt x="2418" y="1010"/>
                      </a:lnTo>
                      <a:lnTo>
                        <a:pt x="2428" y="1005"/>
                      </a:lnTo>
                      <a:lnTo>
                        <a:pt x="2439" y="1010"/>
                      </a:lnTo>
                      <a:lnTo>
                        <a:pt x="2449" y="1022"/>
                      </a:lnTo>
                      <a:lnTo>
                        <a:pt x="2460" y="1010"/>
                      </a:lnTo>
                      <a:lnTo>
                        <a:pt x="2470" y="1004"/>
                      </a:lnTo>
                      <a:lnTo>
                        <a:pt x="2481" y="1010"/>
                      </a:lnTo>
                      <a:lnTo>
                        <a:pt x="2492" y="1022"/>
                      </a:lnTo>
                      <a:lnTo>
                        <a:pt x="2502" y="1009"/>
                      </a:lnTo>
                      <a:lnTo>
                        <a:pt x="2513" y="1004"/>
                      </a:lnTo>
                      <a:lnTo>
                        <a:pt x="2523" y="1009"/>
                      </a:lnTo>
                      <a:lnTo>
                        <a:pt x="2534" y="1022"/>
                      </a:lnTo>
                      <a:lnTo>
                        <a:pt x="2544" y="1009"/>
                      </a:lnTo>
                      <a:lnTo>
                        <a:pt x="2555" y="1003"/>
                      </a:lnTo>
                      <a:lnTo>
                        <a:pt x="2566" y="1009"/>
                      </a:lnTo>
                      <a:lnTo>
                        <a:pt x="2576" y="1022"/>
                      </a:lnTo>
                      <a:lnTo>
                        <a:pt x="2587" y="1009"/>
                      </a:lnTo>
                      <a:lnTo>
                        <a:pt x="2597" y="1003"/>
                      </a:lnTo>
                      <a:lnTo>
                        <a:pt x="2608" y="1008"/>
                      </a:lnTo>
                      <a:lnTo>
                        <a:pt x="2618" y="1022"/>
                      </a:lnTo>
                      <a:lnTo>
                        <a:pt x="2629" y="1008"/>
                      </a:lnTo>
                      <a:lnTo>
                        <a:pt x="2639" y="1002"/>
                      </a:lnTo>
                      <a:lnTo>
                        <a:pt x="2650" y="1008"/>
                      </a:lnTo>
                      <a:lnTo>
                        <a:pt x="2661" y="1022"/>
                      </a:lnTo>
                      <a:lnTo>
                        <a:pt x="2671" y="1007"/>
                      </a:lnTo>
                      <a:lnTo>
                        <a:pt x="2682" y="1001"/>
                      </a:lnTo>
                      <a:lnTo>
                        <a:pt x="2692" y="1007"/>
                      </a:lnTo>
                    </a:path>
                  </a:pathLst>
                </a:custGeom>
                <a:noFill/>
                <a:ln w="3175" cap="flat">
                  <a:solidFill>
                    <a:srgbClr val="00B05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01" name="Freeform 208"/>
                <p:cNvSpPr>
                  <a:spLocks/>
                </p:cNvSpPr>
                <p:nvPr/>
              </p:nvSpPr>
              <p:spPr bwMode="auto">
                <a:xfrm>
                  <a:off x="5470826" y="2864092"/>
                  <a:ext cx="2672064" cy="1007398"/>
                </a:xfrm>
                <a:custGeom>
                  <a:avLst/>
                  <a:gdLst>
                    <a:gd name="T0" fmla="*/ 42 w 2692"/>
                    <a:gd name="T1" fmla="*/ 1022 h 1022"/>
                    <a:gd name="T2" fmla="*/ 95 w 2692"/>
                    <a:gd name="T3" fmla="*/ 1006 h 1022"/>
                    <a:gd name="T4" fmla="*/ 148 w 2692"/>
                    <a:gd name="T5" fmla="*/ 998 h 1022"/>
                    <a:gd name="T6" fmla="*/ 201 w 2692"/>
                    <a:gd name="T7" fmla="*/ 1003 h 1022"/>
                    <a:gd name="T8" fmla="*/ 254 w 2692"/>
                    <a:gd name="T9" fmla="*/ 1022 h 1022"/>
                    <a:gd name="T10" fmla="*/ 306 w 2692"/>
                    <a:gd name="T11" fmla="*/ 1000 h 1022"/>
                    <a:gd name="T12" fmla="*/ 359 w 2692"/>
                    <a:gd name="T13" fmla="*/ 987 h 1022"/>
                    <a:gd name="T14" fmla="*/ 412 w 2692"/>
                    <a:gd name="T15" fmla="*/ 994 h 1022"/>
                    <a:gd name="T16" fmla="*/ 465 w 2692"/>
                    <a:gd name="T17" fmla="*/ 1022 h 1022"/>
                    <a:gd name="T18" fmla="*/ 517 w 2692"/>
                    <a:gd name="T19" fmla="*/ 982 h 1022"/>
                    <a:gd name="T20" fmla="*/ 570 w 2692"/>
                    <a:gd name="T21" fmla="*/ 949 h 1022"/>
                    <a:gd name="T22" fmla="*/ 623 w 2692"/>
                    <a:gd name="T23" fmla="*/ 951 h 1022"/>
                    <a:gd name="T24" fmla="*/ 676 w 2692"/>
                    <a:gd name="T25" fmla="*/ 1022 h 1022"/>
                    <a:gd name="T26" fmla="*/ 729 w 2692"/>
                    <a:gd name="T27" fmla="*/ 715 h 1022"/>
                    <a:gd name="T28" fmla="*/ 781 w 2692"/>
                    <a:gd name="T29" fmla="*/ 371 h 1022"/>
                    <a:gd name="T30" fmla="*/ 834 w 2692"/>
                    <a:gd name="T31" fmla="*/ 891 h 1022"/>
                    <a:gd name="T32" fmla="*/ 887 w 2692"/>
                    <a:gd name="T33" fmla="*/ 1022 h 1022"/>
                    <a:gd name="T34" fmla="*/ 940 w 2692"/>
                    <a:gd name="T35" fmla="*/ 968 h 1022"/>
                    <a:gd name="T36" fmla="*/ 993 w 2692"/>
                    <a:gd name="T37" fmla="*/ 962 h 1022"/>
                    <a:gd name="T38" fmla="*/ 1045 w 2692"/>
                    <a:gd name="T39" fmla="*/ 987 h 1022"/>
                    <a:gd name="T40" fmla="*/ 1098 w 2692"/>
                    <a:gd name="T41" fmla="*/ 1022 h 1022"/>
                    <a:gd name="T42" fmla="*/ 1151 w 2692"/>
                    <a:gd name="T43" fmla="*/ 996 h 1022"/>
                    <a:gd name="T44" fmla="*/ 1204 w 2692"/>
                    <a:gd name="T45" fmla="*/ 990 h 1022"/>
                    <a:gd name="T46" fmla="*/ 1257 w 2692"/>
                    <a:gd name="T47" fmla="*/ 1002 h 1022"/>
                    <a:gd name="T48" fmla="*/ 1309 w 2692"/>
                    <a:gd name="T49" fmla="*/ 1022 h 1022"/>
                    <a:gd name="T50" fmla="*/ 1362 w 2692"/>
                    <a:gd name="T51" fmla="*/ 1005 h 1022"/>
                    <a:gd name="T52" fmla="*/ 1415 w 2692"/>
                    <a:gd name="T53" fmla="*/ 999 h 1022"/>
                    <a:gd name="T54" fmla="*/ 1468 w 2692"/>
                    <a:gd name="T55" fmla="*/ 1007 h 1022"/>
                    <a:gd name="T56" fmla="*/ 1520 w 2692"/>
                    <a:gd name="T57" fmla="*/ 1022 h 1022"/>
                    <a:gd name="T58" fmla="*/ 1573 w 2692"/>
                    <a:gd name="T59" fmla="*/ 1008 h 1022"/>
                    <a:gd name="T60" fmla="*/ 1626 w 2692"/>
                    <a:gd name="T61" fmla="*/ 1003 h 1022"/>
                    <a:gd name="T62" fmla="*/ 1679 w 2692"/>
                    <a:gd name="T63" fmla="*/ 1009 h 1022"/>
                    <a:gd name="T64" fmla="*/ 1732 w 2692"/>
                    <a:gd name="T65" fmla="*/ 1022 h 1022"/>
                    <a:gd name="T66" fmla="*/ 1784 w 2692"/>
                    <a:gd name="T67" fmla="*/ 1010 h 1022"/>
                    <a:gd name="T68" fmla="*/ 1837 w 2692"/>
                    <a:gd name="T69" fmla="*/ 1005 h 1022"/>
                    <a:gd name="T70" fmla="*/ 1890 w 2692"/>
                    <a:gd name="T71" fmla="*/ 1010 h 1022"/>
                    <a:gd name="T72" fmla="*/ 1943 w 2692"/>
                    <a:gd name="T73" fmla="*/ 1022 h 1022"/>
                    <a:gd name="T74" fmla="*/ 1995 w 2692"/>
                    <a:gd name="T75" fmla="*/ 1011 h 1022"/>
                    <a:gd name="T76" fmla="*/ 2048 w 2692"/>
                    <a:gd name="T77" fmla="*/ 1006 h 1022"/>
                    <a:gd name="T78" fmla="*/ 2101 w 2692"/>
                    <a:gd name="T79" fmla="*/ 1011 h 1022"/>
                    <a:gd name="T80" fmla="*/ 2154 w 2692"/>
                    <a:gd name="T81" fmla="*/ 1022 h 1022"/>
                    <a:gd name="T82" fmla="*/ 2207 w 2692"/>
                    <a:gd name="T83" fmla="*/ 1011 h 1022"/>
                    <a:gd name="T84" fmla="*/ 2259 w 2692"/>
                    <a:gd name="T85" fmla="*/ 1006 h 1022"/>
                    <a:gd name="T86" fmla="*/ 2312 w 2692"/>
                    <a:gd name="T87" fmla="*/ 1010 h 1022"/>
                    <a:gd name="T88" fmla="*/ 2365 w 2692"/>
                    <a:gd name="T89" fmla="*/ 1022 h 1022"/>
                    <a:gd name="T90" fmla="*/ 2418 w 2692"/>
                    <a:gd name="T91" fmla="*/ 1010 h 1022"/>
                    <a:gd name="T92" fmla="*/ 2470 w 2692"/>
                    <a:gd name="T93" fmla="*/ 1005 h 1022"/>
                    <a:gd name="T94" fmla="*/ 2523 w 2692"/>
                    <a:gd name="T95" fmla="*/ 1010 h 1022"/>
                    <a:gd name="T96" fmla="*/ 2576 w 2692"/>
                    <a:gd name="T97" fmla="*/ 1022 h 1022"/>
                    <a:gd name="T98" fmla="*/ 2629 w 2692"/>
                    <a:gd name="T99" fmla="*/ 1009 h 1022"/>
                    <a:gd name="T100" fmla="*/ 2682 w 2692"/>
                    <a:gd name="T101" fmla="*/ 1002 h 102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</a:cxnLst>
                  <a:rect l="0" t="0" r="r" b="b"/>
                  <a:pathLst>
                    <a:path w="2692" h="1022">
                      <a:moveTo>
                        <a:pt x="0" y="1022"/>
                      </a:moveTo>
                      <a:lnTo>
                        <a:pt x="11" y="1007"/>
                      </a:lnTo>
                      <a:lnTo>
                        <a:pt x="21" y="1001"/>
                      </a:lnTo>
                      <a:lnTo>
                        <a:pt x="32" y="1007"/>
                      </a:lnTo>
                      <a:lnTo>
                        <a:pt x="42" y="1022"/>
                      </a:lnTo>
                      <a:lnTo>
                        <a:pt x="53" y="1007"/>
                      </a:lnTo>
                      <a:lnTo>
                        <a:pt x="64" y="1000"/>
                      </a:lnTo>
                      <a:lnTo>
                        <a:pt x="74" y="1006"/>
                      </a:lnTo>
                      <a:lnTo>
                        <a:pt x="85" y="1022"/>
                      </a:lnTo>
                      <a:lnTo>
                        <a:pt x="95" y="1006"/>
                      </a:lnTo>
                      <a:lnTo>
                        <a:pt x="106" y="999"/>
                      </a:lnTo>
                      <a:lnTo>
                        <a:pt x="116" y="1006"/>
                      </a:lnTo>
                      <a:lnTo>
                        <a:pt x="127" y="1022"/>
                      </a:lnTo>
                      <a:lnTo>
                        <a:pt x="137" y="1005"/>
                      </a:lnTo>
                      <a:lnTo>
                        <a:pt x="148" y="998"/>
                      </a:lnTo>
                      <a:lnTo>
                        <a:pt x="159" y="1005"/>
                      </a:lnTo>
                      <a:lnTo>
                        <a:pt x="169" y="1022"/>
                      </a:lnTo>
                      <a:lnTo>
                        <a:pt x="180" y="1004"/>
                      </a:lnTo>
                      <a:lnTo>
                        <a:pt x="190" y="996"/>
                      </a:lnTo>
                      <a:lnTo>
                        <a:pt x="201" y="1003"/>
                      </a:lnTo>
                      <a:lnTo>
                        <a:pt x="211" y="1022"/>
                      </a:lnTo>
                      <a:lnTo>
                        <a:pt x="222" y="1003"/>
                      </a:lnTo>
                      <a:lnTo>
                        <a:pt x="232" y="994"/>
                      </a:lnTo>
                      <a:lnTo>
                        <a:pt x="243" y="1002"/>
                      </a:lnTo>
                      <a:lnTo>
                        <a:pt x="254" y="1022"/>
                      </a:lnTo>
                      <a:lnTo>
                        <a:pt x="264" y="1002"/>
                      </a:lnTo>
                      <a:lnTo>
                        <a:pt x="275" y="992"/>
                      </a:lnTo>
                      <a:lnTo>
                        <a:pt x="285" y="1001"/>
                      </a:lnTo>
                      <a:lnTo>
                        <a:pt x="296" y="1022"/>
                      </a:lnTo>
                      <a:lnTo>
                        <a:pt x="306" y="1000"/>
                      </a:lnTo>
                      <a:lnTo>
                        <a:pt x="317" y="990"/>
                      </a:lnTo>
                      <a:lnTo>
                        <a:pt x="328" y="999"/>
                      </a:lnTo>
                      <a:lnTo>
                        <a:pt x="338" y="1022"/>
                      </a:lnTo>
                      <a:lnTo>
                        <a:pt x="349" y="998"/>
                      </a:lnTo>
                      <a:lnTo>
                        <a:pt x="359" y="987"/>
                      </a:lnTo>
                      <a:lnTo>
                        <a:pt x="370" y="996"/>
                      </a:lnTo>
                      <a:lnTo>
                        <a:pt x="380" y="1022"/>
                      </a:lnTo>
                      <a:lnTo>
                        <a:pt x="391" y="995"/>
                      </a:lnTo>
                      <a:lnTo>
                        <a:pt x="401" y="983"/>
                      </a:lnTo>
                      <a:lnTo>
                        <a:pt x="412" y="994"/>
                      </a:lnTo>
                      <a:lnTo>
                        <a:pt x="423" y="1022"/>
                      </a:lnTo>
                      <a:lnTo>
                        <a:pt x="433" y="992"/>
                      </a:lnTo>
                      <a:lnTo>
                        <a:pt x="444" y="978"/>
                      </a:lnTo>
                      <a:lnTo>
                        <a:pt x="454" y="990"/>
                      </a:lnTo>
                      <a:lnTo>
                        <a:pt x="465" y="1022"/>
                      </a:lnTo>
                      <a:lnTo>
                        <a:pt x="475" y="987"/>
                      </a:lnTo>
                      <a:lnTo>
                        <a:pt x="486" y="971"/>
                      </a:lnTo>
                      <a:lnTo>
                        <a:pt x="496" y="985"/>
                      </a:lnTo>
                      <a:lnTo>
                        <a:pt x="507" y="1022"/>
                      </a:lnTo>
                      <a:lnTo>
                        <a:pt x="517" y="982"/>
                      </a:lnTo>
                      <a:lnTo>
                        <a:pt x="528" y="962"/>
                      </a:lnTo>
                      <a:lnTo>
                        <a:pt x="539" y="978"/>
                      </a:lnTo>
                      <a:lnTo>
                        <a:pt x="549" y="1022"/>
                      </a:lnTo>
                      <a:lnTo>
                        <a:pt x="560" y="973"/>
                      </a:lnTo>
                      <a:lnTo>
                        <a:pt x="570" y="949"/>
                      </a:lnTo>
                      <a:lnTo>
                        <a:pt x="581" y="968"/>
                      </a:lnTo>
                      <a:lnTo>
                        <a:pt x="591" y="1022"/>
                      </a:lnTo>
                      <a:lnTo>
                        <a:pt x="602" y="961"/>
                      </a:lnTo>
                      <a:lnTo>
                        <a:pt x="612" y="929"/>
                      </a:lnTo>
                      <a:lnTo>
                        <a:pt x="623" y="951"/>
                      </a:lnTo>
                      <a:lnTo>
                        <a:pt x="634" y="1022"/>
                      </a:lnTo>
                      <a:lnTo>
                        <a:pt x="644" y="938"/>
                      </a:lnTo>
                      <a:lnTo>
                        <a:pt x="655" y="892"/>
                      </a:lnTo>
                      <a:lnTo>
                        <a:pt x="665" y="920"/>
                      </a:lnTo>
                      <a:lnTo>
                        <a:pt x="676" y="1022"/>
                      </a:lnTo>
                      <a:lnTo>
                        <a:pt x="686" y="891"/>
                      </a:lnTo>
                      <a:lnTo>
                        <a:pt x="697" y="805"/>
                      </a:lnTo>
                      <a:lnTo>
                        <a:pt x="708" y="838"/>
                      </a:lnTo>
                      <a:lnTo>
                        <a:pt x="718" y="1022"/>
                      </a:lnTo>
                      <a:lnTo>
                        <a:pt x="729" y="715"/>
                      </a:lnTo>
                      <a:lnTo>
                        <a:pt x="739" y="371"/>
                      </a:lnTo>
                      <a:lnTo>
                        <a:pt x="750" y="102"/>
                      </a:lnTo>
                      <a:lnTo>
                        <a:pt x="760" y="0"/>
                      </a:lnTo>
                      <a:lnTo>
                        <a:pt x="771" y="102"/>
                      </a:lnTo>
                      <a:lnTo>
                        <a:pt x="781" y="371"/>
                      </a:lnTo>
                      <a:lnTo>
                        <a:pt x="792" y="715"/>
                      </a:lnTo>
                      <a:lnTo>
                        <a:pt x="803" y="1022"/>
                      </a:lnTo>
                      <a:lnTo>
                        <a:pt x="813" y="838"/>
                      </a:lnTo>
                      <a:lnTo>
                        <a:pt x="824" y="805"/>
                      </a:lnTo>
                      <a:lnTo>
                        <a:pt x="834" y="891"/>
                      </a:lnTo>
                      <a:lnTo>
                        <a:pt x="845" y="1022"/>
                      </a:lnTo>
                      <a:lnTo>
                        <a:pt x="855" y="920"/>
                      </a:lnTo>
                      <a:lnTo>
                        <a:pt x="866" y="892"/>
                      </a:lnTo>
                      <a:lnTo>
                        <a:pt x="876" y="938"/>
                      </a:lnTo>
                      <a:lnTo>
                        <a:pt x="887" y="1022"/>
                      </a:lnTo>
                      <a:lnTo>
                        <a:pt x="898" y="951"/>
                      </a:lnTo>
                      <a:lnTo>
                        <a:pt x="908" y="929"/>
                      </a:lnTo>
                      <a:lnTo>
                        <a:pt x="919" y="961"/>
                      </a:lnTo>
                      <a:lnTo>
                        <a:pt x="929" y="1022"/>
                      </a:lnTo>
                      <a:lnTo>
                        <a:pt x="940" y="968"/>
                      </a:lnTo>
                      <a:lnTo>
                        <a:pt x="950" y="949"/>
                      </a:lnTo>
                      <a:lnTo>
                        <a:pt x="961" y="973"/>
                      </a:lnTo>
                      <a:lnTo>
                        <a:pt x="971" y="1022"/>
                      </a:lnTo>
                      <a:lnTo>
                        <a:pt x="982" y="978"/>
                      </a:lnTo>
                      <a:lnTo>
                        <a:pt x="993" y="962"/>
                      </a:lnTo>
                      <a:lnTo>
                        <a:pt x="1003" y="982"/>
                      </a:lnTo>
                      <a:lnTo>
                        <a:pt x="1014" y="1022"/>
                      </a:lnTo>
                      <a:lnTo>
                        <a:pt x="1024" y="985"/>
                      </a:lnTo>
                      <a:lnTo>
                        <a:pt x="1035" y="971"/>
                      </a:lnTo>
                      <a:lnTo>
                        <a:pt x="1045" y="987"/>
                      </a:lnTo>
                      <a:lnTo>
                        <a:pt x="1056" y="1022"/>
                      </a:lnTo>
                      <a:lnTo>
                        <a:pt x="1066" y="990"/>
                      </a:lnTo>
                      <a:lnTo>
                        <a:pt x="1077" y="978"/>
                      </a:lnTo>
                      <a:lnTo>
                        <a:pt x="1088" y="992"/>
                      </a:lnTo>
                      <a:lnTo>
                        <a:pt x="1098" y="1022"/>
                      </a:lnTo>
                      <a:lnTo>
                        <a:pt x="1109" y="994"/>
                      </a:lnTo>
                      <a:lnTo>
                        <a:pt x="1119" y="983"/>
                      </a:lnTo>
                      <a:lnTo>
                        <a:pt x="1130" y="995"/>
                      </a:lnTo>
                      <a:lnTo>
                        <a:pt x="1140" y="1022"/>
                      </a:lnTo>
                      <a:lnTo>
                        <a:pt x="1151" y="996"/>
                      </a:lnTo>
                      <a:lnTo>
                        <a:pt x="1161" y="987"/>
                      </a:lnTo>
                      <a:lnTo>
                        <a:pt x="1172" y="998"/>
                      </a:lnTo>
                      <a:lnTo>
                        <a:pt x="1183" y="1022"/>
                      </a:lnTo>
                      <a:lnTo>
                        <a:pt x="1193" y="999"/>
                      </a:lnTo>
                      <a:lnTo>
                        <a:pt x="1204" y="990"/>
                      </a:lnTo>
                      <a:lnTo>
                        <a:pt x="1214" y="1000"/>
                      </a:lnTo>
                      <a:lnTo>
                        <a:pt x="1225" y="1022"/>
                      </a:lnTo>
                      <a:lnTo>
                        <a:pt x="1235" y="1001"/>
                      </a:lnTo>
                      <a:lnTo>
                        <a:pt x="1246" y="992"/>
                      </a:lnTo>
                      <a:lnTo>
                        <a:pt x="1257" y="1002"/>
                      </a:lnTo>
                      <a:lnTo>
                        <a:pt x="1267" y="1022"/>
                      </a:lnTo>
                      <a:lnTo>
                        <a:pt x="1278" y="1002"/>
                      </a:lnTo>
                      <a:lnTo>
                        <a:pt x="1288" y="994"/>
                      </a:lnTo>
                      <a:lnTo>
                        <a:pt x="1299" y="1003"/>
                      </a:lnTo>
                      <a:lnTo>
                        <a:pt x="1309" y="1022"/>
                      </a:lnTo>
                      <a:lnTo>
                        <a:pt x="1320" y="1003"/>
                      </a:lnTo>
                      <a:lnTo>
                        <a:pt x="1330" y="996"/>
                      </a:lnTo>
                      <a:lnTo>
                        <a:pt x="1341" y="1004"/>
                      </a:lnTo>
                      <a:lnTo>
                        <a:pt x="1352" y="1022"/>
                      </a:lnTo>
                      <a:lnTo>
                        <a:pt x="1362" y="1005"/>
                      </a:lnTo>
                      <a:lnTo>
                        <a:pt x="1373" y="998"/>
                      </a:lnTo>
                      <a:lnTo>
                        <a:pt x="1383" y="1005"/>
                      </a:lnTo>
                      <a:lnTo>
                        <a:pt x="1394" y="1022"/>
                      </a:lnTo>
                      <a:lnTo>
                        <a:pt x="1404" y="1006"/>
                      </a:lnTo>
                      <a:lnTo>
                        <a:pt x="1415" y="999"/>
                      </a:lnTo>
                      <a:lnTo>
                        <a:pt x="1425" y="1006"/>
                      </a:lnTo>
                      <a:lnTo>
                        <a:pt x="1436" y="1022"/>
                      </a:lnTo>
                      <a:lnTo>
                        <a:pt x="1446" y="1006"/>
                      </a:lnTo>
                      <a:lnTo>
                        <a:pt x="1457" y="1000"/>
                      </a:lnTo>
                      <a:lnTo>
                        <a:pt x="1468" y="1007"/>
                      </a:lnTo>
                      <a:lnTo>
                        <a:pt x="1478" y="1022"/>
                      </a:lnTo>
                      <a:lnTo>
                        <a:pt x="1489" y="1007"/>
                      </a:lnTo>
                      <a:lnTo>
                        <a:pt x="1499" y="1001"/>
                      </a:lnTo>
                      <a:lnTo>
                        <a:pt x="1510" y="1007"/>
                      </a:lnTo>
                      <a:lnTo>
                        <a:pt x="1520" y="1022"/>
                      </a:lnTo>
                      <a:lnTo>
                        <a:pt x="1531" y="1008"/>
                      </a:lnTo>
                      <a:lnTo>
                        <a:pt x="1541" y="1002"/>
                      </a:lnTo>
                      <a:lnTo>
                        <a:pt x="1552" y="1008"/>
                      </a:lnTo>
                      <a:lnTo>
                        <a:pt x="1563" y="1022"/>
                      </a:lnTo>
                      <a:lnTo>
                        <a:pt x="1573" y="1008"/>
                      </a:lnTo>
                      <a:lnTo>
                        <a:pt x="1584" y="1003"/>
                      </a:lnTo>
                      <a:lnTo>
                        <a:pt x="1594" y="1009"/>
                      </a:lnTo>
                      <a:lnTo>
                        <a:pt x="1605" y="1022"/>
                      </a:lnTo>
                      <a:lnTo>
                        <a:pt x="1615" y="1009"/>
                      </a:lnTo>
                      <a:lnTo>
                        <a:pt x="1626" y="1003"/>
                      </a:lnTo>
                      <a:lnTo>
                        <a:pt x="1637" y="1009"/>
                      </a:lnTo>
                      <a:lnTo>
                        <a:pt x="1647" y="1022"/>
                      </a:lnTo>
                      <a:lnTo>
                        <a:pt x="1658" y="1009"/>
                      </a:lnTo>
                      <a:lnTo>
                        <a:pt x="1668" y="1004"/>
                      </a:lnTo>
                      <a:lnTo>
                        <a:pt x="1679" y="1009"/>
                      </a:lnTo>
                      <a:lnTo>
                        <a:pt x="1689" y="1022"/>
                      </a:lnTo>
                      <a:lnTo>
                        <a:pt x="1700" y="1010"/>
                      </a:lnTo>
                      <a:lnTo>
                        <a:pt x="1710" y="1004"/>
                      </a:lnTo>
                      <a:lnTo>
                        <a:pt x="1721" y="1010"/>
                      </a:lnTo>
                      <a:lnTo>
                        <a:pt x="1732" y="1022"/>
                      </a:lnTo>
                      <a:lnTo>
                        <a:pt x="1742" y="1010"/>
                      </a:lnTo>
                      <a:lnTo>
                        <a:pt x="1753" y="1005"/>
                      </a:lnTo>
                      <a:lnTo>
                        <a:pt x="1763" y="1010"/>
                      </a:lnTo>
                      <a:lnTo>
                        <a:pt x="1774" y="1022"/>
                      </a:lnTo>
                      <a:lnTo>
                        <a:pt x="1784" y="1010"/>
                      </a:lnTo>
                      <a:lnTo>
                        <a:pt x="1795" y="1005"/>
                      </a:lnTo>
                      <a:lnTo>
                        <a:pt x="1805" y="1010"/>
                      </a:lnTo>
                      <a:lnTo>
                        <a:pt x="1816" y="1022"/>
                      </a:lnTo>
                      <a:lnTo>
                        <a:pt x="1827" y="1010"/>
                      </a:lnTo>
                      <a:lnTo>
                        <a:pt x="1837" y="1005"/>
                      </a:lnTo>
                      <a:lnTo>
                        <a:pt x="1848" y="1010"/>
                      </a:lnTo>
                      <a:lnTo>
                        <a:pt x="1858" y="1022"/>
                      </a:lnTo>
                      <a:lnTo>
                        <a:pt x="1869" y="1010"/>
                      </a:lnTo>
                      <a:lnTo>
                        <a:pt x="1879" y="1006"/>
                      </a:lnTo>
                      <a:lnTo>
                        <a:pt x="1890" y="1010"/>
                      </a:lnTo>
                      <a:lnTo>
                        <a:pt x="1900" y="1022"/>
                      </a:lnTo>
                      <a:lnTo>
                        <a:pt x="1911" y="1010"/>
                      </a:lnTo>
                      <a:lnTo>
                        <a:pt x="1921" y="1006"/>
                      </a:lnTo>
                      <a:lnTo>
                        <a:pt x="1932" y="1011"/>
                      </a:lnTo>
                      <a:lnTo>
                        <a:pt x="1943" y="1022"/>
                      </a:lnTo>
                      <a:lnTo>
                        <a:pt x="1953" y="1011"/>
                      </a:lnTo>
                      <a:lnTo>
                        <a:pt x="1964" y="1006"/>
                      </a:lnTo>
                      <a:lnTo>
                        <a:pt x="1974" y="1011"/>
                      </a:lnTo>
                      <a:lnTo>
                        <a:pt x="1985" y="1022"/>
                      </a:lnTo>
                      <a:lnTo>
                        <a:pt x="1995" y="1011"/>
                      </a:lnTo>
                      <a:lnTo>
                        <a:pt x="2006" y="1006"/>
                      </a:lnTo>
                      <a:lnTo>
                        <a:pt x="2017" y="1011"/>
                      </a:lnTo>
                      <a:lnTo>
                        <a:pt x="2027" y="1022"/>
                      </a:lnTo>
                      <a:lnTo>
                        <a:pt x="2038" y="1011"/>
                      </a:lnTo>
                      <a:lnTo>
                        <a:pt x="2048" y="1006"/>
                      </a:lnTo>
                      <a:lnTo>
                        <a:pt x="2059" y="1011"/>
                      </a:lnTo>
                      <a:lnTo>
                        <a:pt x="2069" y="1022"/>
                      </a:lnTo>
                      <a:lnTo>
                        <a:pt x="2080" y="1011"/>
                      </a:lnTo>
                      <a:lnTo>
                        <a:pt x="2090" y="1006"/>
                      </a:lnTo>
                      <a:lnTo>
                        <a:pt x="2101" y="1011"/>
                      </a:lnTo>
                      <a:lnTo>
                        <a:pt x="2112" y="1022"/>
                      </a:lnTo>
                      <a:lnTo>
                        <a:pt x="2122" y="1011"/>
                      </a:lnTo>
                      <a:lnTo>
                        <a:pt x="2133" y="1006"/>
                      </a:lnTo>
                      <a:lnTo>
                        <a:pt x="2143" y="1011"/>
                      </a:lnTo>
                      <a:lnTo>
                        <a:pt x="2154" y="1022"/>
                      </a:lnTo>
                      <a:lnTo>
                        <a:pt x="2164" y="1011"/>
                      </a:lnTo>
                      <a:lnTo>
                        <a:pt x="2175" y="1006"/>
                      </a:lnTo>
                      <a:lnTo>
                        <a:pt x="2186" y="1011"/>
                      </a:lnTo>
                      <a:lnTo>
                        <a:pt x="2196" y="1022"/>
                      </a:lnTo>
                      <a:lnTo>
                        <a:pt x="2207" y="1011"/>
                      </a:lnTo>
                      <a:lnTo>
                        <a:pt x="2217" y="1006"/>
                      </a:lnTo>
                      <a:lnTo>
                        <a:pt x="2228" y="1011"/>
                      </a:lnTo>
                      <a:lnTo>
                        <a:pt x="2238" y="1022"/>
                      </a:lnTo>
                      <a:lnTo>
                        <a:pt x="2249" y="1011"/>
                      </a:lnTo>
                      <a:lnTo>
                        <a:pt x="2259" y="1006"/>
                      </a:lnTo>
                      <a:lnTo>
                        <a:pt x="2270" y="1011"/>
                      </a:lnTo>
                      <a:lnTo>
                        <a:pt x="2280" y="1022"/>
                      </a:lnTo>
                      <a:lnTo>
                        <a:pt x="2291" y="1011"/>
                      </a:lnTo>
                      <a:lnTo>
                        <a:pt x="2302" y="1006"/>
                      </a:lnTo>
                      <a:lnTo>
                        <a:pt x="2312" y="1010"/>
                      </a:lnTo>
                      <a:lnTo>
                        <a:pt x="2323" y="1022"/>
                      </a:lnTo>
                      <a:lnTo>
                        <a:pt x="2333" y="1010"/>
                      </a:lnTo>
                      <a:lnTo>
                        <a:pt x="2344" y="1006"/>
                      </a:lnTo>
                      <a:lnTo>
                        <a:pt x="2354" y="1010"/>
                      </a:lnTo>
                      <a:lnTo>
                        <a:pt x="2365" y="1022"/>
                      </a:lnTo>
                      <a:lnTo>
                        <a:pt x="2375" y="1010"/>
                      </a:lnTo>
                      <a:lnTo>
                        <a:pt x="2386" y="1005"/>
                      </a:lnTo>
                      <a:lnTo>
                        <a:pt x="2397" y="1010"/>
                      </a:lnTo>
                      <a:lnTo>
                        <a:pt x="2407" y="1022"/>
                      </a:lnTo>
                      <a:lnTo>
                        <a:pt x="2418" y="1010"/>
                      </a:lnTo>
                      <a:lnTo>
                        <a:pt x="2428" y="1005"/>
                      </a:lnTo>
                      <a:lnTo>
                        <a:pt x="2439" y="1010"/>
                      </a:lnTo>
                      <a:lnTo>
                        <a:pt x="2449" y="1022"/>
                      </a:lnTo>
                      <a:lnTo>
                        <a:pt x="2460" y="1010"/>
                      </a:lnTo>
                      <a:lnTo>
                        <a:pt x="2470" y="1005"/>
                      </a:lnTo>
                      <a:lnTo>
                        <a:pt x="2481" y="1010"/>
                      </a:lnTo>
                      <a:lnTo>
                        <a:pt x="2492" y="1022"/>
                      </a:lnTo>
                      <a:lnTo>
                        <a:pt x="2502" y="1010"/>
                      </a:lnTo>
                      <a:lnTo>
                        <a:pt x="2513" y="1004"/>
                      </a:lnTo>
                      <a:lnTo>
                        <a:pt x="2523" y="1010"/>
                      </a:lnTo>
                      <a:lnTo>
                        <a:pt x="2534" y="1022"/>
                      </a:lnTo>
                      <a:lnTo>
                        <a:pt x="2544" y="1009"/>
                      </a:lnTo>
                      <a:lnTo>
                        <a:pt x="2555" y="1004"/>
                      </a:lnTo>
                      <a:lnTo>
                        <a:pt x="2566" y="1009"/>
                      </a:lnTo>
                      <a:lnTo>
                        <a:pt x="2576" y="1022"/>
                      </a:lnTo>
                      <a:lnTo>
                        <a:pt x="2587" y="1009"/>
                      </a:lnTo>
                      <a:lnTo>
                        <a:pt x="2597" y="1003"/>
                      </a:lnTo>
                      <a:lnTo>
                        <a:pt x="2608" y="1009"/>
                      </a:lnTo>
                      <a:lnTo>
                        <a:pt x="2618" y="1022"/>
                      </a:lnTo>
                      <a:lnTo>
                        <a:pt x="2629" y="1009"/>
                      </a:lnTo>
                      <a:lnTo>
                        <a:pt x="2639" y="1003"/>
                      </a:lnTo>
                      <a:lnTo>
                        <a:pt x="2650" y="1008"/>
                      </a:lnTo>
                      <a:lnTo>
                        <a:pt x="2661" y="1022"/>
                      </a:lnTo>
                      <a:lnTo>
                        <a:pt x="2671" y="1008"/>
                      </a:lnTo>
                      <a:lnTo>
                        <a:pt x="2682" y="1002"/>
                      </a:lnTo>
                      <a:lnTo>
                        <a:pt x="2692" y="1008"/>
                      </a:lnTo>
                    </a:path>
                  </a:pathLst>
                </a:custGeom>
                <a:noFill/>
                <a:ln w="3175" cap="flat">
                  <a:solidFill>
                    <a:srgbClr val="00B05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02" name="Freeform 209"/>
                <p:cNvSpPr>
                  <a:spLocks/>
                </p:cNvSpPr>
                <p:nvPr/>
              </p:nvSpPr>
              <p:spPr bwMode="auto">
                <a:xfrm>
                  <a:off x="5470826" y="2864092"/>
                  <a:ext cx="2672064" cy="1007398"/>
                </a:xfrm>
                <a:custGeom>
                  <a:avLst/>
                  <a:gdLst>
                    <a:gd name="T0" fmla="*/ 42 w 2692"/>
                    <a:gd name="T1" fmla="*/ 1022 h 1022"/>
                    <a:gd name="T2" fmla="*/ 95 w 2692"/>
                    <a:gd name="T3" fmla="*/ 1007 h 1022"/>
                    <a:gd name="T4" fmla="*/ 148 w 2692"/>
                    <a:gd name="T5" fmla="*/ 999 h 1022"/>
                    <a:gd name="T6" fmla="*/ 201 w 2692"/>
                    <a:gd name="T7" fmla="*/ 1005 h 1022"/>
                    <a:gd name="T8" fmla="*/ 254 w 2692"/>
                    <a:gd name="T9" fmla="*/ 1022 h 1022"/>
                    <a:gd name="T10" fmla="*/ 306 w 2692"/>
                    <a:gd name="T11" fmla="*/ 1002 h 1022"/>
                    <a:gd name="T12" fmla="*/ 359 w 2692"/>
                    <a:gd name="T13" fmla="*/ 990 h 1022"/>
                    <a:gd name="T14" fmla="*/ 412 w 2692"/>
                    <a:gd name="T15" fmla="*/ 996 h 1022"/>
                    <a:gd name="T16" fmla="*/ 465 w 2692"/>
                    <a:gd name="T17" fmla="*/ 1022 h 1022"/>
                    <a:gd name="T18" fmla="*/ 517 w 2692"/>
                    <a:gd name="T19" fmla="*/ 987 h 1022"/>
                    <a:gd name="T20" fmla="*/ 570 w 2692"/>
                    <a:gd name="T21" fmla="*/ 962 h 1022"/>
                    <a:gd name="T22" fmla="*/ 623 w 2692"/>
                    <a:gd name="T23" fmla="*/ 968 h 1022"/>
                    <a:gd name="T24" fmla="*/ 676 w 2692"/>
                    <a:gd name="T25" fmla="*/ 1022 h 1022"/>
                    <a:gd name="T26" fmla="*/ 729 w 2692"/>
                    <a:gd name="T27" fmla="*/ 891 h 1022"/>
                    <a:gd name="T28" fmla="*/ 781 w 2692"/>
                    <a:gd name="T29" fmla="*/ 371 h 1022"/>
                    <a:gd name="T30" fmla="*/ 834 w 2692"/>
                    <a:gd name="T31" fmla="*/ 715 h 1022"/>
                    <a:gd name="T32" fmla="*/ 887 w 2692"/>
                    <a:gd name="T33" fmla="*/ 1022 h 1022"/>
                    <a:gd name="T34" fmla="*/ 940 w 2692"/>
                    <a:gd name="T35" fmla="*/ 951 h 1022"/>
                    <a:gd name="T36" fmla="*/ 993 w 2692"/>
                    <a:gd name="T37" fmla="*/ 949 h 1022"/>
                    <a:gd name="T38" fmla="*/ 1045 w 2692"/>
                    <a:gd name="T39" fmla="*/ 982 h 1022"/>
                    <a:gd name="T40" fmla="*/ 1098 w 2692"/>
                    <a:gd name="T41" fmla="*/ 1022 h 1022"/>
                    <a:gd name="T42" fmla="*/ 1151 w 2692"/>
                    <a:gd name="T43" fmla="*/ 994 h 1022"/>
                    <a:gd name="T44" fmla="*/ 1204 w 2692"/>
                    <a:gd name="T45" fmla="*/ 987 h 1022"/>
                    <a:gd name="T46" fmla="*/ 1257 w 2692"/>
                    <a:gd name="T47" fmla="*/ 1000 h 1022"/>
                    <a:gd name="T48" fmla="*/ 1309 w 2692"/>
                    <a:gd name="T49" fmla="*/ 1022 h 1022"/>
                    <a:gd name="T50" fmla="*/ 1362 w 2692"/>
                    <a:gd name="T51" fmla="*/ 1003 h 1022"/>
                    <a:gd name="T52" fmla="*/ 1415 w 2692"/>
                    <a:gd name="T53" fmla="*/ 998 h 1022"/>
                    <a:gd name="T54" fmla="*/ 1468 w 2692"/>
                    <a:gd name="T55" fmla="*/ 1006 h 1022"/>
                    <a:gd name="T56" fmla="*/ 1520 w 2692"/>
                    <a:gd name="T57" fmla="*/ 1022 h 1022"/>
                    <a:gd name="T58" fmla="*/ 1573 w 2692"/>
                    <a:gd name="T59" fmla="*/ 1008 h 1022"/>
                    <a:gd name="T60" fmla="*/ 1626 w 2692"/>
                    <a:gd name="T61" fmla="*/ 1003 h 1022"/>
                    <a:gd name="T62" fmla="*/ 1679 w 2692"/>
                    <a:gd name="T63" fmla="*/ 1009 h 1022"/>
                    <a:gd name="T64" fmla="*/ 1732 w 2692"/>
                    <a:gd name="T65" fmla="*/ 1022 h 1022"/>
                    <a:gd name="T66" fmla="*/ 1784 w 2692"/>
                    <a:gd name="T67" fmla="*/ 1010 h 1022"/>
                    <a:gd name="T68" fmla="*/ 1837 w 2692"/>
                    <a:gd name="T69" fmla="*/ 1005 h 1022"/>
                    <a:gd name="T70" fmla="*/ 1890 w 2692"/>
                    <a:gd name="T71" fmla="*/ 1010 h 1022"/>
                    <a:gd name="T72" fmla="*/ 1943 w 2692"/>
                    <a:gd name="T73" fmla="*/ 1022 h 1022"/>
                    <a:gd name="T74" fmla="*/ 1995 w 2692"/>
                    <a:gd name="T75" fmla="*/ 1011 h 1022"/>
                    <a:gd name="T76" fmla="*/ 2048 w 2692"/>
                    <a:gd name="T77" fmla="*/ 1006 h 1022"/>
                    <a:gd name="T78" fmla="*/ 2101 w 2692"/>
                    <a:gd name="T79" fmla="*/ 1011 h 1022"/>
                    <a:gd name="T80" fmla="*/ 2154 w 2692"/>
                    <a:gd name="T81" fmla="*/ 1022 h 1022"/>
                    <a:gd name="T82" fmla="*/ 2207 w 2692"/>
                    <a:gd name="T83" fmla="*/ 1011 h 1022"/>
                    <a:gd name="T84" fmla="*/ 2259 w 2692"/>
                    <a:gd name="T85" fmla="*/ 1006 h 1022"/>
                    <a:gd name="T86" fmla="*/ 2312 w 2692"/>
                    <a:gd name="T87" fmla="*/ 1011 h 1022"/>
                    <a:gd name="T88" fmla="*/ 2365 w 2692"/>
                    <a:gd name="T89" fmla="*/ 1022 h 1022"/>
                    <a:gd name="T90" fmla="*/ 2418 w 2692"/>
                    <a:gd name="T91" fmla="*/ 1010 h 1022"/>
                    <a:gd name="T92" fmla="*/ 2470 w 2692"/>
                    <a:gd name="T93" fmla="*/ 1005 h 1022"/>
                    <a:gd name="T94" fmla="*/ 2523 w 2692"/>
                    <a:gd name="T95" fmla="*/ 1010 h 1022"/>
                    <a:gd name="T96" fmla="*/ 2576 w 2692"/>
                    <a:gd name="T97" fmla="*/ 1022 h 1022"/>
                    <a:gd name="T98" fmla="*/ 2629 w 2692"/>
                    <a:gd name="T99" fmla="*/ 1009 h 1022"/>
                    <a:gd name="T100" fmla="*/ 2682 w 2692"/>
                    <a:gd name="T101" fmla="*/ 1003 h 102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</a:cxnLst>
                  <a:rect l="0" t="0" r="r" b="b"/>
                  <a:pathLst>
                    <a:path w="2692" h="1022">
                      <a:moveTo>
                        <a:pt x="0" y="1022"/>
                      </a:moveTo>
                      <a:lnTo>
                        <a:pt x="11" y="1008"/>
                      </a:lnTo>
                      <a:lnTo>
                        <a:pt x="21" y="1002"/>
                      </a:lnTo>
                      <a:lnTo>
                        <a:pt x="32" y="1008"/>
                      </a:lnTo>
                      <a:lnTo>
                        <a:pt x="42" y="1022"/>
                      </a:lnTo>
                      <a:lnTo>
                        <a:pt x="53" y="1007"/>
                      </a:lnTo>
                      <a:lnTo>
                        <a:pt x="64" y="1001"/>
                      </a:lnTo>
                      <a:lnTo>
                        <a:pt x="74" y="1007"/>
                      </a:lnTo>
                      <a:lnTo>
                        <a:pt x="85" y="1022"/>
                      </a:lnTo>
                      <a:lnTo>
                        <a:pt x="95" y="1007"/>
                      </a:lnTo>
                      <a:lnTo>
                        <a:pt x="106" y="1000"/>
                      </a:lnTo>
                      <a:lnTo>
                        <a:pt x="116" y="1006"/>
                      </a:lnTo>
                      <a:lnTo>
                        <a:pt x="127" y="1022"/>
                      </a:lnTo>
                      <a:lnTo>
                        <a:pt x="137" y="1006"/>
                      </a:lnTo>
                      <a:lnTo>
                        <a:pt x="148" y="999"/>
                      </a:lnTo>
                      <a:lnTo>
                        <a:pt x="159" y="1006"/>
                      </a:lnTo>
                      <a:lnTo>
                        <a:pt x="169" y="1022"/>
                      </a:lnTo>
                      <a:lnTo>
                        <a:pt x="180" y="1005"/>
                      </a:lnTo>
                      <a:lnTo>
                        <a:pt x="190" y="998"/>
                      </a:lnTo>
                      <a:lnTo>
                        <a:pt x="201" y="1005"/>
                      </a:lnTo>
                      <a:lnTo>
                        <a:pt x="211" y="1022"/>
                      </a:lnTo>
                      <a:lnTo>
                        <a:pt x="222" y="1004"/>
                      </a:lnTo>
                      <a:lnTo>
                        <a:pt x="232" y="996"/>
                      </a:lnTo>
                      <a:lnTo>
                        <a:pt x="243" y="1003"/>
                      </a:lnTo>
                      <a:lnTo>
                        <a:pt x="254" y="1022"/>
                      </a:lnTo>
                      <a:lnTo>
                        <a:pt x="264" y="1003"/>
                      </a:lnTo>
                      <a:lnTo>
                        <a:pt x="275" y="994"/>
                      </a:lnTo>
                      <a:lnTo>
                        <a:pt x="285" y="1002"/>
                      </a:lnTo>
                      <a:lnTo>
                        <a:pt x="296" y="1022"/>
                      </a:lnTo>
                      <a:lnTo>
                        <a:pt x="306" y="1002"/>
                      </a:lnTo>
                      <a:lnTo>
                        <a:pt x="317" y="992"/>
                      </a:lnTo>
                      <a:lnTo>
                        <a:pt x="328" y="1001"/>
                      </a:lnTo>
                      <a:lnTo>
                        <a:pt x="338" y="1022"/>
                      </a:lnTo>
                      <a:lnTo>
                        <a:pt x="349" y="1000"/>
                      </a:lnTo>
                      <a:lnTo>
                        <a:pt x="359" y="990"/>
                      </a:lnTo>
                      <a:lnTo>
                        <a:pt x="370" y="999"/>
                      </a:lnTo>
                      <a:lnTo>
                        <a:pt x="380" y="1022"/>
                      </a:lnTo>
                      <a:lnTo>
                        <a:pt x="391" y="998"/>
                      </a:lnTo>
                      <a:lnTo>
                        <a:pt x="401" y="987"/>
                      </a:lnTo>
                      <a:lnTo>
                        <a:pt x="412" y="996"/>
                      </a:lnTo>
                      <a:lnTo>
                        <a:pt x="423" y="1022"/>
                      </a:lnTo>
                      <a:lnTo>
                        <a:pt x="433" y="995"/>
                      </a:lnTo>
                      <a:lnTo>
                        <a:pt x="444" y="983"/>
                      </a:lnTo>
                      <a:lnTo>
                        <a:pt x="454" y="994"/>
                      </a:lnTo>
                      <a:lnTo>
                        <a:pt x="465" y="1022"/>
                      </a:lnTo>
                      <a:lnTo>
                        <a:pt x="475" y="992"/>
                      </a:lnTo>
                      <a:lnTo>
                        <a:pt x="486" y="978"/>
                      </a:lnTo>
                      <a:lnTo>
                        <a:pt x="496" y="990"/>
                      </a:lnTo>
                      <a:lnTo>
                        <a:pt x="507" y="1022"/>
                      </a:lnTo>
                      <a:lnTo>
                        <a:pt x="517" y="987"/>
                      </a:lnTo>
                      <a:lnTo>
                        <a:pt x="528" y="971"/>
                      </a:lnTo>
                      <a:lnTo>
                        <a:pt x="539" y="985"/>
                      </a:lnTo>
                      <a:lnTo>
                        <a:pt x="549" y="1022"/>
                      </a:lnTo>
                      <a:lnTo>
                        <a:pt x="560" y="982"/>
                      </a:lnTo>
                      <a:lnTo>
                        <a:pt x="570" y="962"/>
                      </a:lnTo>
                      <a:lnTo>
                        <a:pt x="581" y="978"/>
                      </a:lnTo>
                      <a:lnTo>
                        <a:pt x="591" y="1022"/>
                      </a:lnTo>
                      <a:lnTo>
                        <a:pt x="602" y="973"/>
                      </a:lnTo>
                      <a:lnTo>
                        <a:pt x="612" y="949"/>
                      </a:lnTo>
                      <a:lnTo>
                        <a:pt x="623" y="968"/>
                      </a:lnTo>
                      <a:lnTo>
                        <a:pt x="634" y="1022"/>
                      </a:lnTo>
                      <a:lnTo>
                        <a:pt x="644" y="961"/>
                      </a:lnTo>
                      <a:lnTo>
                        <a:pt x="655" y="929"/>
                      </a:lnTo>
                      <a:lnTo>
                        <a:pt x="665" y="951"/>
                      </a:lnTo>
                      <a:lnTo>
                        <a:pt x="676" y="1022"/>
                      </a:lnTo>
                      <a:lnTo>
                        <a:pt x="686" y="938"/>
                      </a:lnTo>
                      <a:lnTo>
                        <a:pt x="697" y="892"/>
                      </a:lnTo>
                      <a:lnTo>
                        <a:pt x="708" y="920"/>
                      </a:lnTo>
                      <a:lnTo>
                        <a:pt x="718" y="1022"/>
                      </a:lnTo>
                      <a:lnTo>
                        <a:pt x="729" y="891"/>
                      </a:lnTo>
                      <a:lnTo>
                        <a:pt x="739" y="805"/>
                      </a:lnTo>
                      <a:lnTo>
                        <a:pt x="750" y="838"/>
                      </a:lnTo>
                      <a:lnTo>
                        <a:pt x="760" y="1022"/>
                      </a:lnTo>
                      <a:lnTo>
                        <a:pt x="771" y="715"/>
                      </a:lnTo>
                      <a:lnTo>
                        <a:pt x="781" y="371"/>
                      </a:lnTo>
                      <a:lnTo>
                        <a:pt x="792" y="102"/>
                      </a:lnTo>
                      <a:lnTo>
                        <a:pt x="803" y="0"/>
                      </a:lnTo>
                      <a:lnTo>
                        <a:pt x="813" y="102"/>
                      </a:lnTo>
                      <a:lnTo>
                        <a:pt x="824" y="371"/>
                      </a:lnTo>
                      <a:lnTo>
                        <a:pt x="834" y="715"/>
                      </a:lnTo>
                      <a:lnTo>
                        <a:pt x="845" y="1022"/>
                      </a:lnTo>
                      <a:lnTo>
                        <a:pt x="855" y="838"/>
                      </a:lnTo>
                      <a:lnTo>
                        <a:pt x="866" y="805"/>
                      </a:lnTo>
                      <a:lnTo>
                        <a:pt x="876" y="891"/>
                      </a:lnTo>
                      <a:lnTo>
                        <a:pt x="887" y="1022"/>
                      </a:lnTo>
                      <a:lnTo>
                        <a:pt x="898" y="920"/>
                      </a:lnTo>
                      <a:lnTo>
                        <a:pt x="908" y="892"/>
                      </a:lnTo>
                      <a:lnTo>
                        <a:pt x="919" y="938"/>
                      </a:lnTo>
                      <a:lnTo>
                        <a:pt x="929" y="1022"/>
                      </a:lnTo>
                      <a:lnTo>
                        <a:pt x="940" y="951"/>
                      </a:lnTo>
                      <a:lnTo>
                        <a:pt x="950" y="929"/>
                      </a:lnTo>
                      <a:lnTo>
                        <a:pt x="961" y="961"/>
                      </a:lnTo>
                      <a:lnTo>
                        <a:pt x="971" y="1022"/>
                      </a:lnTo>
                      <a:lnTo>
                        <a:pt x="982" y="968"/>
                      </a:lnTo>
                      <a:lnTo>
                        <a:pt x="993" y="949"/>
                      </a:lnTo>
                      <a:lnTo>
                        <a:pt x="1003" y="973"/>
                      </a:lnTo>
                      <a:lnTo>
                        <a:pt x="1014" y="1022"/>
                      </a:lnTo>
                      <a:lnTo>
                        <a:pt x="1024" y="978"/>
                      </a:lnTo>
                      <a:lnTo>
                        <a:pt x="1035" y="962"/>
                      </a:lnTo>
                      <a:lnTo>
                        <a:pt x="1045" y="982"/>
                      </a:lnTo>
                      <a:lnTo>
                        <a:pt x="1056" y="1022"/>
                      </a:lnTo>
                      <a:lnTo>
                        <a:pt x="1066" y="985"/>
                      </a:lnTo>
                      <a:lnTo>
                        <a:pt x="1077" y="971"/>
                      </a:lnTo>
                      <a:lnTo>
                        <a:pt x="1088" y="987"/>
                      </a:lnTo>
                      <a:lnTo>
                        <a:pt x="1098" y="1022"/>
                      </a:lnTo>
                      <a:lnTo>
                        <a:pt x="1109" y="990"/>
                      </a:lnTo>
                      <a:lnTo>
                        <a:pt x="1119" y="978"/>
                      </a:lnTo>
                      <a:lnTo>
                        <a:pt x="1130" y="992"/>
                      </a:lnTo>
                      <a:lnTo>
                        <a:pt x="1140" y="1022"/>
                      </a:lnTo>
                      <a:lnTo>
                        <a:pt x="1151" y="994"/>
                      </a:lnTo>
                      <a:lnTo>
                        <a:pt x="1161" y="983"/>
                      </a:lnTo>
                      <a:lnTo>
                        <a:pt x="1172" y="995"/>
                      </a:lnTo>
                      <a:lnTo>
                        <a:pt x="1183" y="1022"/>
                      </a:lnTo>
                      <a:lnTo>
                        <a:pt x="1193" y="996"/>
                      </a:lnTo>
                      <a:lnTo>
                        <a:pt x="1204" y="987"/>
                      </a:lnTo>
                      <a:lnTo>
                        <a:pt x="1214" y="998"/>
                      </a:lnTo>
                      <a:lnTo>
                        <a:pt x="1225" y="1022"/>
                      </a:lnTo>
                      <a:lnTo>
                        <a:pt x="1235" y="999"/>
                      </a:lnTo>
                      <a:lnTo>
                        <a:pt x="1246" y="990"/>
                      </a:lnTo>
                      <a:lnTo>
                        <a:pt x="1257" y="1000"/>
                      </a:lnTo>
                      <a:lnTo>
                        <a:pt x="1267" y="1022"/>
                      </a:lnTo>
                      <a:lnTo>
                        <a:pt x="1278" y="1001"/>
                      </a:lnTo>
                      <a:lnTo>
                        <a:pt x="1288" y="992"/>
                      </a:lnTo>
                      <a:lnTo>
                        <a:pt x="1299" y="1002"/>
                      </a:lnTo>
                      <a:lnTo>
                        <a:pt x="1309" y="1022"/>
                      </a:lnTo>
                      <a:lnTo>
                        <a:pt x="1320" y="1002"/>
                      </a:lnTo>
                      <a:lnTo>
                        <a:pt x="1330" y="994"/>
                      </a:lnTo>
                      <a:lnTo>
                        <a:pt x="1341" y="1003"/>
                      </a:lnTo>
                      <a:lnTo>
                        <a:pt x="1352" y="1022"/>
                      </a:lnTo>
                      <a:lnTo>
                        <a:pt x="1362" y="1003"/>
                      </a:lnTo>
                      <a:lnTo>
                        <a:pt x="1373" y="996"/>
                      </a:lnTo>
                      <a:lnTo>
                        <a:pt x="1383" y="1004"/>
                      </a:lnTo>
                      <a:lnTo>
                        <a:pt x="1394" y="1022"/>
                      </a:lnTo>
                      <a:lnTo>
                        <a:pt x="1404" y="1005"/>
                      </a:lnTo>
                      <a:lnTo>
                        <a:pt x="1415" y="998"/>
                      </a:lnTo>
                      <a:lnTo>
                        <a:pt x="1425" y="1005"/>
                      </a:lnTo>
                      <a:lnTo>
                        <a:pt x="1436" y="1022"/>
                      </a:lnTo>
                      <a:lnTo>
                        <a:pt x="1446" y="1006"/>
                      </a:lnTo>
                      <a:lnTo>
                        <a:pt x="1457" y="999"/>
                      </a:lnTo>
                      <a:lnTo>
                        <a:pt x="1468" y="1006"/>
                      </a:lnTo>
                      <a:lnTo>
                        <a:pt x="1478" y="1022"/>
                      </a:lnTo>
                      <a:lnTo>
                        <a:pt x="1489" y="1006"/>
                      </a:lnTo>
                      <a:lnTo>
                        <a:pt x="1499" y="1000"/>
                      </a:lnTo>
                      <a:lnTo>
                        <a:pt x="1510" y="1007"/>
                      </a:lnTo>
                      <a:lnTo>
                        <a:pt x="1520" y="1022"/>
                      </a:lnTo>
                      <a:lnTo>
                        <a:pt x="1531" y="1007"/>
                      </a:lnTo>
                      <a:lnTo>
                        <a:pt x="1541" y="1001"/>
                      </a:lnTo>
                      <a:lnTo>
                        <a:pt x="1552" y="1007"/>
                      </a:lnTo>
                      <a:lnTo>
                        <a:pt x="1563" y="1022"/>
                      </a:lnTo>
                      <a:lnTo>
                        <a:pt x="1573" y="1008"/>
                      </a:lnTo>
                      <a:lnTo>
                        <a:pt x="1584" y="1002"/>
                      </a:lnTo>
                      <a:lnTo>
                        <a:pt x="1594" y="1008"/>
                      </a:lnTo>
                      <a:lnTo>
                        <a:pt x="1605" y="1022"/>
                      </a:lnTo>
                      <a:lnTo>
                        <a:pt x="1615" y="1008"/>
                      </a:lnTo>
                      <a:lnTo>
                        <a:pt x="1626" y="1003"/>
                      </a:lnTo>
                      <a:lnTo>
                        <a:pt x="1637" y="1009"/>
                      </a:lnTo>
                      <a:lnTo>
                        <a:pt x="1647" y="1022"/>
                      </a:lnTo>
                      <a:lnTo>
                        <a:pt x="1658" y="1009"/>
                      </a:lnTo>
                      <a:lnTo>
                        <a:pt x="1668" y="1003"/>
                      </a:lnTo>
                      <a:lnTo>
                        <a:pt x="1679" y="1009"/>
                      </a:lnTo>
                      <a:lnTo>
                        <a:pt x="1689" y="1022"/>
                      </a:lnTo>
                      <a:lnTo>
                        <a:pt x="1700" y="1009"/>
                      </a:lnTo>
                      <a:lnTo>
                        <a:pt x="1710" y="1004"/>
                      </a:lnTo>
                      <a:lnTo>
                        <a:pt x="1721" y="1009"/>
                      </a:lnTo>
                      <a:lnTo>
                        <a:pt x="1732" y="1022"/>
                      </a:lnTo>
                      <a:lnTo>
                        <a:pt x="1742" y="1010"/>
                      </a:lnTo>
                      <a:lnTo>
                        <a:pt x="1753" y="1004"/>
                      </a:lnTo>
                      <a:lnTo>
                        <a:pt x="1763" y="1010"/>
                      </a:lnTo>
                      <a:lnTo>
                        <a:pt x="1774" y="1022"/>
                      </a:lnTo>
                      <a:lnTo>
                        <a:pt x="1784" y="1010"/>
                      </a:lnTo>
                      <a:lnTo>
                        <a:pt x="1795" y="1005"/>
                      </a:lnTo>
                      <a:lnTo>
                        <a:pt x="1805" y="1010"/>
                      </a:lnTo>
                      <a:lnTo>
                        <a:pt x="1816" y="1022"/>
                      </a:lnTo>
                      <a:lnTo>
                        <a:pt x="1827" y="1010"/>
                      </a:lnTo>
                      <a:lnTo>
                        <a:pt x="1837" y="1005"/>
                      </a:lnTo>
                      <a:lnTo>
                        <a:pt x="1848" y="1010"/>
                      </a:lnTo>
                      <a:lnTo>
                        <a:pt x="1858" y="1022"/>
                      </a:lnTo>
                      <a:lnTo>
                        <a:pt x="1869" y="1010"/>
                      </a:lnTo>
                      <a:lnTo>
                        <a:pt x="1879" y="1005"/>
                      </a:lnTo>
                      <a:lnTo>
                        <a:pt x="1890" y="1010"/>
                      </a:lnTo>
                      <a:lnTo>
                        <a:pt x="1900" y="1022"/>
                      </a:lnTo>
                      <a:lnTo>
                        <a:pt x="1911" y="1010"/>
                      </a:lnTo>
                      <a:lnTo>
                        <a:pt x="1921" y="1006"/>
                      </a:lnTo>
                      <a:lnTo>
                        <a:pt x="1932" y="1010"/>
                      </a:lnTo>
                      <a:lnTo>
                        <a:pt x="1943" y="1022"/>
                      </a:lnTo>
                      <a:lnTo>
                        <a:pt x="1953" y="1010"/>
                      </a:lnTo>
                      <a:lnTo>
                        <a:pt x="1964" y="1006"/>
                      </a:lnTo>
                      <a:lnTo>
                        <a:pt x="1974" y="1011"/>
                      </a:lnTo>
                      <a:lnTo>
                        <a:pt x="1985" y="1022"/>
                      </a:lnTo>
                      <a:lnTo>
                        <a:pt x="1995" y="1011"/>
                      </a:lnTo>
                      <a:lnTo>
                        <a:pt x="2006" y="1006"/>
                      </a:lnTo>
                      <a:lnTo>
                        <a:pt x="2017" y="1011"/>
                      </a:lnTo>
                      <a:lnTo>
                        <a:pt x="2027" y="1022"/>
                      </a:lnTo>
                      <a:lnTo>
                        <a:pt x="2038" y="1011"/>
                      </a:lnTo>
                      <a:lnTo>
                        <a:pt x="2048" y="1006"/>
                      </a:lnTo>
                      <a:lnTo>
                        <a:pt x="2059" y="1011"/>
                      </a:lnTo>
                      <a:lnTo>
                        <a:pt x="2069" y="1022"/>
                      </a:lnTo>
                      <a:lnTo>
                        <a:pt x="2080" y="1011"/>
                      </a:lnTo>
                      <a:lnTo>
                        <a:pt x="2090" y="1006"/>
                      </a:lnTo>
                      <a:lnTo>
                        <a:pt x="2101" y="1011"/>
                      </a:lnTo>
                      <a:lnTo>
                        <a:pt x="2112" y="1022"/>
                      </a:lnTo>
                      <a:lnTo>
                        <a:pt x="2122" y="1011"/>
                      </a:lnTo>
                      <a:lnTo>
                        <a:pt x="2133" y="1006"/>
                      </a:lnTo>
                      <a:lnTo>
                        <a:pt x="2143" y="1011"/>
                      </a:lnTo>
                      <a:lnTo>
                        <a:pt x="2154" y="1022"/>
                      </a:lnTo>
                      <a:lnTo>
                        <a:pt x="2164" y="1011"/>
                      </a:lnTo>
                      <a:lnTo>
                        <a:pt x="2175" y="1006"/>
                      </a:lnTo>
                      <a:lnTo>
                        <a:pt x="2186" y="1011"/>
                      </a:lnTo>
                      <a:lnTo>
                        <a:pt x="2196" y="1022"/>
                      </a:lnTo>
                      <a:lnTo>
                        <a:pt x="2207" y="1011"/>
                      </a:lnTo>
                      <a:lnTo>
                        <a:pt x="2217" y="1006"/>
                      </a:lnTo>
                      <a:lnTo>
                        <a:pt x="2228" y="1011"/>
                      </a:lnTo>
                      <a:lnTo>
                        <a:pt x="2238" y="1022"/>
                      </a:lnTo>
                      <a:lnTo>
                        <a:pt x="2249" y="1011"/>
                      </a:lnTo>
                      <a:lnTo>
                        <a:pt x="2259" y="1006"/>
                      </a:lnTo>
                      <a:lnTo>
                        <a:pt x="2270" y="1011"/>
                      </a:lnTo>
                      <a:lnTo>
                        <a:pt x="2280" y="1022"/>
                      </a:lnTo>
                      <a:lnTo>
                        <a:pt x="2291" y="1011"/>
                      </a:lnTo>
                      <a:lnTo>
                        <a:pt x="2302" y="1006"/>
                      </a:lnTo>
                      <a:lnTo>
                        <a:pt x="2312" y="1011"/>
                      </a:lnTo>
                      <a:lnTo>
                        <a:pt x="2323" y="1022"/>
                      </a:lnTo>
                      <a:lnTo>
                        <a:pt x="2333" y="1011"/>
                      </a:lnTo>
                      <a:lnTo>
                        <a:pt x="2344" y="1006"/>
                      </a:lnTo>
                      <a:lnTo>
                        <a:pt x="2354" y="1010"/>
                      </a:lnTo>
                      <a:lnTo>
                        <a:pt x="2365" y="1022"/>
                      </a:lnTo>
                      <a:lnTo>
                        <a:pt x="2375" y="1010"/>
                      </a:lnTo>
                      <a:lnTo>
                        <a:pt x="2386" y="1006"/>
                      </a:lnTo>
                      <a:lnTo>
                        <a:pt x="2397" y="1010"/>
                      </a:lnTo>
                      <a:lnTo>
                        <a:pt x="2407" y="1022"/>
                      </a:lnTo>
                      <a:lnTo>
                        <a:pt x="2418" y="1010"/>
                      </a:lnTo>
                      <a:lnTo>
                        <a:pt x="2428" y="1005"/>
                      </a:lnTo>
                      <a:lnTo>
                        <a:pt x="2439" y="1010"/>
                      </a:lnTo>
                      <a:lnTo>
                        <a:pt x="2449" y="1022"/>
                      </a:lnTo>
                      <a:lnTo>
                        <a:pt x="2460" y="1010"/>
                      </a:lnTo>
                      <a:lnTo>
                        <a:pt x="2470" y="1005"/>
                      </a:lnTo>
                      <a:lnTo>
                        <a:pt x="2481" y="1010"/>
                      </a:lnTo>
                      <a:lnTo>
                        <a:pt x="2492" y="1022"/>
                      </a:lnTo>
                      <a:lnTo>
                        <a:pt x="2502" y="1010"/>
                      </a:lnTo>
                      <a:lnTo>
                        <a:pt x="2513" y="1005"/>
                      </a:lnTo>
                      <a:lnTo>
                        <a:pt x="2523" y="1010"/>
                      </a:lnTo>
                      <a:lnTo>
                        <a:pt x="2534" y="1022"/>
                      </a:lnTo>
                      <a:lnTo>
                        <a:pt x="2544" y="1010"/>
                      </a:lnTo>
                      <a:lnTo>
                        <a:pt x="2555" y="1004"/>
                      </a:lnTo>
                      <a:lnTo>
                        <a:pt x="2566" y="1010"/>
                      </a:lnTo>
                      <a:lnTo>
                        <a:pt x="2576" y="1022"/>
                      </a:lnTo>
                      <a:lnTo>
                        <a:pt x="2587" y="1009"/>
                      </a:lnTo>
                      <a:lnTo>
                        <a:pt x="2597" y="1004"/>
                      </a:lnTo>
                      <a:lnTo>
                        <a:pt x="2608" y="1009"/>
                      </a:lnTo>
                      <a:lnTo>
                        <a:pt x="2618" y="1022"/>
                      </a:lnTo>
                      <a:lnTo>
                        <a:pt x="2629" y="1009"/>
                      </a:lnTo>
                      <a:lnTo>
                        <a:pt x="2639" y="1003"/>
                      </a:lnTo>
                      <a:lnTo>
                        <a:pt x="2650" y="1009"/>
                      </a:lnTo>
                      <a:lnTo>
                        <a:pt x="2661" y="1022"/>
                      </a:lnTo>
                      <a:lnTo>
                        <a:pt x="2671" y="1009"/>
                      </a:lnTo>
                      <a:lnTo>
                        <a:pt x="2682" y="1003"/>
                      </a:lnTo>
                      <a:lnTo>
                        <a:pt x="2692" y="1008"/>
                      </a:lnTo>
                    </a:path>
                  </a:pathLst>
                </a:custGeom>
                <a:noFill/>
                <a:ln w="3175" cap="flat">
                  <a:solidFill>
                    <a:srgbClr val="00B05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cxnSp>
            <p:nvCxnSpPr>
              <p:cNvPr id="790" name="Straight Connector 789"/>
              <p:cNvCxnSpPr/>
              <p:nvPr/>
            </p:nvCxnSpPr>
            <p:spPr bwMode="auto">
              <a:xfrm>
                <a:off x="6325587" y="4350080"/>
                <a:ext cx="0" cy="1633834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791" name="Straight Connector 790"/>
              <p:cNvCxnSpPr/>
              <p:nvPr/>
            </p:nvCxnSpPr>
            <p:spPr bwMode="auto">
              <a:xfrm>
                <a:off x="7169145" y="4359617"/>
                <a:ext cx="0" cy="1659807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792" name="Straight Connector 791"/>
              <p:cNvCxnSpPr/>
              <p:nvPr/>
            </p:nvCxnSpPr>
            <p:spPr bwMode="auto">
              <a:xfrm>
                <a:off x="8012728" y="4345374"/>
                <a:ext cx="0" cy="1656295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793" name="Rectangle 792"/>
              <p:cNvSpPr/>
              <p:nvPr/>
            </p:nvSpPr>
            <p:spPr>
              <a:xfrm>
                <a:off x="5697752" y="3722212"/>
                <a:ext cx="619080" cy="28777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100" dirty="0">
                    <a:solidFill>
                      <a:srgbClr val="00B050"/>
                    </a:solidFill>
                  </a:rPr>
                  <a:t>Logic 0</a:t>
                </a:r>
                <a:endParaRPr lang="en-US" sz="1100" dirty="0"/>
              </a:p>
            </p:txBody>
          </p:sp>
          <p:sp>
            <p:nvSpPr>
              <p:cNvPr id="794" name="Rectangle 793"/>
              <p:cNvSpPr/>
              <p:nvPr/>
            </p:nvSpPr>
            <p:spPr>
              <a:xfrm>
                <a:off x="5653217" y="4873077"/>
                <a:ext cx="619080" cy="28777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100" dirty="0">
                    <a:solidFill>
                      <a:srgbClr val="00B050"/>
                    </a:solidFill>
                  </a:rPr>
                  <a:t>Logic 1</a:t>
                </a:r>
                <a:endParaRPr lang="en-US" sz="1100" dirty="0"/>
              </a:p>
            </p:txBody>
          </p:sp>
          <p:cxnSp>
            <p:nvCxnSpPr>
              <p:cNvPr id="819" name="Straight Arrow Connector 818"/>
              <p:cNvCxnSpPr/>
              <p:nvPr/>
            </p:nvCxnSpPr>
            <p:spPr bwMode="auto">
              <a:xfrm>
                <a:off x="5489471" y="5826983"/>
                <a:ext cx="2808379" cy="0"/>
              </a:xfrm>
              <a:prstGeom prst="straightConnector1">
                <a:avLst/>
              </a:prstGeom>
              <a:solidFill>
                <a:srgbClr val="00B8FF"/>
              </a:solidFill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</p:cxnSp>
          <p:sp>
            <p:nvSpPr>
              <p:cNvPr id="820" name="TextBox 819"/>
              <p:cNvSpPr txBox="1"/>
              <p:nvPr/>
            </p:nvSpPr>
            <p:spPr>
              <a:xfrm>
                <a:off x="8212442" y="5656318"/>
                <a:ext cx="421910" cy="25391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050" dirty="0">
                    <a:solidFill>
                      <a:schemeClr val="tx1"/>
                    </a:solidFill>
                  </a:rPr>
                  <a:t>time</a:t>
                </a:r>
              </a:p>
            </p:txBody>
          </p:sp>
          <p:cxnSp>
            <p:nvCxnSpPr>
              <p:cNvPr id="821" name="Straight Arrow Connector 820"/>
              <p:cNvCxnSpPr/>
              <p:nvPr/>
            </p:nvCxnSpPr>
            <p:spPr bwMode="auto">
              <a:xfrm flipV="1">
                <a:off x="5493805" y="5136545"/>
                <a:ext cx="0" cy="726535"/>
              </a:xfrm>
              <a:prstGeom prst="straightConnector1">
                <a:avLst/>
              </a:prstGeom>
              <a:solidFill>
                <a:srgbClr val="00B8FF"/>
              </a:solidFill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</p:cxnSp>
          <p:cxnSp>
            <p:nvCxnSpPr>
              <p:cNvPr id="822" name="Straight Arrow Connector 821"/>
              <p:cNvCxnSpPr/>
              <p:nvPr/>
            </p:nvCxnSpPr>
            <p:spPr bwMode="auto">
              <a:xfrm>
                <a:off x="5489471" y="4663325"/>
                <a:ext cx="2808379" cy="0"/>
              </a:xfrm>
              <a:prstGeom prst="straightConnector1">
                <a:avLst/>
              </a:prstGeom>
              <a:solidFill>
                <a:srgbClr val="00B8FF"/>
              </a:solidFill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</p:cxnSp>
          <p:sp>
            <p:nvSpPr>
              <p:cNvPr id="823" name="TextBox 822"/>
              <p:cNvSpPr txBox="1"/>
              <p:nvPr/>
            </p:nvSpPr>
            <p:spPr>
              <a:xfrm>
                <a:off x="8220510" y="4512302"/>
                <a:ext cx="421910" cy="25391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050" dirty="0">
                    <a:solidFill>
                      <a:schemeClr val="tx1"/>
                    </a:solidFill>
                  </a:rPr>
                  <a:t>time</a:t>
                </a:r>
              </a:p>
            </p:txBody>
          </p:sp>
          <p:cxnSp>
            <p:nvCxnSpPr>
              <p:cNvPr id="824" name="Straight Arrow Connector 823"/>
              <p:cNvCxnSpPr/>
              <p:nvPr/>
            </p:nvCxnSpPr>
            <p:spPr bwMode="auto">
              <a:xfrm flipV="1">
                <a:off x="5493805" y="3972888"/>
                <a:ext cx="0" cy="726535"/>
              </a:xfrm>
              <a:prstGeom prst="straightConnector1">
                <a:avLst/>
              </a:prstGeom>
              <a:solidFill>
                <a:srgbClr val="00B8FF"/>
              </a:solidFill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</p:cxn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831" name="Rectangle 830"/>
                  <p:cNvSpPr/>
                  <p:nvPr/>
                </p:nvSpPr>
                <p:spPr>
                  <a:xfrm>
                    <a:off x="6179773" y="5780768"/>
                    <a:ext cx="1127354" cy="193933"/>
                  </a:xfrm>
                  <a:prstGeom prst="rect">
                    <a:avLst/>
                  </a:prstGeom>
                </p:spPr>
                <p:txBody>
                  <a:bodyPr wrap="square">
                    <a:spAutoFit/>
                  </a:bodyPr>
                  <a:lstStyle/>
                  <a:p>
                    <a:pPr algn="ctr"/>
                    <a14:m>
                      <m:oMath xmlns:m="http://schemas.openxmlformats.org/officeDocument/2006/math">
                        <m:sSub>
                          <m:sSubPr>
                            <m:ctrlPr>
                              <a:rPr lang="en-US" sz="1100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100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𝑇</m:t>
                            </m:r>
                          </m:e>
                          <m:sub>
                            <m:r>
                              <m:rPr>
                                <m:sty m:val="p"/>
                              </m:rPr>
                              <a:rPr lang="en-US" sz="1100" b="0" i="0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ook</m:t>
                            </m:r>
                          </m:sub>
                        </m:sSub>
                      </m:oMath>
                    </a14:m>
                    <a:r>
                      <a:rPr lang="en-US" sz="1100" dirty="0">
                        <a:solidFill>
                          <a:schemeClr val="tx1"/>
                        </a:solidFill>
                      </a:rPr>
                      <a:t> = 4 </a:t>
                    </a:r>
                    <a14:m>
                      <m:oMath xmlns:m="http://schemas.openxmlformats.org/officeDocument/2006/math">
                        <m:r>
                          <a:rPr lang="en-US" sz="11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𝜇</m:t>
                        </m:r>
                        <m:r>
                          <a:rPr lang="en-US" sz="11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𝑠</m:t>
                        </m:r>
                      </m:oMath>
                    </a14:m>
                    <a:endParaRPr lang="en-US" sz="1100" dirty="0">
                      <a:solidFill>
                        <a:schemeClr val="tx1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831" name="Rectangle 830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6179773" y="5780768"/>
                    <a:ext cx="1127354" cy="193933"/>
                  </a:xfrm>
                  <a:prstGeom prst="rect">
                    <a:avLst/>
                  </a:prstGeom>
                  <a:blipFill>
                    <a:blip r:embed="rId3"/>
                    <a:stretch>
                      <a:fillRect b="-72414"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cxnSp>
            <p:nvCxnSpPr>
              <p:cNvPr id="832" name="Straight Arrow Connector 831"/>
              <p:cNvCxnSpPr/>
              <p:nvPr/>
            </p:nvCxnSpPr>
            <p:spPr bwMode="auto">
              <a:xfrm>
                <a:off x="6317756" y="6010655"/>
                <a:ext cx="851389" cy="0"/>
              </a:xfrm>
              <a:prstGeom prst="straightConnector1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triangle" w="med" len="med"/>
                <a:tailEnd type="triangle" w="med" len="med"/>
              </a:ln>
              <a:effectLst/>
            </p:spPr>
          </p:cxnSp>
        </p:grpSp>
        <p:cxnSp>
          <p:nvCxnSpPr>
            <p:cNvPr id="839" name="Straight Arrow Connector 838"/>
            <p:cNvCxnSpPr/>
            <p:nvPr/>
          </p:nvCxnSpPr>
          <p:spPr bwMode="auto">
            <a:xfrm>
              <a:off x="5522969" y="5917006"/>
              <a:ext cx="2651760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triangle" w="med" len="med"/>
            </a:ln>
            <a:effectLst/>
          </p:spPr>
        </p:cxnSp>
        <p:sp>
          <p:nvSpPr>
            <p:cNvPr id="842" name="Rectangle 841"/>
            <p:cNvSpPr/>
            <p:nvPr/>
          </p:nvSpPr>
          <p:spPr>
            <a:xfrm>
              <a:off x="4950647" y="3359515"/>
              <a:ext cx="3796403" cy="27699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sz="1200" dirty="0">
                  <a:solidFill>
                    <a:schemeClr val="tx1"/>
                  </a:solidFill>
                </a:rPr>
                <a:t>Corresponding time domain signals for seq.1a and seq.1b</a:t>
              </a:r>
            </a:p>
          </p:txBody>
        </p:sp>
        <p:sp>
          <p:nvSpPr>
            <p:cNvPr id="843" name="Left Brace 842"/>
            <p:cNvSpPr/>
            <p:nvPr/>
          </p:nvSpPr>
          <p:spPr bwMode="auto">
            <a:xfrm>
              <a:off x="5345395" y="3784232"/>
              <a:ext cx="123858" cy="1880456"/>
            </a:xfrm>
            <a:prstGeom prst="leftBrace">
              <a:avLst>
                <a:gd name="adj1" fmla="val 8333"/>
                <a:gd name="adj2" fmla="val 14297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sp>
        <p:nvSpPr>
          <p:cNvPr id="845" name="TextBox 844"/>
          <p:cNvSpPr txBox="1"/>
          <p:nvPr/>
        </p:nvSpPr>
        <p:spPr>
          <a:xfrm>
            <a:off x="2081263" y="4016300"/>
            <a:ext cx="1532727" cy="25436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Offline calculation</a:t>
            </a:r>
          </a:p>
        </p:txBody>
      </p:sp>
      <p:grpSp>
        <p:nvGrpSpPr>
          <p:cNvPr id="20" name="Group 19"/>
          <p:cNvGrpSpPr/>
          <p:nvPr/>
        </p:nvGrpSpPr>
        <p:grpSpPr>
          <a:xfrm>
            <a:off x="2079978" y="4299585"/>
            <a:ext cx="1517240" cy="1024387"/>
            <a:chOff x="2079978" y="4022239"/>
            <a:chExt cx="1517240" cy="1024387"/>
          </a:xfrm>
        </p:grpSpPr>
        <p:cxnSp>
          <p:nvCxnSpPr>
            <p:cNvPr id="489" name="Straight Arrow Connector 488"/>
            <p:cNvCxnSpPr/>
            <p:nvPr/>
          </p:nvCxnSpPr>
          <p:spPr bwMode="auto">
            <a:xfrm>
              <a:off x="3472446" y="4526616"/>
              <a:ext cx="124772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70" name="Rounded Rectangle 269"/>
                <p:cNvSpPr/>
                <p:nvPr/>
              </p:nvSpPr>
              <p:spPr bwMode="auto">
                <a:xfrm>
                  <a:off x="2959394" y="4131276"/>
                  <a:ext cx="513676" cy="793511"/>
                </a:xfrm>
                <a:prstGeom prst="roundRect">
                  <a:avLst>
                    <a:gd name="adj" fmla="val 4260"/>
                  </a:avLst>
                </a:prstGeom>
                <a:solidFill>
                  <a:srgbClr val="00B050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triangle"/>
                </a:ln>
                <a:effectLst/>
              </p:spPr>
              <p:txBody>
                <a:bodyPr vert="horz" wrap="squar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449263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buNone/>
                    <a:tabLst/>
                  </a:pPr>
                  <a:r>
                    <a:rPr kumimoji="0" lang="en-US" sz="1400" b="0" i="0" u="none" strike="noStrike" cap="none" normalizeH="0" baseline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Calibri" panose="020F0502020204030204" pitchFamily="34" charset="0"/>
                      <a:cs typeface="Calibri" panose="020F0502020204030204" pitchFamily="34" charset="0"/>
                    </a:rPr>
                    <a:t>DFT (</a:t>
                  </a:r>
                  <a14:m>
                    <m:oMath xmlns:m="http://schemas.openxmlformats.org/officeDocument/2006/math">
                      <m:r>
                        <a:rPr kumimoji="0" lang="en-US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cs typeface="Calibri" panose="020F0502020204030204" pitchFamily="34" charset="0"/>
                        </a:rPr>
                        <m:t>64</m:t>
                      </m:r>
                    </m:oMath>
                  </a14:m>
                  <a:r>
                    <a:rPr kumimoji="0" lang="en-US" sz="1400" b="0" i="0" u="none" strike="noStrike" cap="none" normalizeH="0" baseline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Calibri" panose="020F0502020204030204" pitchFamily="34" charset="0"/>
                      <a:cs typeface="Calibri" panose="020F0502020204030204" pitchFamily="34" charset="0"/>
                    </a:rPr>
                    <a:t>)</a:t>
                  </a:r>
                </a:p>
              </p:txBody>
            </p:sp>
          </mc:Choice>
          <mc:Fallback xmlns="">
            <p:sp>
              <p:nvSpPr>
                <p:cNvPr id="270" name="Rounded Rectangle 269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2959394" y="4131276"/>
                  <a:ext cx="513676" cy="793511"/>
                </a:xfrm>
                <a:prstGeom prst="roundRect">
                  <a:avLst>
                    <a:gd name="adj" fmla="val 4260"/>
                  </a:avLst>
                </a:prstGeom>
                <a:blipFill>
                  <a:blip r:embed="rId4"/>
                  <a:stretch>
                    <a:fillRect r="-4598"/>
                  </a:stretch>
                </a:blip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triangle"/>
                </a:ln>
                <a:effectLst/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273" name="Straight Arrow Connector 272"/>
            <p:cNvCxnSpPr/>
            <p:nvPr/>
          </p:nvCxnSpPr>
          <p:spPr bwMode="auto">
            <a:xfrm>
              <a:off x="2347913" y="4686861"/>
              <a:ext cx="609930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276" name="Straight Connector 275"/>
            <p:cNvCxnSpPr/>
            <p:nvPr/>
          </p:nvCxnSpPr>
          <p:spPr bwMode="auto">
            <a:xfrm flipH="1">
              <a:off x="2803633" y="4650311"/>
              <a:ext cx="38885" cy="69457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77" name="TextBox 276"/>
            <p:cNvSpPr txBox="1"/>
            <p:nvPr/>
          </p:nvSpPr>
          <p:spPr>
            <a:xfrm>
              <a:off x="2723539" y="4623456"/>
              <a:ext cx="237792" cy="2308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00" dirty="0">
                  <a:solidFill>
                    <a:schemeClr val="tx1"/>
                  </a:solidFill>
                </a:rPr>
                <a:t>9</a:t>
              </a: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78" name="Rectangle 277"/>
                <p:cNvSpPr/>
                <p:nvPr/>
              </p:nvSpPr>
              <p:spPr>
                <a:xfrm>
                  <a:off x="2093100" y="4166700"/>
                  <a:ext cx="319116" cy="338554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600" b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𝐬</m:t>
                        </m:r>
                      </m:oMath>
                    </m:oMathPara>
                  </a14:m>
                  <a:endParaRPr lang="en-US" sz="1600" b="1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278" name="Rectangle 277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093100" y="4166700"/>
                  <a:ext cx="319116" cy="338554"/>
                </a:xfrm>
                <a:prstGeom prst="rect">
                  <a:avLst/>
                </a:prstGeom>
                <a:blipFill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279" name="Straight Arrow Connector 278"/>
            <p:cNvCxnSpPr/>
            <p:nvPr/>
          </p:nvCxnSpPr>
          <p:spPr bwMode="auto">
            <a:xfrm>
              <a:off x="2715110" y="4524760"/>
              <a:ext cx="242848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467" name="Straight Connector 466"/>
            <p:cNvCxnSpPr/>
            <p:nvPr/>
          </p:nvCxnSpPr>
          <p:spPr bwMode="auto">
            <a:xfrm flipH="1">
              <a:off x="2807341" y="4488209"/>
              <a:ext cx="38885" cy="69457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468" name="TextBox 467"/>
            <p:cNvSpPr txBox="1"/>
            <p:nvPr/>
          </p:nvSpPr>
          <p:spPr>
            <a:xfrm>
              <a:off x="2722559" y="4461904"/>
              <a:ext cx="242374" cy="2308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900" dirty="0">
                  <a:solidFill>
                    <a:schemeClr val="tx1"/>
                  </a:solidFill>
                </a:rPr>
                <a:t>1</a:t>
              </a: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69" name="Rectangle 468"/>
                <p:cNvSpPr/>
                <p:nvPr/>
              </p:nvSpPr>
              <p:spPr>
                <a:xfrm>
                  <a:off x="2079978" y="4515762"/>
                  <a:ext cx="359394" cy="338554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600" b="1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</m:oMath>
                    </m:oMathPara>
                  </a14:m>
                  <a:endParaRPr lang="en-US" sz="1600" b="1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469" name="Rectangle 468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079978" y="4515762"/>
                  <a:ext cx="359394" cy="338554"/>
                </a:xfrm>
                <a:prstGeom prst="rect">
                  <a:avLst/>
                </a:prstGeom>
                <a:blipFill>
                  <a:blip r:embed="rId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526" name="Straight Arrow Connector 525"/>
            <p:cNvCxnSpPr/>
            <p:nvPr/>
          </p:nvCxnSpPr>
          <p:spPr bwMode="auto">
            <a:xfrm>
              <a:off x="2715110" y="4852539"/>
              <a:ext cx="246404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527" name="Straight Connector 526"/>
            <p:cNvCxnSpPr/>
            <p:nvPr/>
          </p:nvCxnSpPr>
          <p:spPr bwMode="auto">
            <a:xfrm flipH="1">
              <a:off x="2807341" y="4820456"/>
              <a:ext cx="38885" cy="69457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528" name="TextBox 527"/>
            <p:cNvSpPr txBox="1"/>
            <p:nvPr/>
          </p:nvSpPr>
          <p:spPr>
            <a:xfrm>
              <a:off x="2674989" y="4815794"/>
              <a:ext cx="300082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900" dirty="0">
                  <a:solidFill>
                    <a:schemeClr val="tx1"/>
                  </a:solidFill>
                </a:rPr>
                <a:t>44</a:t>
              </a: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29" name="Rectangle 528"/>
                <p:cNvSpPr/>
                <p:nvPr/>
              </p:nvSpPr>
              <p:spPr>
                <a:xfrm>
                  <a:off x="2480474" y="4663680"/>
                  <a:ext cx="359394" cy="338554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600" b="1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</m:oMath>
                    </m:oMathPara>
                  </a14:m>
                  <a:endParaRPr lang="en-US" sz="1600" b="1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529" name="Rectangle 528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480474" y="4663680"/>
                  <a:ext cx="359394" cy="338554"/>
                </a:xfrm>
                <a:prstGeom prst="rect">
                  <a:avLst/>
                </a:prstGeom>
                <a:blipFill>
                  <a:blip r:embed="rId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266" name="Straight Arrow Connector 265"/>
            <p:cNvCxnSpPr/>
            <p:nvPr/>
          </p:nvCxnSpPr>
          <p:spPr bwMode="auto">
            <a:xfrm>
              <a:off x="2328863" y="4365352"/>
              <a:ext cx="627752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267" name="Straight Connector 266"/>
            <p:cNvCxnSpPr/>
            <p:nvPr/>
          </p:nvCxnSpPr>
          <p:spPr bwMode="auto">
            <a:xfrm flipH="1">
              <a:off x="2802405" y="4328802"/>
              <a:ext cx="38885" cy="69457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68" name="TextBox 267"/>
            <p:cNvSpPr txBox="1"/>
            <p:nvPr/>
          </p:nvSpPr>
          <p:spPr>
            <a:xfrm>
              <a:off x="2722311" y="4301947"/>
              <a:ext cx="237792" cy="2308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00" dirty="0">
                  <a:solidFill>
                    <a:schemeClr val="tx1"/>
                  </a:solidFill>
                </a:rPr>
                <a:t>9</a:t>
              </a:r>
            </a:p>
          </p:txBody>
        </p:sp>
        <p:cxnSp>
          <p:nvCxnSpPr>
            <p:cNvPr id="269" name="Straight Arrow Connector 268"/>
            <p:cNvCxnSpPr/>
            <p:nvPr/>
          </p:nvCxnSpPr>
          <p:spPr bwMode="auto">
            <a:xfrm>
              <a:off x="2713882" y="4203251"/>
              <a:ext cx="242848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271" name="Straight Connector 270"/>
            <p:cNvCxnSpPr/>
            <p:nvPr/>
          </p:nvCxnSpPr>
          <p:spPr bwMode="auto">
            <a:xfrm flipH="1">
              <a:off x="2806113" y="4166700"/>
              <a:ext cx="38885" cy="69457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72" name="TextBox 271"/>
            <p:cNvSpPr txBox="1"/>
            <p:nvPr/>
          </p:nvSpPr>
          <p:spPr>
            <a:xfrm>
              <a:off x="2721331" y="4140395"/>
              <a:ext cx="242374" cy="2308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900" dirty="0">
                  <a:solidFill>
                    <a:schemeClr val="tx1"/>
                  </a:solidFill>
                </a:rPr>
                <a:t>1</a:t>
              </a: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74" name="Rectangle 273"/>
                <p:cNvSpPr/>
                <p:nvPr/>
              </p:nvSpPr>
              <p:spPr>
                <a:xfrm>
                  <a:off x="2480291" y="4352159"/>
                  <a:ext cx="359394" cy="338554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600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oMath>
                    </m:oMathPara>
                  </a14:m>
                  <a:endParaRPr lang="en-US" sz="1600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274" name="Rectangle 273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480291" y="4352159"/>
                  <a:ext cx="359394" cy="338554"/>
                </a:xfrm>
                <a:prstGeom prst="rect">
                  <a:avLst/>
                </a:prstGeom>
                <a:blipFill>
                  <a:blip r:embed="rId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75" name="Rectangle 274"/>
                <p:cNvSpPr/>
                <p:nvPr/>
              </p:nvSpPr>
              <p:spPr>
                <a:xfrm>
                  <a:off x="2473390" y="4022239"/>
                  <a:ext cx="359394" cy="338554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600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oMath>
                    </m:oMathPara>
                  </a14:m>
                  <a:endParaRPr lang="en-US" sz="1600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275" name="Rectangle 274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473390" y="4022239"/>
                  <a:ext cx="359394" cy="338554"/>
                </a:xfrm>
                <a:prstGeom prst="rect">
                  <a:avLst/>
                </a:prstGeom>
                <a:blipFill>
                  <a:blip r:embed="rId9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280" name="Group 279"/>
          <p:cNvGrpSpPr/>
          <p:nvPr/>
        </p:nvGrpSpPr>
        <p:grpSpPr>
          <a:xfrm>
            <a:off x="2071183" y="5225129"/>
            <a:ext cx="1518712" cy="1024387"/>
            <a:chOff x="2078506" y="4022239"/>
            <a:chExt cx="1518712" cy="1024387"/>
          </a:xfrm>
        </p:grpSpPr>
        <p:cxnSp>
          <p:nvCxnSpPr>
            <p:cNvPr id="281" name="Straight Arrow Connector 280"/>
            <p:cNvCxnSpPr/>
            <p:nvPr/>
          </p:nvCxnSpPr>
          <p:spPr bwMode="auto">
            <a:xfrm>
              <a:off x="3472446" y="4526616"/>
              <a:ext cx="124772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82" name="Rounded Rectangle 281"/>
                <p:cNvSpPr/>
                <p:nvPr/>
              </p:nvSpPr>
              <p:spPr bwMode="auto">
                <a:xfrm>
                  <a:off x="2959394" y="4131276"/>
                  <a:ext cx="513676" cy="793511"/>
                </a:xfrm>
                <a:prstGeom prst="roundRect">
                  <a:avLst>
                    <a:gd name="adj" fmla="val 4260"/>
                  </a:avLst>
                </a:prstGeom>
                <a:solidFill>
                  <a:srgbClr val="00B050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triangle"/>
                </a:ln>
                <a:effectLst/>
              </p:spPr>
              <p:txBody>
                <a:bodyPr vert="horz" wrap="squar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449263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buNone/>
                    <a:tabLst/>
                  </a:pPr>
                  <a:r>
                    <a:rPr kumimoji="0" lang="en-US" sz="1400" b="0" i="0" u="none" strike="noStrike" cap="none" normalizeH="0" baseline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Calibri" panose="020F0502020204030204" pitchFamily="34" charset="0"/>
                      <a:cs typeface="Calibri" panose="020F0502020204030204" pitchFamily="34" charset="0"/>
                    </a:rPr>
                    <a:t>DFT (</a:t>
                  </a:r>
                  <a14:m>
                    <m:oMath xmlns:m="http://schemas.openxmlformats.org/officeDocument/2006/math">
                      <m:r>
                        <a:rPr kumimoji="0" lang="en-US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cs typeface="Calibri" panose="020F0502020204030204" pitchFamily="34" charset="0"/>
                        </a:rPr>
                        <m:t>64</m:t>
                      </m:r>
                    </m:oMath>
                  </a14:m>
                  <a:r>
                    <a:rPr kumimoji="0" lang="en-US" sz="1400" b="0" i="0" u="none" strike="noStrike" cap="none" normalizeH="0" baseline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Calibri" panose="020F0502020204030204" pitchFamily="34" charset="0"/>
                      <a:cs typeface="Calibri" panose="020F0502020204030204" pitchFamily="34" charset="0"/>
                    </a:rPr>
                    <a:t>)</a:t>
                  </a:r>
                </a:p>
              </p:txBody>
            </p:sp>
          </mc:Choice>
          <mc:Fallback xmlns="">
            <p:sp>
              <p:nvSpPr>
                <p:cNvPr id="282" name="Rounded Rectangle 281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2959394" y="4131276"/>
                  <a:ext cx="513676" cy="793511"/>
                </a:xfrm>
                <a:prstGeom prst="roundRect">
                  <a:avLst>
                    <a:gd name="adj" fmla="val 4260"/>
                  </a:avLst>
                </a:prstGeom>
                <a:blipFill>
                  <a:blip r:embed="rId10"/>
                  <a:stretch>
                    <a:fillRect r="-3448"/>
                  </a:stretch>
                </a:blip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triangle"/>
                </a:ln>
                <a:effectLst/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283" name="Straight Arrow Connector 282"/>
            <p:cNvCxnSpPr/>
            <p:nvPr/>
          </p:nvCxnSpPr>
          <p:spPr bwMode="auto">
            <a:xfrm>
              <a:off x="2347913" y="4686861"/>
              <a:ext cx="609930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284" name="Straight Connector 283"/>
            <p:cNvCxnSpPr/>
            <p:nvPr/>
          </p:nvCxnSpPr>
          <p:spPr bwMode="auto">
            <a:xfrm flipH="1">
              <a:off x="2803633" y="4650311"/>
              <a:ext cx="38885" cy="69457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85" name="TextBox 284"/>
            <p:cNvSpPr txBox="1"/>
            <p:nvPr/>
          </p:nvSpPr>
          <p:spPr>
            <a:xfrm>
              <a:off x="2723539" y="4623456"/>
              <a:ext cx="237792" cy="2308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00" dirty="0">
                  <a:solidFill>
                    <a:schemeClr val="tx1"/>
                  </a:solidFill>
                </a:rPr>
                <a:t>9</a:t>
              </a: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86" name="Rectangle 285"/>
                <p:cNvSpPr/>
                <p:nvPr/>
              </p:nvSpPr>
              <p:spPr>
                <a:xfrm>
                  <a:off x="2112150" y="4475894"/>
                  <a:ext cx="319116" cy="338554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600" b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𝐬</m:t>
                        </m:r>
                      </m:oMath>
                    </m:oMathPara>
                  </a14:m>
                  <a:endParaRPr lang="en-US" sz="1600" b="1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286" name="Rectangle 285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112150" y="4475894"/>
                  <a:ext cx="319116" cy="338554"/>
                </a:xfrm>
                <a:prstGeom prst="rect">
                  <a:avLst/>
                </a:prstGeom>
                <a:blipFill>
                  <a:blip r:embed="rId11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287" name="Straight Arrow Connector 286"/>
            <p:cNvCxnSpPr/>
            <p:nvPr/>
          </p:nvCxnSpPr>
          <p:spPr bwMode="auto">
            <a:xfrm>
              <a:off x="2715110" y="4524760"/>
              <a:ext cx="242848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288" name="Straight Connector 287"/>
            <p:cNvCxnSpPr/>
            <p:nvPr/>
          </p:nvCxnSpPr>
          <p:spPr bwMode="auto">
            <a:xfrm flipH="1">
              <a:off x="2807341" y="4488209"/>
              <a:ext cx="38885" cy="69457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89" name="TextBox 288"/>
            <p:cNvSpPr txBox="1"/>
            <p:nvPr/>
          </p:nvSpPr>
          <p:spPr>
            <a:xfrm>
              <a:off x="2722559" y="4461904"/>
              <a:ext cx="242374" cy="2308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900" dirty="0">
                  <a:solidFill>
                    <a:schemeClr val="tx1"/>
                  </a:solidFill>
                </a:rPr>
                <a:t>1</a:t>
              </a: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90" name="Rectangle 289"/>
                <p:cNvSpPr/>
                <p:nvPr/>
              </p:nvSpPr>
              <p:spPr>
                <a:xfrm>
                  <a:off x="2078506" y="4180957"/>
                  <a:ext cx="359394" cy="338554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600" b="1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</m:oMath>
                    </m:oMathPara>
                  </a14:m>
                  <a:endParaRPr lang="en-US" sz="1600" b="1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290" name="Rectangle 289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078506" y="4180957"/>
                  <a:ext cx="359394" cy="338554"/>
                </a:xfrm>
                <a:prstGeom prst="rect">
                  <a:avLst/>
                </a:prstGeom>
                <a:blipFill>
                  <a:blip r:embed="rId1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291" name="Straight Arrow Connector 290"/>
            <p:cNvCxnSpPr/>
            <p:nvPr/>
          </p:nvCxnSpPr>
          <p:spPr bwMode="auto">
            <a:xfrm>
              <a:off x="2715110" y="4852539"/>
              <a:ext cx="246404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292" name="Straight Connector 291"/>
            <p:cNvCxnSpPr/>
            <p:nvPr/>
          </p:nvCxnSpPr>
          <p:spPr bwMode="auto">
            <a:xfrm flipH="1">
              <a:off x="2807341" y="4820456"/>
              <a:ext cx="38885" cy="69457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93" name="TextBox 292"/>
            <p:cNvSpPr txBox="1"/>
            <p:nvPr/>
          </p:nvSpPr>
          <p:spPr>
            <a:xfrm>
              <a:off x="2674989" y="4815794"/>
              <a:ext cx="300082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900" dirty="0">
                  <a:solidFill>
                    <a:schemeClr val="tx1"/>
                  </a:solidFill>
                </a:rPr>
                <a:t>44</a:t>
              </a: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94" name="Rectangle 293"/>
                <p:cNvSpPr/>
                <p:nvPr/>
              </p:nvSpPr>
              <p:spPr>
                <a:xfrm>
                  <a:off x="2480474" y="4663680"/>
                  <a:ext cx="359394" cy="338554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600" b="1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</m:oMath>
                    </m:oMathPara>
                  </a14:m>
                  <a:endParaRPr lang="en-US" sz="1600" b="1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294" name="Rectangle 293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480474" y="4663680"/>
                  <a:ext cx="359394" cy="338554"/>
                </a:xfrm>
                <a:prstGeom prst="rect">
                  <a:avLst/>
                </a:prstGeom>
                <a:blipFill>
                  <a:blip r:embed="rId1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295" name="Straight Arrow Connector 294"/>
            <p:cNvCxnSpPr/>
            <p:nvPr/>
          </p:nvCxnSpPr>
          <p:spPr bwMode="auto">
            <a:xfrm>
              <a:off x="2328863" y="4365352"/>
              <a:ext cx="627752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296" name="Straight Connector 295"/>
            <p:cNvCxnSpPr/>
            <p:nvPr/>
          </p:nvCxnSpPr>
          <p:spPr bwMode="auto">
            <a:xfrm flipH="1">
              <a:off x="2802405" y="4328802"/>
              <a:ext cx="38885" cy="69457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97" name="TextBox 296"/>
            <p:cNvSpPr txBox="1"/>
            <p:nvPr/>
          </p:nvSpPr>
          <p:spPr>
            <a:xfrm>
              <a:off x="2722311" y="4301947"/>
              <a:ext cx="237792" cy="2308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00" dirty="0">
                  <a:solidFill>
                    <a:schemeClr val="tx1"/>
                  </a:solidFill>
                </a:rPr>
                <a:t>9</a:t>
              </a:r>
            </a:p>
          </p:txBody>
        </p:sp>
        <p:cxnSp>
          <p:nvCxnSpPr>
            <p:cNvPr id="298" name="Straight Arrow Connector 297"/>
            <p:cNvCxnSpPr/>
            <p:nvPr/>
          </p:nvCxnSpPr>
          <p:spPr bwMode="auto">
            <a:xfrm>
              <a:off x="2713882" y="4203251"/>
              <a:ext cx="242848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299" name="Straight Connector 298"/>
            <p:cNvCxnSpPr/>
            <p:nvPr/>
          </p:nvCxnSpPr>
          <p:spPr bwMode="auto">
            <a:xfrm flipH="1">
              <a:off x="2806113" y="4166700"/>
              <a:ext cx="38885" cy="69457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300" name="TextBox 299"/>
            <p:cNvSpPr txBox="1"/>
            <p:nvPr/>
          </p:nvSpPr>
          <p:spPr>
            <a:xfrm>
              <a:off x="2721331" y="4140395"/>
              <a:ext cx="242374" cy="2308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900" dirty="0">
                  <a:solidFill>
                    <a:schemeClr val="tx1"/>
                  </a:solidFill>
                </a:rPr>
                <a:t>1</a:t>
              </a: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1" name="Rectangle 300"/>
                <p:cNvSpPr/>
                <p:nvPr/>
              </p:nvSpPr>
              <p:spPr>
                <a:xfrm>
                  <a:off x="2480291" y="4352159"/>
                  <a:ext cx="359394" cy="338554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600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oMath>
                    </m:oMathPara>
                  </a14:m>
                  <a:endParaRPr lang="en-US" sz="1600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301" name="Rectangle 300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480291" y="4352159"/>
                  <a:ext cx="359394" cy="338554"/>
                </a:xfrm>
                <a:prstGeom prst="rect">
                  <a:avLst/>
                </a:prstGeom>
                <a:blipFill>
                  <a:blip r:embed="rId1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2" name="Rectangle 301"/>
                <p:cNvSpPr/>
                <p:nvPr/>
              </p:nvSpPr>
              <p:spPr>
                <a:xfrm>
                  <a:off x="2473390" y="4022239"/>
                  <a:ext cx="359394" cy="338554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600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oMath>
                    </m:oMathPara>
                  </a14:m>
                  <a:endParaRPr lang="en-US" sz="1600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302" name="Rectangle 301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473390" y="4022239"/>
                  <a:ext cx="359394" cy="338554"/>
                </a:xfrm>
                <a:prstGeom prst="rect">
                  <a:avLst/>
                </a:prstGeom>
                <a:blipFill>
                  <a:blip r:embed="rId1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303" name="Rectangle 302"/>
          <p:cNvSpPr/>
          <p:nvPr/>
        </p:nvSpPr>
        <p:spPr bwMode="auto">
          <a:xfrm>
            <a:off x="2147164" y="4295026"/>
            <a:ext cx="1389306" cy="195449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190285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72418"/>
          </a:xfrm>
        </p:spPr>
        <p:txBody>
          <a:bodyPr/>
          <a:lstStyle/>
          <a:p>
            <a:r>
              <a:rPr lang="en-US" dirty="0"/>
              <a:t>Sequences for WFC OOK Symbols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685800" y="1340768"/>
                <a:ext cx="7770813" cy="541607"/>
              </a:xfrm>
            </p:spPr>
            <p:txBody>
              <a:bodyPr/>
              <a:lstStyle/>
              <a:p>
                <a:pPr algn="just">
                  <a:buFont typeface="Arial" panose="020B0604020202020204" pitchFamily="34" charset="0"/>
                  <a:buChar char="•"/>
                </a:pPr>
                <a:r>
                  <a:rPr lang="en-US" sz="1800" dirty="0"/>
                  <a:t>Other WFC OOK sequences can be generated by shifting the same base sequence </a:t>
                </a:r>
                <a14:m>
                  <m:oMath xmlns:m="http://schemas.openxmlformats.org/officeDocument/2006/math">
                    <m:r>
                      <a:rPr lang="en-US" sz="1800" b="1" i="0" dirty="0" smtClean="0">
                        <a:latin typeface="Cambria Math" panose="02040503050406030204" pitchFamily="18" charset="0"/>
                      </a:rPr>
                      <m:t>𝐬</m:t>
                    </m:r>
                    <m:r>
                      <a:rPr lang="en-US" sz="1800" b="1" i="1" dirty="0" smtClean="0">
                        <a:latin typeface="Cambria Math" panose="02040503050406030204" pitchFamily="18" charset="0"/>
                      </a:rPr>
                      <m:t>∈</m:t>
                    </m:r>
                    <m:sSup>
                      <m:sSupPr>
                        <m:ctrlPr>
                          <a:rPr lang="en-US" sz="1800" b="1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800" b="1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ℂ</m:t>
                        </m:r>
                      </m:e>
                      <m:sup>
                        <m:r>
                          <a:rPr lang="en-US" sz="18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9×1</m:t>
                        </m:r>
                      </m:sup>
                    </m:sSup>
                  </m:oMath>
                </a14:m>
                <a:r>
                  <a:rPr lang="en-US" sz="1800" dirty="0"/>
                  <a:t> over the inputs of DFT-spread with offline calculations</a:t>
                </a:r>
              </a:p>
              <a:p>
                <a:pPr marL="342900" lvl="1" indent="-342900" algn="just">
                  <a:spcBef>
                    <a:spcPts val="600"/>
                  </a:spcBef>
                  <a:buFont typeface="Arial" panose="020B0604020202020204" pitchFamily="34" charset="0"/>
                  <a:buChar char="•"/>
                </a:pPr>
                <a:r>
                  <a:rPr lang="en-US" sz="1800" b="1" dirty="0"/>
                  <a:t>The illustration below shows 6 different sequences of 3 OOK symbols in one OFDM symbol (</a:t>
                </a:r>
                <a:r>
                  <a:rPr lang="en-US" sz="1800" b="1" dirty="0">
                    <a:solidFill>
                      <a:srgbClr val="00B050"/>
                    </a:solidFill>
                  </a:rPr>
                  <a:t>green</a:t>
                </a:r>
                <a:r>
                  <a:rPr lang="en-US" sz="1800" b="1" dirty="0"/>
                  <a:t>, </a:t>
                </a:r>
                <a:r>
                  <a:rPr lang="en-US" sz="1800" b="1" dirty="0">
                    <a:solidFill>
                      <a:srgbClr val="00B0F0"/>
                    </a:solidFill>
                  </a:rPr>
                  <a:t>blue</a:t>
                </a:r>
                <a:r>
                  <a:rPr lang="en-US" sz="1800" b="1" dirty="0"/>
                  <a:t>, and </a:t>
                </a:r>
                <a:r>
                  <a:rPr lang="en-US" sz="1800" b="1" dirty="0">
                    <a:solidFill>
                      <a:srgbClr val="FF0000"/>
                    </a:solidFill>
                  </a:rPr>
                  <a:t>red</a:t>
                </a:r>
                <a:r>
                  <a:rPr lang="en-US" sz="1800" b="1" dirty="0"/>
                  <a:t> are added for clarity)</a:t>
                </a:r>
              </a:p>
              <a:p>
                <a:pPr algn="just">
                  <a:buFont typeface="Arial" panose="020B0604020202020204" pitchFamily="34" charset="0"/>
                  <a:buChar char="•"/>
                </a:pPr>
                <a:endParaRPr lang="en-US" sz="180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85800" y="1340768"/>
                <a:ext cx="7770813" cy="541607"/>
              </a:xfrm>
              <a:blipFill>
                <a:blip r:embed="rId2"/>
                <a:stretch>
                  <a:fillRect l="-549" t="-5618" r="-628" b="-15168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482" name="Rectangle 481"/>
          <p:cNvSpPr/>
          <p:nvPr/>
        </p:nvSpPr>
        <p:spPr bwMode="auto">
          <a:xfrm>
            <a:off x="4236080" y="4224240"/>
            <a:ext cx="441048" cy="1445911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483" name="Straight Connector 482"/>
          <p:cNvCxnSpPr>
            <a:stCxn id="482" idx="1"/>
            <a:endCxn id="484" idx="3"/>
          </p:cNvCxnSpPr>
          <p:nvPr/>
        </p:nvCxnSpPr>
        <p:spPr bwMode="auto">
          <a:xfrm flipH="1" flipV="1">
            <a:off x="4158749" y="4947195"/>
            <a:ext cx="77332" cy="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84" name="Rectangle 483"/>
          <p:cNvSpPr/>
          <p:nvPr/>
        </p:nvSpPr>
        <p:spPr bwMode="auto">
          <a:xfrm>
            <a:off x="3894075" y="4349710"/>
            <a:ext cx="264674" cy="1194969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  <p:txBody>
          <a:bodyPr vert="vert270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Mapping</a:t>
            </a:r>
          </a:p>
        </p:txBody>
      </p:sp>
      <p:sp>
        <p:nvSpPr>
          <p:cNvPr id="508" name="Flowchart: Or 507"/>
          <p:cNvSpPr/>
          <p:nvPr/>
        </p:nvSpPr>
        <p:spPr bwMode="auto">
          <a:xfrm>
            <a:off x="3665163" y="4767552"/>
            <a:ext cx="140283" cy="143757"/>
          </a:xfrm>
          <a:prstGeom prst="flowChartOr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509" name="Straight Arrow Connector 508"/>
          <p:cNvCxnSpPr/>
          <p:nvPr/>
        </p:nvCxnSpPr>
        <p:spPr bwMode="auto">
          <a:xfrm flipV="1">
            <a:off x="3735305" y="3947083"/>
            <a:ext cx="0" cy="82260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10" name="Straight Arrow Connector 509"/>
          <p:cNvCxnSpPr/>
          <p:nvPr/>
        </p:nvCxnSpPr>
        <p:spPr bwMode="auto">
          <a:xfrm flipV="1">
            <a:off x="3735305" y="4907669"/>
            <a:ext cx="0" cy="82113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13" name="Straight Arrow Connector 512"/>
          <p:cNvCxnSpPr/>
          <p:nvPr/>
        </p:nvCxnSpPr>
        <p:spPr bwMode="auto">
          <a:xfrm>
            <a:off x="3525267" y="4840300"/>
            <a:ext cx="368808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16" name="Straight Arrow Connector 515"/>
          <p:cNvCxnSpPr>
            <a:stCxn id="482" idx="3"/>
          </p:cNvCxnSpPr>
          <p:nvPr/>
        </p:nvCxnSpPr>
        <p:spPr bwMode="auto">
          <a:xfrm>
            <a:off x="4677128" y="4947196"/>
            <a:ext cx="75998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25" name="Rectangle 524"/>
          <p:cNvSpPr/>
          <p:nvPr/>
        </p:nvSpPr>
        <p:spPr>
          <a:xfrm>
            <a:off x="4174936" y="4732680"/>
            <a:ext cx="561652" cy="43910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sz="1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IDFT</a:t>
            </a:r>
          </a:p>
          <a:p>
            <a:pPr algn="ctr"/>
            <a:r>
              <a:rPr lang="en-US" sz="1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(256)</a:t>
            </a:r>
          </a:p>
        </p:txBody>
      </p:sp>
      <p:grpSp>
        <p:nvGrpSpPr>
          <p:cNvPr id="577" name="Group 576"/>
          <p:cNvGrpSpPr/>
          <p:nvPr/>
        </p:nvGrpSpPr>
        <p:grpSpPr>
          <a:xfrm>
            <a:off x="2232636" y="3415422"/>
            <a:ext cx="1510725" cy="1056914"/>
            <a:chOff x="-1849054" y="2800792"/>
            <a:chExt cx="1510725" cy="1111206"/>
          </a:xfrm>
        </p:grpSpPr>
        <p:cxnSp>
          <p:nvCxnSpPr>
            <p:cNvPr id="488" name="Straight Arrow Connector 487"/>
            <p:cNvCxnSpPr/>
            <p:nvPr/>
          </p:nvCxnSpPr>
          <p:spPr bwMode="auto">
            <a:xfrm>
              <a:off x="-554396" y="3356945"/>
              <a:ext cx="216067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89" name="Straight Arrow Connector 488"/>
            <p:cNvCxnSpPr/>
            <p:nvPr/>
          </p:nvCxnSpPr>
          <p:spPr bwMode="auto">
            <a:xfrm>
              <a:off x="-864392" y="3225336"/>
              <a:ext cx="124772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90" name="Straight Arrow Connector 489"/>
            <p:cNvCxnSpPr/>
            <p:nvPr/>
          </p:nvCxnSpPr>
          <p:spPr bwMode="auto">
            <a:xfrm>
              <a:off x="-849780" y="3525574"/>
              <a:ext cx="117244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91" name="Straight Arrow Connector 490"/>
            <p:cNvCxnSpPr/>
            <p:nvPr/>
          </p:nvCxnSpPr>
          <p:spPr bwMode="auto">
            <a:xfrm>
              <a:off x="-739621" y="3225336"/>
              <a:ext cx="183198" cy="131608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492" name="Arc 491"/>
            <p:cNvSpPr/>
            <p:nvPr/>
          </p:nvSpPr>
          <p:spPr bwMode="auto">
            <a:xfrm>
              <a:off x="-674437" y="3236806"/>
              <a:ext cx="183669" cy="228840"/>
            </a:xfrm>
            <a:prstGeom prst="arc">
              <a:avLst>
                <a:gd name="adj1" fmla="val 7083356"/>
                <a:gd name="adj2" fmla="val 17031877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105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grpSp>
          <p:nvGrpSpPr>
            <p:cNvPr id="548" name="Group 547"/>
            <p:cNvGrpSpPr/>
            <p:nvPr/>
          </p:nvGrpSpPr>
          <p:grpSpPr>
            <a:xfrm>
              <a:off x="-1847027" y="2800792"/>
              <a:ext cx="983259" cy="640922"/>
              <a:chOff x="-1847027" y="3054792"/>
              <a:chExt cx="983259" cy="640922"/>
            </a:xfrm>
          </p:grpSpPr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270" name="Rounded Rectangle 269"/>
                  <p:cNvSpPr/>
                  <p:nvPr/>
                </p:nvSpPr>
                <p:spPr bwMode="auto">
                  <a:xfrm>
                    <a:off x="-1377444" y="3153603"/>
                    <a:ext cx="513676" cy="422866"/>
                  </a:xfrm>
                  <a:prstGeom prst="roundRect">
                    <a:avLst>
                      <a:gd name="adj" fmla="val 4260"/>
                    </a:avLst>
                  </a:prstGeom>
                  <a:solidFill>
                    <a:srgbClr val="00B050"/>
                  </a:solid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triangle"/>
                  </a:ln>
                  <a:effectLst/>
                </p:spPr>
                <p:txBody>
                  <a:bodyPr vert="horz" wrap="square" lIns="91440" tIns="45720" rIns="91440" bIns="45720" numCol="1" rtlCol="0" anchor="ctr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ctr" defTabSz="449263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>
                        <a:srgbClr val="000000"/>
                      </a:buClr>
                      <a:buSzPct val="100000"/>
                      <a:buFont typeface="Times New Roman" pitchFamily="16" charset="0"/>
                      <a:buNone/>
                      <a:tabLst/>
                    </a:pPr>
                    <a:r>
                      <a:rPr kumimoji="0" lang="en-US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rPr>
                      <a:t>DFT (</a:t>
                    </a:r>
                    <a14:m>
                      <m:oMath xmlns:m="http://schemas.openxmlformats.org/officeDocument/2006/math">
                        <m:r>
                          <a:rPr kumimoji="0" lang="en-US" sz="1050" b="0" i="1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64</m:t>
                        </m:r>
                      </m:oMath>
                    </a14:m>
                    <a:r>
                      <a:rPr kumimoji="0" lang="en-US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rPr>
                      <a:t>)</a:t>
                    </a:r>
                  </a:p>
                </p:txBody>
              </p:sp>
            </mc:Choice>
            <mc:Fallback xmlns="">
              <p:sp>
                <p:nvSpPr>
                  <p:cNvPr id="270" name="Rounded Rectangle 269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 bwMode="auto">
                  <a:xfrm>
                    <a:off x="-1377444" y="3153603"/>
                    <a:ext cx="513676" cy="422866"/>
                  </a:xfrm>
                  <a:prstGeom prst="roundRect">
                    <a:avLst>
                      <a:gd name="adj" fmla="val 4260"/>
                    </a:avLst>
                  </a:prstGeom>
                  <a:blipFill>
                    <a:blip r:embed="rId3"/>
                    <a:stretch>
                      <a:fillRect b="-8824"/>
                    </a:stretch>
                  </a:blip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triangle"/>
                  </a:ln>
                  <a:effectLst/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cxnSp>
            <p:nvCxnSpPr>
              <p:cNvPr id="273" name="Straight Arrow Connector 272"/>
              <p:cNvCxnSpPr/>
              <p:nvPr/>
            </p:nvCxnSpPr>
            <p:spPr bwMode="auto">
              <a:xfrm>
                <a:off x="-1624304" y="3355528"/>
                <a:ext cx="249018" cy="0"/>
              </a:xfrm>
              <a:prstGeom prst="straightConnector1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</p:cxnSp>
          <p:cxnSp>
            <p:nvCxnSpPr>
              <p:cNvPr id="276" name="Straight Connector 275"/>
              <p:cNvCxnSpPr/>
              <p:nvPr/>
            </p:nvCxnSpPr>
            <p:spPr bwMode="auto">
              <a:xfrm flipH="1">
                <a:off x="-1529496" y="3336050"/>
                <a:ext cx="38885" cy="37014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277" name="TextBox 276"/>
              <p:cNvSpPr txBox="1"/>
              <p:nvPr/>
            </p:nvSpPr>
            <p:spPr>
              <a:xfrm>
                <a:off x="-1628972" y="3314124"/>
                <a:ext cx="237792" cy="22344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600" dirty="0">
                    <a:solidFill>
                      <a:schemeClr val="tx1"/>
                    </a:solidFill>
                  </a:rPr>
                  <a:t>9</a:t>
                </a:r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278" name="Rectangle 277"/>
                  <p:cNvSpPr/>
                  <p:nvPr/>
                </p:nvSpPr>
                <p:spPr>
                  <a:xfrm>
                    <a:off x="-1842328" y="3193715"/>
                    <a:ext cx="319116" cy="316548"/>
                  </a:xfrm>
                  <a:prstGeom prst="rect">
                    <a:avLst/>
                  </a:prstGeom>
                </p:spPr>
                <p:txBody>
                  <a:bodyPr wrap="squar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sz="1100" b="1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𝐬</m:t>
                          </m:r>
                        </m:oMath>
                      </m:oMathPara>
                    </a14:m>
                    <a:endParaRPr lang="en-US" sz="1100" b="1" dirty="0">
                      <a:solidFill>
                        <a:schemeClr val="tx1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278" name="Rectangle 277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-1842328" y="3193715"/>
                    <a:ext cx="319116" cy="316548"/>
                  </a:xfrm>
                  <a:prstGeom prst="rect">
                    <a:avLst/>
                  </a:prstGeom>
                  <a:blipFill>
                    <a:blip r:embed="rId4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cxnSp>
            <p:nvCxnSpPr>
              <p:cNvPr id="279" name="Straight Arrow Connector 278"/>
              <p:cNvCxnSpPr/>
              <p:nvPr/>
            </p:nvCxnSpPr>
            <p:spPr bwMode="auto">
              <a:xfrm>
                <a:off x="-1621728" y="3211015"/>
                <a:ext cx="242848" cy="0"/>
              </a:xfrm>
              <a:prstGeom prst="straightConnector1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</p:cxnSp>
          <p:cxnSp>
            <p:nvCxnSpPr>
              <p:cNvPr id="467" name="Straight Connector 466"/>
              <p:cNvCxnSpPr/>
              <p:nvPr/>
            </p:nvCxnSpPr>
            <p:spPr bwMode="auto">
              <a:xfrm flipH="1">
                <a:off x="-1529497" y="3191537"/>
                <a:ext cx="38885" cy="37014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468" name="TextBox 467"/>
              <p:cNvSpPr txBox="1"/>
              <p:nvPr/>
            </p:nvSpPr>
            <p:spPr>
              <a:xfrm>
                <a:off x="-1628972" y="3163068"/>
                <a:ext cx="223138" cy="22344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600" dirty="0">
                    <a:solidFill>
                      <a:schemeClr val="tx1"/>
                    </a:solidFill>
                  </a:rPr>
                  <a:t>1</a:t>
                </a:r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469" name="Rectangle 468"/>
                  <p:cNvSpPr/>
                  <p:nvPr/>
                </p:nvSpPr>
                <p:spPr>
                  <a:xfrm>
                    <a:off x="-1847027" y="3054792"/>
                    <a:ext cx="304892" cy="316548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sz="1100" b="1" i="0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𝟎</m:t>
                          </m:r>
                        </m:oMath>
                      </m:oMathPara>
                    </a14:m>
                    <a:endParaRPr lang="en-US" sz="1100" b="1" dirty="0">
                      <a:solidFill>
                        <a:schemeClr val="tx1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469" name="Rectangle 468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-1847027" y="3054792"/>
                    <a:ext cx="304892" cy="316548"/>
                  </a:xfrm>
                  <a:prstGeom prst="rect">
                    <a:avLst/>
                  </a:prstGeom>
                  <a:blipFill>
                    <a:blip r:embed="rId5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cxnSp>
            <p:nvCxnSpPr>
              <p:cNvPr id="526" name="Straight Arrow Connector 525"/>
              <p:cNvCxnSpPr/>
              <p:nvPr/>
            </p:nvCxnSpPr>
            <p:spPr bwMode="auto">
              <a:xfrm>
                <a:off x="-1621728" y="3521471"/>
                <a:ext cx="246404" cy="0"/>
              </a:xfrm>
              <a:prstGeom prst="straightConnector1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</p:cxnSp>
          <p:cxnSp>
            <p:nvCxnSpPr>
              <p:cNvPr id="527" name="Straight Connector 526"/>
              <p:cNvCxnSpPr/>
              <p:nvPr/>
            </p:nvCxnSpPr>
            <p:spPr bwMode="auto">
              <a:xfrm flipH="1">
                <a:off x="-1529497" y="3504374"/>
                <a:ext cx="38885" cy="37014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528" name="TextBox 527"/>
              <p:cNvSpPr txBox="1"/>
              <p:nvPr/>
            </p:nvSpPr>
            <p:spPr>
              <a:xfrm>
                <a:off x="-1659744" y="3472268"/>
                <a:ext cx="261610" cy="22344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600" dirty="0">
                    <a:solidFill>
                      <a:schemeClr val="tx1"/>
                    </a:solidFill>
                  </a:rPr>
                  <a:t>54</a:t>
                </a:r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529" name="Rectangle 528"/>
                  <p:cNvSpPr/>
                  <p:nvPr/>
                </p:nvSpPr>
                <p:spPr>
                  <a:xfrm>
                    <a:off x="-1847027" y="3356873"/>
                    <a:ext cx="304892" cy="316548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sz="1100" b="1" i="0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𝟎</m:t>
                          </m:r>
                        </m:oMath>
                      </m:oMathPara>
                    </a14:m>
                    <a:endParaRPr lang="en-US" sz="1100" b="1" dirty="0">
                      <a:solidFill>
                        <a:schemeClr val="tx1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529" name="Rectangle 528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-1847027" y="3356873"/>
                    <a:ext cx="304892" cy="316548"/>
                  </a:xfrm>
                  <a:prstGeom prst="rect">
                    <a:avLst/>
                  </a:prstGeom>
                  <a:blipFill>
                    <a:blip r:embed="rId5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grpSp>
          <p:nvGrpSpPr>
            <p:cNvPr id="549" name="Group 548"/>
            <p:cNvGrpSpPr/>
            <p:nvPr/>
          </p:nvGrpSpPr>
          <p:grpSpPr>
            <a:xfrm>
              <a:off x="-1849054" y="3271076"/>
              <a:ext cx="983259" cy="640922"/>
              <a:chOff x="-1847027" y="3054792"/>
              <a:chExt cx="983259" cy="640922"/>
            </a:xfrm>
          </p:grpSpPr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550" name="Rounded Rectangle 549"/>
                  <p:cNvSpPr/>
                  <p:nvPr/>
                </p:nvSpPr>
                <p:spPr bwMode="auto">
                  <a:xfrm>
                    <a:off x="-1377444" y="3153603"/>
                    <a:ext cx="513676" cy="422866"/>
                  </a:xfrm>
                  <a:prstGeom prst="roundRect">
                    <a:avLst>
                      <a:gd name="adj" fmla="val 4260"/>
                    </a:avLst>
                  </a:prstGeom>
                  <a:solidFill>
                    <a:srgbClr val="00B050"/>
                  </a:solid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triangle"/>
                  </a:ln>
                  <a:effectLst/>
                </p:spPr>
                <p:txBody>
                  <a:bodyPr vert="horz" wrap="square" lIns="91440" tIns="45720" rIns="91440" bIns="45720" numCol="1" rtlCol="0" anchor="ctr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ctr" defTabSz="449263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>
                        <a:srgbClr val="000000"/>
                      </a:buClr>
                      <a:buSzPct val="100000"/>
                      <a:buFont typeface="Times New Roman" pitchFamily="16" charset="0"/>
                      <a:buNone/>
                      <a:tabLst/>
                    </a:pPr>
                    <a:r>
                      <a:rPr kumimoji="0" lang="en-US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rPr>
                      <a:t>DFT (</a:t>
                    </a:r>
                    <a14:m>
                      <m:oMath xmlns:m="http://schemas.openxmlformats.org/officeDocument/2006/math">
                        <m:r>
                          <a:rPr kumimoji="0" lang="en-US" sz="1050" b="0" i="1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64</m:t>
                        </m:r>
                      </m:oMath>
                    </a14:m>
                    <a:r>
                      <a:rPr kumimoji="0" lang="en-US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rPr>
                      <a:t>)</a:t>
                    </a:r>
                  </a:p>
                </p:txBody>
              </p:sp>
            </mc:Choice>
            <mc:Fallback xmlns="">
              <p:sp>
                <p:nvSpPr>
                  <p:cNvPr id="550" name="Rounded Rectangle 549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 bwMode="auto">
                  <a:xfrm>
                    <a:off x="-1377444" y="3153603"/>
                    <a:ext cx="513676" cy="422866"/>
                  </a:xfrm>
                  <a:prstGeom prst="roundRect">
                    <a:avLst>
                      <a:gd name="adj" fmla="val 4260"/>
                    </a:avLst>
                  </a:prstGeom>
                  <a:blipFill>
                    <a:blip r:embed="rId6"/>
                    <a:stretch>
                      <a:fillRect b="-8824"/>
                    </a:stretch>
                  </a:blip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triangle"/>
                  </a:ln>
                  <a:effectLst/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cxnSp>
            <p:nvCxnSpPr>
              <p:cNvPr id="551" name="Straight Arrow Connector 550"/>
              <p:cNvCxnSpPr/>
              <p:nvPr/>
            </p:nvCxnSpPr>
            <p:spPr bwMode="auto">
              <a:xfrm>
                <a:off x="-1624304" y="3355528"/>
                <a:ext cx="249018" cy="0"/>
              </a:xfrm>
              <a:prstGeom prst="straightConnector1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</p:cxnSp>
          <p:cxnSp>
            <p:nvCxnSpPr>
              <p:cNvPr id="552" name="Straight Connector 551"/>
              <p:cNvCxnSpPr/>
              <p:nvPr/>
            </p:nvCxnSpPr>
            <p:spPr bwMode="auto">
              <a:xfrm flipH="1">
                <a:off x="-1529496" y="3336050"/>
                <a:ext cx="38885" cy="37014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553" name="TextBox 552"/>
              <p:cNvSpPr txBox="1"/>
              <p:nvPr/>
            </p:nvSpPr>
            <p:spPr>
              <a:xfrm>
                <a:off x="-1628972" y="3314124"/>
                <a:ext cx="237792" cy="22344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600" dirty="0">
                    <a:solidFill>
                      <a:schemeClr val="tx1"/>
                    </a:solidFill>
                  </a:rPr>
                  <a:t>9</a:t>
                </a:r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554" name="Rectangle 553"/>
                  <p:cNvSpPr/>
                  <p:nvPr/>
                </p:nvSpPr>
                <p:spPr>
                  <a:xfrm>
                    <a:off x="-1842328" y="3193715"/>
                    <a:ext cx="319116" cy="316548"/>
                  </a:xfrm>
                  <a:prstGeom prst="rect">
                    <a:avLst/>
                  </a:prstGeom>
                </p:spPr>
                <p:txBody>
                  <a:bodyPr wrap="squar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sz="1100" b="1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𝐬</m:t>
                          </m:r>
                        </m:oMath>
                      </m:oMathPara>
                    </a14:m>
                    <a:endParaRPr lang="en-US" sz="1100" b="1" dirty="0">
                      <a:solidFill>
                        <a:schemeClr val="tx1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554" name="Rectangle 553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-1842328" y="3193715"/>
                    <a:ext cx="319116" cy="316548"/>
                  </a:xfrm>
                  <a:prstGeom prst="rect">
                    <a:avLst/>
                  </a:prstGeom>
                  <a:blipFill>
                    <a:blip r:embed="rId7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cxnSp>
            <p:nvCxnSpPr>
              <p:cNvPr id="555" name="Straight Arrow Connector 554"/>
              <p:cNvCxnSpPr/>
              <p:nvPr/>
            </p:nvCxnSpPr>
            <p:spPr bwMode="auto">
              <a:xfrm>
                <a:off x="-1621728" y="3211015"/>
                <a:ext cx="242848" cy="0"/>
              </a:xfrm>
              <a:prstGeom prst="straightConnector1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</p:cxnSp>
          <p:cxnSp>
            <p:nvCxnSpPr>
              <p:cNvPr id="556" name="Straight Connector 555"/>
              <p:cNvCxnSpPr/>
              <p:nvPr/>
            </p:nvCxnSpPr>
            <p:spPr bwMode="auto">
              <a:xfrm flipH="1">
                <a:off x="-1529497" y="3191537"/>
                <a:ext cx="38885" cy="37014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557" name="TextBox 556"/>
              <p:cNvSpPr txBox="1"/>
              <p:nvPr/>
            </p:nvSpPr>
            <p:spPr>
              <a:xfrm>
                <a:off x="-1652784" y="3163068"/>
                <a:ext cx="261610" cy="22344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600" dirty="0">
                    <a:solidFill>
                      <a:schemeClr val="tx1"/>
                    </a:solidFill>
                  </a:rPr>
                  <a:t>11</a:t>
                </a:r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558" name="Rectangle 557"/>
                  <p:cNvSpPr/>
                  <p:nvPr/>
                </p:nvSpPr>
                <p:spPr>
                  <a:xfrm>
                    <a:off x="-1847027" y="3054792"/>
                    <a:ext cx="304892" cy="316548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sz="1100" b="1" i="0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𝟎</m:t>
                          </m:r>
                        </m:oMath>
                      </m:oMathPara>
                    </a14:m>
                    <a:endParaRPr lang="en-US" sz="1100" b="1" dirty="0">
                      <a:solidFill>
                        <a:schemeClr val="tx1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558" name="Rectangle 557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-1847027" y="3054792"/>
                    <a:ext cx="304892" cy="316548"/>
                  </a:xfrm>
                  <a:prstGeom prst="rect">
                    <a:avLst/>
                  </a:prstGeom>
                  <a:blipFill>
                    <a:blip r:embed="rId8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cxnSp>
            <p:nvCxnSpPr>
              <p:cNvPr id="559" name="Straight Arrow Connector 558"/>
              <p:cNvCxnSpPr/>
              <p:nvPr/>
            </p:nvCxnSpPr>
            <p:spPr bwMode="auto">
              <a:xfrm>
                <a:off x="-1621728" y="3521471"/>
                <a:ext cx="246404" cy="0"/>
              </a:xfrm>
              <a:prstGeom prst="straightConnector1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</p:cxnSp>
          <p:cxnSp>
            <p:nvCxnSpPr>
              <p:cNvPr id="560" name="Straight Connector 559"/>
              <p:cNvCxnSpPr/>
              <p:nvPr/>
            </p:nvCxnSpPr>
            <p:spPr bwMode="auto">
              <a:xfrm flipH="1">
                <a:off x="-1529497" y="3504374"/>
                <a:ext cx="38885" cy="37014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561" name="TextBox 560"/>
              <p:cNvSpPr txBox="1"/>
              <p:nvPr/>
            </p:nvSpPr>
            <p:spPr>
              <a:xfrm>
                <a:off x="-1659744" y="3472268"/>
                <a:ext cx="261610" cy="22344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600" dirty="0">
                    <a:solidFill>
                      <a:schemeClr val="tx1"/>
                    </a:solidFill>
                  </a:rPr>
                  <a:t>44</a:t>
                </a:r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562" name="Rectangle 561"/>
                  <p:cNvSpPr/>
                  <p:nvPr/>
                </p:nvSpPr>
                <p:spPr>
                  <a:xfrm>
                    <a:off x="-1847027" y="3356873"/>
                    <a:ext cx="304892" cy="316548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sz="1100" b="1" i="0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𝟎</m:t>
                          </m:r>
                        </m:oMath>
                      </m:oMathPara>
                    </a14:m>
                    <a:endParaRPr lang="en-US" sz="1100" b="1" dirty="0">
                      <a:solidFill>
                        <a:schemeClr val="tx1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562" name="Rectangle 561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-1847027" y="3356873"/>
                    <a:ext cx="304892" cy="316548"/>
                  </a:xfrm>
                  <a:prstGeom prst="rect">
                    <a:avLst/>
                  </a:prstGeom>
                  <a:blipFill>
                    <a:blip r:embed="rId8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</p:grpSp>
      <p:grpSp>
        <p:nvGrpSpPr>
          <p:cNvPr id="578" name="Group 577"/>
          <p:cNvGrpSpPr/>
          <p:nvPr/>
        </p:nvGrpSpPr>
        <p:grpSpPr>
          <a:xfrm>
            <a:off x="2232636" y="4308246"/>
            <a:ext cx="1510725" cy="1056914"/>
            <a:chOff x="-1849054" y="2800792"/>
            <a:chExt cx="1510725" cy="1111206"/>
          </a:xfrm>
        </p:grpSpPr>
        <p:cxnSp>
          <p:nvCxnSpPr>
            <p:cNvPr id="579" name="Straight Arrow Connector 578"/>
            <p:cNvCxnSpPr/>
            <p:nvPr/>
          </p:nvCxnSpPr>
          <p:spPr bwMode="auto">
            <a:xfrm>
              <a:off x="-554396" y="3356945"/>
              <a:ext cx="216067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80" name="Straight Arrow Connector 579"/>
            <p:cNvCxnSpPr/>
            <p:nvPr/>
          </p:nvCxnSpPr>
          <p:spPr bwMode="auto">
            <a:xfrm>
              <a:off x="-864392" y="3225336"/>
              <a:ext cx="124772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81" name="Straight Arrow Connector 580"/>
            <p:cNvCxnSpPr/>
            <p:nvPr/>
          </p:nvCxnSpPr>
          <p:spPr bwMode="auto">
            <a:xfrm>
              <a:off x="-849780" y="3525574"/>
              <a:ext cx="117244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82" name="Straight Arrow Connector 581"/>
            <p:cNvCxnSpPr/>
            <p:nvPr/>
          </p:nvCxnSpPr>
          <p:spPr bwMode="auto">
            <a:xfrm flipV="1">
              <a:off x="-738172" y="3356944"/>
              <a:ext cx="181749" cy="175102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583" name="Arc 582"/>
            <p:cNvSpPr/>
            <p:nvPr/>
          </p:nvSpPr>
          <p:spPr bwMode="auto">
            <a:xfrm>
              <a:off x="-674437" y="3236806"/>
              <a:ext cx="183669" cy="228840"/>
            </a:xfrm>
            <a:prstGeom prst="arc">
              <a:avLst>
                <a:gd name="adj1" fmla="val 3617852"/>
                <a:gd name="adj2" fmla="val 17031877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105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grpSp>
          <p:nvGrpSpPr>
            <p:cNvPr id="584" name="Group 583"/>
            <p:cNvGrpSpPr/>
            <p:nvPr/>
          </p:nvGrpSpPr>
          <p:grpSpPr>
            <a:xfrm>
              <a:off x="-1847027" y="2800792"/>
              <a:ext cx="983259" cy="640922"/>
              <a:chOff x="-1847027" y="3054792"/>
              <a:chExt cx="983259" cy="640922"/>
            </a:xfrm>
          </p:grpSpPr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599" name="Rounded Rectangle 598"/>
                  <p:cNvSpPr/>
                  <p:nvPr/>
                </p:nvSpPr>
                <p:spPr bwMode="auto">
                  <a:xfrm>
                    <a:off x="-1377444" y="3153603"/>
                    <a:ext cx="513676" cy="422866"/>
                  </a:xfrm>
                  <a:prstGeom prst="roundRect">
                    <a:avLst>
                      <a:gd name="adj" fmla="val 4260"/>
                    </a:avLst>
                  </a:prstGeom>
                  <a:solidFill>
                    <a:srgbClr val="00B0F0"/>
                  </a:solid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triangle"/>
                  </a:ln>
                  <a:effectLst/>
                </p:spPr>
                <p:txBody>
                  <a:bodyPr vert="horz" wrap="square" lIns="91440" tIns="45720" rIns="91440" bIns="45720" numCol="1" rtlCol="0" anchor="ctr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ctr" defTabSz="449263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>
                        <a:srgbClr val="000000"/>
                      </a:buClr>
                      <a:buSzPct val="100000"/>
                      <a:buFont typeface="Times New Roman" pitchFamily="16" charset="0"/>
                      <a:buNone/>
                      <a:tabLst/>
                    </a:pPr>
                    <a:r>
                      <a:rPr kumimoji="0" lang="en-US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rPr>
                      <a:t>DFT (</a:t>
                    </a:r>
                    <a14:m>
                      <m:oMath xmlns:m="http://schemas.openxmlformats.org/officeDocument/2006/math">
                        <m:r>
                          <a:rPr kumimoji="0" lang="en-US" sz="1050" b="0" i="1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64</m:t>
                        </m:r>
                      </m:oMath>
                    </a14:m>
                    <a:r>
                      <a:rPr kumimoji="0" lang="en-US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rPr>
                      <a:t>)</a:t>
                    </a:r>
                  </a:p>
                </p:txBody>
              </p:sp>
            </mc:Choice>
            <mc:Fallback xmlns="">
              <p:sp>
                <p:nvSpPr>
                  <p:cNvPr id="599" name="Rounded Rectangle 598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 bwMode="auto">
                  <a:xfrm>
                    <a:off x="-1377444" y="3153603"/>
                    <a:ext cx="513676" cy="422866"/>
                  </a:xfrm>
                  <a:prstGeom prst="roundRect">
                    <a:avLst>
                      <a:gd name="adj" fmla="val 4260"/>
                    </a:avLst>
                  </a:prstGeom>
                  <a:blipFill>
                    <a:blip r:embed="rId9"/>
                    <a:stretch>
                      <a:fillRect b="-8824"/>
                    </a:stretch>
                  </a:blip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triangle"/>
                  </a:ln>
                  <a:effectLst/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cxnSp>
            <p:nvCxnSpPr>
              <p:cNvPr id="600" name="Straight Arrow Connector 599"/>
              <p:cNvCxnSpPr/>
              <p:nvPr/>
            </p:nvCxnSpPr>
            <p:spPr bwMode="auto">
              <a:xfrm>
                <a:off x="-1624304" y="3355528"/>
                <a:ext cx="249018" cy="0"/>
              </a:xfrm>
              <a:prstGeom prst="straightConnector1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</p:cxnSp>
          <p:cxnSp>
            <p:nvCxnSpPr>
              <p:cNvPr id="601" name="Straight Connector 600"/>
              <p:cNvCxnSpPr/>
              <p:nvPr/>
            </p:nvCxnSpPr>
            <p:spPr bwMode="auto">
              <a:xfrm flipH="1">
                <a:off x="-1529496" y="3336050"/>
                <a:ext cx="38885" cy="37014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602" name="TextBox 601"/>
              <p:cNvSpPr txBox="1"/>
              <p:nvPr/>
            </p:nvSpPr>
            <p:spPr>
              <a:xfrm>
                <a:off x="-1628972" y="3314124"/>
                <a:ext cx="237792" cy="22344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600" dirty="0">
                    <a:solidFill>
                      <a:schemeClr val="tx1"/>
                    </a:solidFill>
                  </a:rPr>
                  <a:t>9</a:t>
                </a:r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603" name="Rectangle 602"/>
                  <p:cNvSpPr/>
                  <p:nvPr/>
                </p:nvSpPr>
                <p:spPr>
                  <a:xfrm>
                    <a:off x="-1842328" y="3193715"/>
                    <a:ext cx="319116" cy="316548"/>
                  </a:xfrm>
                  <a:prstGeom prst="rect">
                    <a:avLst/>
                  </a:prstGeom>
                </p:spPr>
                <p:txBody>
                  <a:bodyPr wrap="squar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sz="1100" b="1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𝐬</m:t>
                          </m:r>
                        </m:oMath>
                      </m:oMathPara>
                    </a14:m>
                    <a:endParaRPr lang="en-US" sz="1100" b="1" dirty="0">
                      <a:solidFill>
                        <a:schemeClr val="tx1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603" name="Rectangle 602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-1842328" y="3193715"/>
                    <a:ext cx="319116" cy="316548"/>
                  </a:xfrm>
                  <a:prstGeom prst="rect">
                    <a:avLst/>
                  </a:prstGeom>
                  <a:blipFill>
                    <a:blip r:embed="rId4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cxnSp>
            <p:nvCxnSpPr>
              <p:cNvPr id="604" name="Straight Arrow Connector 603"/>
              <p:cNvCxnSpPr/>
              <p:nvPr/>
            </p:nvCxnSpPr>
            <p:spPr bwMode="auto">
              <a:xfrm>
                <a:off x="-1621728" y="3211015"/>
                <a:ext cx="242848" cy="0"/>
              </a:xfrm>
              <a:prstGeom prst="straightConnector1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</p:cxnSp>
          <p:cxnSp>
            <p:nvCxnSpPr>
              <p:cNvPr id="605" name="Straight Connector 604"/>
              <p:cNvCxnSpPr/>
              <p:nvPr/>
            </p:nvCxnSpPr>
            <p:spPr bwMode="auto">
              <a:xfrm flipH="1">
                <a:off x="-1529497" y="3191537"/>
                <a:ext cx="38885" cy="37014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606" name="TextBox 605"/>
              <p:cNvSpPr txBox="1"/>
              <p:nvPr/>
            </p:nvSpPr>
            <p:spPr>
              <a:xfrm>
                <a:off x="-1628972" y="3163068"/>
                <a:ext cx="261610" cy="22344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600" dirty="0">
                    <a:solidFill>
                      <a:schemeClr val="tx1"/>
                    </a:solidFill>
                  </a:rPr>
                  <a:t>21</a:t>
                </a:r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607" name="Rectangle 606"/>
                  <p:cNvSpPr/>
                  <p:nvPr/>
                </p:nvSpPr>
                <p:spPr>
                  <a:xfrm>
                    <a:off x="-1847027" y="3054792"/>
                    <a:ext cx="304892" cy="316548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sz="1100" b="1" i="0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𝟎</m:t>
                          </m:r>
                        </m:oMath>
                      </m:oMathPara>
                    </a14:m>
                    <a:endParaRPr lang="en-US" sz="1100" b="1" dirty="0">
                      <a:solidFill>
                        <a:schemeClr val="tx1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607" name="Rectangle 606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-1847027" y="3054792"/>
                    <a:ext cx="304892" cy="316548"/>
                  </a:xfrm>
                  <a:prstGeom prst="rect">
                    <a:avLst/>
                  </a:prstGeom>
                  <a:blipFill>
                    <a:blip r:embed="rId5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cxnSp>
            <p:nvCxnSpPr>
              <p:cNvPr id="608" name="Straight Arrow Connector 607"/>
              <p:cNvCxnSpPr/>
              <p:nvPr/>
            </p:nvCxnSpPr>
            <p:spPr bwMode="auto">
              <a:xfrm>
                <a:off x="-1621728" y="3521471"/>
                <a:ext cx="246404" cy="0"/>
              </a:xfrm>
              <a:prstGeom prst="straightConnector1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</p:cxnSp>
          <p:cxnSp>
            <p:nvCxnSpPr>
              <p:cNvPr id="609" name="Straight Connector 608"/>
              <p:cNvCxnSpPr/>
              <p:nvPr/>
            </p:nvCxnSpPr>
            <p:spPr bwMode="auto">
              <a:xfrm flipH="1">
                <a:off x="-1529497" y="3504374"/>
                <a:ext cx="38885" cy="37014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610" name="TextBox 609"/>
              <p:cNvSpPr txBox="1"/>
              <p:nvPr/>
            </p:nvSpPr>
            <p:spPr>
              <a:xfrm>
                <a:off x="-1659744" y="3472268"/>
                <a:ext cx="261610" cy="22344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600" dirty="0">
                    <a:solidFill>
                      <a:schemeClr val="tx1"/>
                    </a:solidFill>
                  </a:rPr>
                  <a:t>34</a:t>
                </a:r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611" name="Rectangle 610"/>
                  <p:cNvSpPr/>
                  <p:nvPr/>
                </p:nvSpPr>
                <p:spPr>
                  <a:xfrm>
                    <a:off x="-1847027" y="3356873"/>
                    <a:ext cx="304892" cy="316548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sz="1100" b="1" i="0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𝟎</m:t>
                          </m:r>
                        </m:oMath>
                      </m:oMathPara>
                    </a14:m>
                    <a:endParaRPr lang="en-US" sz="1100" b="1" dirty="0">
                      <a:solidFill>
                        <a:schemeClr val="tx1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611" name="Rectangle 610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-1847027" y="3356873"/>
                    <a:ext cx="304892" cy="316548"/>
                  </a:xfrm>
                  <a:prstGeom prst="rect">
                    <a:avLst/>
                  </a:prstGeom>
                  <a:blipFill>
                    <a:blip r:embed="rId5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grpSp>
          <p:nvGrpSpPr>
            <p:cNvPr id="585" name="Group 584"/>
            <p:cNvGrpSpPr/>
            <p:nvPr/>
          </p:nvGrpSpPr>
          <p:grpSpPr>
            <a:xfrm>
              <a:off x="-1849054" y="3271076"/>
              <a:ext cx="983259" cy="640922"/>
              <a:chOff x="-1847027" y="3054792"/>
              <a:chExt cx="983259" cy="640922"/>
            </a:xfrm>
          </p:grpSpPr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586" name="Rounded Rectangle 585"/>
                  <p:cNvSpPr/>
                  <p:nvPr/>
                </p:nvSpPr>
                <p:spPr bwMode="auto">
                  <a:xfrm>
                    <a:off x="-1377444" y="3153603"/>
                    <a:ext cx="513676" cy="422866"/>
                  </a:xfrm>
                  <a:prstGeom prst="roundRect">
                    <a:avLst>
                      <a:gd name="adj" fmla="val 4260"/>
                    </a:avLst>
                  </a:prstGeom>
                  <a:solidFill>
                    <a:srgbClr val="00B0F0"/>
                  </a:solid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triangle"/>
                  </a:ln>
                  <a:effectLst/>
                </p:spPr>
                <p:txBody>
                  <a:bodyPr vert="horz" wrap="square" lIns="91440" tIns="45720" rIns="91440" bIns="45720" numCol="1" rtlCol="0" anchor="ctr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ctr" defTabSz="449263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>
                        <a:srgbClr val="000000"/>
                      </a:buClr>
                      <a:buSzPct val="100000"/>
                      <a:buFont typeface="Times New Roman" pitchFamily="16" charset="0"/>
                      <a:buNone/>
                      <a:tabLst/>
                    </a:pPr>
                    <a:r>
                      <a:rPr kumimoji="0" lang="en-US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rPr>
                      <a:t>DFT (</a:t>
                    </a:r>
                    <a14:m>
                      <m:oMath xmlns:m="http://schemas.openxmlformats.org/officeDocument/2006/math">
                        <m:r>
                          <a:rPr kumimoji="0" lang="en-US" sz="1050" b="0" i="1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64</m:t>
                        </m:r>
                      </m:oMath>
                    </a14:m>
                    <a:r>
                      <a:rPr kumimoji="0" lang="en-US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rPr>
                      <a:t>)</a:t>
                    </a:r>
                  </a:p>
                </p:txBody>
              </p:sp>
            </mc:Choice>
            <mc:Fallback xmlns="">
              <p:sp>
                <p:nvSpPr>
                  <p:cNvPr id="586" name="Rounded Rectangle 585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 bwMode="auto">
                  <a:xfrm>
                    <a:off x="-1377444" y="3153603"/>
                    <a:ext cx="513676" cy="422866"/>
                  </a:xfrm>
                  <a:prstGeom prst="roundRect">
                    <a:avLst>
                      <a:gd name="adj" fmla="val 4260"/>
                    </a:avLst>
                  </a:prstGeom>
                  <a:blipFill>
                    <a:blip r:embed="rId10"/>
                    <a:stretch>
                      <a:fillRect b="-8824"/>
                    </a:stretch>
                  </a:blip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triangle"/>
                  </a:ln>
                  <a:effectLst/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cxnSp>
            <p:nvCxnSpPr>
              <p:cNvPr id="587" name="Straight Arrow Connector 586"/>
              <p:cNvCxnSpPr/>
              <p:nvPr/>
            </p:nvCxnSpPr>
            <p:spPr bwMode="auto">
              <a:xfrm>
                <a:off x="-1624304" y="3355528"/>
                <a:ext cx="249018" cy="0"/>
              </a:xfrm>
              <a:prstGeom prst="straightConnector1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</p:cxnSp>
          <p:cxnSp>
            <p:nvCxnSpPr>
              <p:cNvPr id="588" name="Straight Connector 587"/>
              <p:cNvCxnSpPr/>
              <p:nvPr/>
            </p:nvCxnSpPr>
            <p:spPr bwMode="auto">
              <a:xfrm flipH="1">
                <a:off x="-1529496" y="3336050"/>
                <a:ext cx="38885" cy="37014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589" name="TextBox 588"/>
              <p:cNvSpPr txBox="1"/>
              <p:nvPr/>
            </p:nvSpPr>
            <p:spPr>
              <a:xfrm>
                <a:off x="-1628972" y="3314124"/>
                <a:ext cx="237792" cy="22344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600" dirty="0">
                    <a:solidFill>
                      <a:schemeClr val="tx1"/>
                    </a:solidFill>
                  </a:rPr>
                  <a:t>9</a:t>
                </a:r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590" name="Rectangle 589"/>
                  <p:cNvSpPr/>
                  <p:nvPr/>
                </p:nvSpPr>
                <p:spPr>
                  <a:xfrm>
                    <a:off x="-1842328" y="3193715"/>
                    <a:ext cx="319116" cy="316548"/>
                  </a:xfrm>
                  <a:prstGeom prst="rect">
                    <a:avLst/>
                  </a:prstGeom>
                </p:spPr>
                <p:txBody>
                  <a:bodyPr wrap="squar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sz="1100" b="1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𝐬</m:t>
                          </m:r>
                        </m:oMath>
                      </m:oMathPara>
                    </a14:m>
                    <a:endParaRPr lang="en-US" sz="1100" b="1" dirty="0">
                      <a:solidFill>
                        <a:schemeClr val="tx1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590" name="Rectangle 589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-1842328" y="3193715"/>
                    <a:ext cx="319116" cy="316548"/>
                  </a:xfrm>
                  <a:prstGeom prst="rect">
                    <a:avLst/>
                  </a:prstGeom>
                  <a:blipFill>
                    <a:blip r:embed="rId11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cxnSp>
            <p:nvCxnSpPr>
              <p:cNvPr id="591" name="Straight Arrow Connector 590"/>
              <p:cNvCxnSpPr/>
              <p:nvPr/>
            </p:nvCxnSpPr>
            <p:spPr bwMode="auto">
              <a:xfrm>
                <a:off x="-1621728" y="3211015"/>
                <a:ext cx="242848" cy="0"/>
              </a:xfrm>
              <a:prstGeom prst="straightConnector1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</p:cxnSp>
          <p:cxnSp>
            <p:nvCxnSpPr>
              <p:cNvPr id="592" name="Straight Connector 591"/>
              <p:cNvCxnSpPr/>
              <p:nvPr/>
            </p:nvCxnSpPr>
            <p:spPr bwMode="auto">
              <a:xfrm flipH="1">
                <a:off x="-1529497" y="3191537"/>
                <a:ext cx="38885" cy="37014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593" name="TextBox 592"/>
              <p:cNvSpPr txBox="1"/>
              <p:nvPr/>
            </p:nvSpPr>
            <p:spPr>
              <a:xfrm>
                <a:off x="-1628972" y="3163068"/>
                <a:ext cx="261610" cy="22344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600" dirty="0">
                    <a:solidFill>
                      <a:schemeClr val="tx1"/>
                    </a:solidFill>
                  </a:rPr>
                  <a:t>31</a:t>
                </a:r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594" name="Rectangle 593"/>
                  <p:cNvSpPr/>
                  <p:nvPr/>
                </p:nvSpPr>
                <p:spPr>
                  <a:xfrm>
                    <a:off x="-1847027" y="3054792"/>
                    <a:ext cx="304892" cy="316548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sz="1100" b="1" i="0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𝟎</m:t>
                          </m:r>
                        </m:oMath>
                      </m:oMathPara>
                    </a14:m>
                    <a:endParaRPr lang="en-US" sz="1100" b="1" dirty="0">
                      <a:solidFill>
                        <a:schemeClr val="tx1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594" name="Rectangle 593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-1847027" y="3054792"/>
                    <a:ext cx="304892" cy="316548"/>
                  </a:xfrm>
                  <a:prstGeom prst="rect">
                    <a:avLst/>
                  </a:prstGeom>
                  <a:blipFill>
                    <a:blip r:embed="rId5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cxnSp>
            <p:nvCxnSpPr>
              <p:cNvPr id="595" name="Straight Arrow Connector 594"/>
              <p:cNvCxnSpPr/>
              <p:nvPr/>
            </p:nvCxnSpPr>
            <p:spPr bwMode="auto">
              <a:xfrm>
                <a:off x="-1621728" y="3521471"/>
                <a:ext cx="246404" cy="0"/>
              </a:xfrm>
              <a:prstGeom prst="straightConnector1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</p:cxnSp>
          <p:cxnSp>
            <p:nvCxnSpPr>
              <p:cNvPr id="596" name="Straight Connector 595"/>
              <p:cNvCxnSpPr/>
              <p:nvPr/>
            </p:nvCxnSpPr>
            <p:spPr bwMode="auto">
              <a:xfrm flipH="1">
                <a:off x="-1529497" y="3504374"/>
                <a:ext cx="38885" cy="37014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597" name="TextBox 596"/>
              <p:cNvSpPr txBox="1"/>
              <p:nvPr/>
            </p:nvSpPr>
            <p:spPr>
              <a:xfrm>
                <a:off x="-1659744" y="3472268"/>
                <a:ext cx="261610" cy="22344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600" dirty="0">
                    <a:solidFill>
                      <a:schemeClr val="tx1"/>
                    </a:solidFill>
                  </a:rPr>
                  <a:t>24</a:t>
                </a:r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598" name="Rectangle 597"/>
                  <p:cNvSpPr/>
                  <p:nvPr/>
                </p:nvSpPr>
                <p:spPr>
                  <a:xfrm>
                    <a:off x="-1847027" y="3356873"/>
                    <a:ext cx="304892" cy="316548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sz="1100" b="1" i="0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𝟎</m:t>
                          </m:r>
                        </m:oMath>
                      </m:oMathPara>
                    </a14:m>
                    <a:endParaRPr lang="en-US" sz="1100" b="1" dirty="0">
                      <a:solidFill>
                        <a:schemeClr val="tx1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598" name="Rectangle 597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-1847027" y="3356873"/>
                    <a:ext cx="304892" cy="316548"/>
                  </a:xfrm>
                  <a:prstGeom prst="rect">
                    <a:avLst/>
                  </a:prstGeom>
                  <a:blipFill>
                    <a:blip r:embed="rId5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</p:grpSp>
      <p:grpSp>
        <p:nvGrpSpPr>
          <p:cNvPr id="612" name="Group 611"/>
          <p:cNvGrpSpPr/>
          <p:nvPr/>
        </p:nvGrpSpPr>
        <p:grpSpPr>
          <a:xfrm>
            <a:off x="2238027" y="5202067"/>
            <a:ext cx="1510725" cy="1056914"/>
            <a:chOff x="-1849054" y="2800792"/>
            <a:chExt cx="1510725" cy="1111206"/>
          </a:xfrm>
        </p:grpSpPr>
        <p:cxnSp>
          <p:nvCxnSpPr>
            <p:cNvPr id="613" name="Straight Arrow Connector 612"/>
            <p:cNvCxnSpPr/>
            <p:nvPr/>
          </p:nvCxnSpPr>
          <p:spPr bwMode="auto">
            <a:xfrm>
              <a:off x="-554396" y="3356945"/>
              <a:ext cx="216067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14" name="Straight Arrow Connector 613"/>
            <p:cNvCxnSpPr/>
            <p:nvPr/>
          </p:nvCxnSpPr>
          <p:spPr bwMode="auto">
            <a:xfrm>
              <a:off x="-864392" y="3225336"/>
              <a:ext cx="124772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15" name="Straight Arrow Connector 614"/>
            <p:cNvCxnSpPr/>
            <p:nvPr/>
          </p:nvCxnSpPr>
          <p:spPr bwMode="auto">
            <a:xfrm>
              <a:off x="-849780" y="3525574"/>
              <a:ext cx="117244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16" name="Straight Arrow Connector 615"/>
            <p:cNvCxnSpPr/>
            <p:nvPr/>
          </p:nvCxnSpPr>
          <p:spPr bwMode="auto">
            <a:xfrm>
              <a:off x="-739621" y="3225336"/>
              <a:ext cx="183198" cy="131608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617" name="Arc 616"/>
            <p:cNvSpPr/>
            <p:nvPr/>
          </p:nvSpPr>
          <p:spPr bwMode="auto">
            <a:xfrm>
              <a:off x="-674437" y="3236806"/>
              <a:ext cx="183669" cy="228840"/>
            </a:xfrm>
            <a:prstGeom prst="arc">
              <a:avLst>
                <a:gd name="adj1" fmla="val 7083356"/>
                <a:gd name="adj2" fmla="val 17031877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105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grpSp>
          <p:nvGrpSpPr>
            <p:cNvPr id="618" name="Group 617"/>
            <p:cNvGrpSpPr/>
            <p:nvPr/>
          </p:nvGrpSpPr>
          <p:grpSpPr>
            <a:xfrm>
              <a:off x="-1847027" y="2800792"/>
              <a:ext cx="983259" cy="640922"/>
              <a:chOff x="-1847027" y="3054792"/>
              <a:chExt cx="983259" cy="640922"/>
            </a:xfrm>
          </p:grpSpPr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633" name="Rounded Rectangle 632"/>
                  <p:cNvSpPr/>
                  <p:nvPr/>
                </p:nvSpPr>
                <p:spPr bwMode="auto">
                  <a:xfrm>
                    <a:off x="-1377444" y="3153603"/>
                    <a:ext cx="513676" cy="422866"/>
                  </a:xfrm>
                  <a:prstGeom prst="roundRect">
                    <a:avLst>
                      <a:gd name="adj" fmla="val 4260"/>
                    </a:avLst>
                  </a:prstGeom>
                  <a:solidFill>
                    <a:srgbClr val="FF0000"/>
                  </a:solid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triangle"/>
                  </a:ln>
                  <a:effectLst/>
                </p:spPr>
                <p:txBody>
                  <a:bodyPr vert="horz" wrap="square" lIns="91440" tIns="45720" rIns="91440" bIns="45720" numCol="1" rtlCol="0" anchor="ctr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ctr" defTabSz="449263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>
                        <a:srgbClr val="000000"/>
                      </a:buClr>
                      <a:buSzPct val="100000"/>
                      <a:buFont typeface="Times New Roman" pitchFamily="16" charset="0"/>
                      <a:buNone/>
                      <a:tabLst/>
                    </a:pPr>
                    <a:r>
                      <a:rPr kumimoji="0" lang="en-US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rPr>
                      <a:t>DFT (</a:t>
                    </a:r>
                    <a14:m>
                      <m:oMath xmlns:m="http://schemas.openxmlformats.org/officeDocument/2006/math">
                        <m:r>
                          <a:rPr kumimoji="0" lang="en-US" sz="1050" b="0" i="1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64</m:t>
                        </m:r>
                      </m:oMath>
                    </a14:m>
                    <a:r>
                      <a:rPr kumimoji="0" lang="en-US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rPr>
                      <a:t>)</a:t>
                    </a:r>
                  </a:p>
                </p:txBody>
              </p:sp>
            </mc:Choice>
            <mc:Fallback xmlns="">
              <p:sp>
                <p:nvSpPr>
                  <p:cNvPr id="633" name="Rounded Rectangle 632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 bwMode="auto">
                  <a:xfrm>
                    <a:off x="-1377444" y="3153603"/>
                    <a:ext cx="513676" cy="422866"/>
                  </a:xfrm>
                  <a:prstGeom prst="roundRect">
                    <a:avLst>
                      <a:gd name="adj" fmla="val 4260"/>
                    </a:avLst>
                  </a:prstGeom>
                  <a:blipFill>
                    <a:blip r:embed="rId12"/>
                    <a:stretch>
                      <a:fillRect b="-8824"/>
                    </a:stretch>
                  </a:blip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triangle"/>
                  </a:ln>
                  <a:effectLst/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cxnSp>
            <p:nvCxnSpPr>
              <p:cNvPr id="634" name="Straight Arrow Connector 633"/>
              <p:cNvCxnSpPr/>
              <p:nvPr/>
            </p:nvCxnSpPr>
            <p:spPr bwMode="auto">
              <a:xfrm>
                <a:off x="-1624304" y="3355528"/>
                <a:ext cx="249018" cy="0"/>
              </a:xfrm>
              <a:prstGeom prst="straightConnector1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</p:cxnSp>
          <p:cxnSp>
            <p:nvCxnSpPr>
              <p:cNvPr id="635" name="Straight Connector 634"/>
              <p:cNvCxnSpPr/>
              <p:nvPr/>
            </p:nvCxnSpPr>
            <p:spPr bwMode="auto">
              <a:xfrm flipH="1">
                <a:off x="-1529496" y="3336050"/>
                <a:ext cx="38885" cy="37014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636" name="TextBox 635"/>
              <p:cNvSpPr txBox="1"/>
              <p:nvPr/>
            </p:nvSpPr>
            <p:spPr>
              <a:xfrm>
                <a:off x="-1628972" y="3314124"/>
                <a:ext cx="237792" cy="22344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600" dirty="0">
                    <a:solidFill>
                      <a:schemeClr val="tx1"/>
                    </a:solidFill>
                  </a:rPr>
                  <a:t>9</a:t>
                </a:r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637" name="Rectangle 636"/>
                  <p:cNvSpPr/>
                  <p:nvPr/>
                </p:nvSpPr>
                <p:spPr>
                  <a:xfrm>
                    <a:off x="-1842328" y="3193715"/>
                    <a:ext cx="319116" cy="316548"/>
                  </a:xfrm>
                  <a:prstGeom prst="rect">
                    <a:avLst/>
                  </a:prstGeom>
                </p:spPr>
                <p:txBody>
                  <a:bodyPr wrap="squar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sz="1100" b="1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𝐬</m:t>
                          </m:r>
                        </m:oMath>
                      </m:oMathPara>
                    </a14:m>
                    <a:endParaRPr lang="en-US" sz="1100" b="1" dirty="0">
                      <a:solidFill>
                        <a:schemeClr val="tx1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637" name="Rectangle 636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-1842328" y="3193715"/>
                    <a:ext cx="319116" cy="316548"/>
                  </a:xfrm>
                  <a:prstGeom prst="rect">
                    <a:avLst/>
                  </a:prstGeom>
                  <a:blipFill>
                    <a:blip r:embed="rId13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cxnSp>
            <p:nvCxnSpPr>
              <p:cNvPr id="638" name="Straight Arrow Connector 637"/>
              <p:cNvCxnSpPr/>
              <p:nvPr/>
            </p:nvCxnSpPr>
            <p:spPr bwMode="auto">
              <a:xfrm>
                <a:off x="-1621728" y="3211015"/>
                <a:ext cx="242848" cy="0"/>
              </a:xfrm>
              <a:prstGeom prst="straightConnector1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</p:cxnSp>
          <p:cxnSp>
            <p:nvCxnSpPr>
              <p:cNvPr id="639" name="Straight Connector 638"/>
              <p:cNvCxnSpPr/>
              <p:nvPr/>
            </p:nvCxnSpPr>
            <p:spPr bwMode="auto">
              <a:xfrm flipH="1">
                <a:off x="-1529497" y="3191537"/>
                <a:ext cx="38885" cy="37014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640" name="TextBox 639"/>
              <p:cNvSpPr txBox="1"/>
              <p:nvPr/>
            </p:nvSpPr>
            <p:spPr>
              <a:xfrm>
                <a:off x="-1628972" y="3163068"/>
                <a:ext cx="261610" cy="22344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600" dirty="0">
                    <a:solidFill>
                      <a:schemeClr val="tx1"/>
                    </a:solidFill>
                  </a:rPr>
                  <a:t>41</a:t>
                </a:r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641" name="Rectangle 640"/>
                  <p:cNvSpPr/>
                  <p:nvPr/>
                </p:nvSpPr>
                <p:spPr>
                  <a:xfrm>
                    <a:off x="-1847027" y="3054792"/>
                    <a:ext cx="304892" cy="316548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sz="1100" b="1" i="0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𝟎</m:t>
                          </m:r>
                        </m:oMath>
                      </m:oMathPara>
                    </a14:m>
                    <a:endParaRPr lang="en-US" sz="1100" b="1" dirty="0">
                      <a:solidFill>
                        <a:schemeClr val="tx1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641" name="Rectangle 640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-1847027" y="3054792"/>
                    <a:ext cx="304892" cy="316548"/>
                  </a:xfrm>
                  <a:prstGeom prst="rect">
                    <a:avLst/>
                  </a:prstGeom>
                  <a:blipFill>
                    <a:blip r:embed="rId8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cxnSp>
            <p:nvCxnSpPr>
              <p:cNvPr id="642" name="Straight Arrow Connector 641"/>
              <p:cNvCxnSpPr/>
              <p:nvPr/>
            </p:nvCxnSpPr>
            <p:spPr bwMode="auto">
              <a:xfrm>
                <a:off x="-1621728" y="3521471"/>
                <a:ext cx="246404" cy="0"/>
              </a:xfrm>
              <a:prstGeom prst="straightConnector1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</p:cxnSp>
          <p:cxnSp>
            <p:nvCxnSpPr>
              <p:cNvPr id="643" name="Straight Connector 642"/>
              <p:cNvCxnSpPr/>
              <p:nvPr/>
            </p:nvCxnSpPr>
            <p:spPr bwMode="auto">
              <a:xfrm flipH="1">
                <a:off x="-1529497" y="3504374"/>
                <a:ext cx="38885" cy="37014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644" name="TextBox 643"/>
              <p:cNvSpPr txBox="1"/>
              <p:nvPr/>
            </p:nvSpPr>
            <p:spPr>
              <a:xfrm>
                <a:off x="-1659744" y="3472268"/>
                <a:ext cx="261610" cy="22344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600" dirty="0">
                    <a:solidFill>
                      <a:schemeClr val="tx1"/>
                    </a:solidFill>
                  </a:rPr>
                  <a:t>14</a:t>
                </a:r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645" name="Rectangle 644"/>
                  <p:cNvSpPr/>
                  <p:nvPr/>
                </p:nvSpPr>
                <p:spPr>
                  <a:xfrm>
                    <a:off x="-1847027" y="3356873"/>
                    <a:ext cx="304892" cy="316548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sz="1100" b="1" i="0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𝟎</m:t>
                          </m:r>
                        </m:oMath>
                      </m:oMathPara>
                    </a14:m>
                    <a:endParaRPr lang="en-US" sz="1100" b="1" dirty="0">
                      <a:solidFill>
                        <a:schemeClr val="tx1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645" name="Rectangle 644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-1847027" y="3356873"/>
                    <a:ext cx="304892" cy="316548"/>
                  </a:xfrm>
                  <a:prstGeom prst="rect">
                    <a:avLst/>
                  </a:prstGeom>
                  <a:blipFill>
                    <a:blip r:embed="rId8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grpSp>
          <p:nvGrpSpPr>
            <p:cNvPr id="619" name="Group 618"/>
            <p:cNvGrpSpPr/>
            <p:nvPr/>
          </p:nvGrpSpPr>
          <p:grpSpPr>
            <a:xfrm>
              <a:off x="-1849054" y="3271076"/>
              <a:ext cx="983259" cy="640922"/>
              <a:chOff x="-1847027" y="3054792"/>
              <a:chExt cx="983259" cy="640922"/>
            </a:xfrm>
          </p:grpSpPr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620" name="Rounded Rectangle 619"/>
                  <p:cNvSpPr/>
                  <p:nvPr/>
                </p:nvSpPr>
                <p:spPr bwMode="auto">
                  <a:xfrm>
                    <a:off x="-1377444" y="3153603"/>
                    <a:ext cx="513676" cy="422866"/>
                  </a:xfrm>
                  <a:prstGeom prst="roundRect">
                    <a:avLst>
                      <a:gd name="adj" fmla="val 4260"/>
                    </a:avLst>
                  </a:prstGeom>
                  <a:solidFill>
                    <a:srgbClr val="FF0000"/>
                  </a:solid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triangle"/>
                  </a:ln>
                  <a:effectLst/>
                </p:spPr>
                <p:txBody>
                  <a:bodyPr vert="horz" wrap="square" lIns="91440" tIns="45720" rIns="91440" bIns="45720" numCol="1" rtlCol="0" anchor="ctr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ctr" defTabSz="449263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>
                        <a:srgbClr val="000000"/>
                      </a:buClr>
                      <a:buSzPct val="100000"/>
                      <a:buFont typeface="Times New Roman" pitchFamily="16" charset="0"/>
                      <a:buNone/>
                      <a:tabLst/>
                    </a:pPr>
                    <a:r>
                      <a:rPr kumimoji="0" lang="en-US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rPr>
                      <a:t>DFT (</a:t>
                    </a:r>
                    <a14:m>
                      <m:oMath xmlns:m="http://schemas.openxmlformats.org/officeDocument/2006/math">
                        <m:r>
                          <a:rPr kumimoji="0" lang="en-US" sz="1050" b="0" i="1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64</m:t>
                        </m:r>
                      </m:oMath>
                    </a14:m>
                    <a:r>
                      <a:rPr kumimoji="0" lang="en-US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rPr>
                      <a:t>)</a:t>
                    </a:r>
                  </a:p>
                </p:txBody>
              </p:sp>
            </mc:Choice>
            <mc:Fallback xmlns="">
              <p:sp>
                <p:nvSpPr>
                  <p:cNvPr id="620" name="Rounded Rectangle 619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 bwMode="auto">
                  <a:xfrm>
                    <a:off x="-1377444" y="3153603"/>
                    <a:ext cx="513676" cy="422866"/>
                  </a:xfrm>
                  <a:prstGeom prst="roundRect">
                    <a:avLst>
                      <a:gd name="adj" fmla="val 4260"/>
                    </a:avLst>
                  </a:prstGeom>
                  <a:blipFill>
                    <a:blip r:embed="rId14"/>
                    <a:stretch>
                      <a:fillRect b="-8824"/>
                    </a:stretch>
                  </a:blip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triangle"/>
                  </a:ln>
                  <a:effectLst/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cxnSp>
            <p:nvCxnSpPr>
              <p:cNvPr id="621" name="Straight Arrow Connector 620"/>
              <p:cNvCxnSpPr/>
              <p:nvPr/>
            </p:nvCxnSpPr>
            <p:spPr bwMode="auto">
              <a:xfrm>
                <a:off x="-1624304" y="3355528"/>
                <a:ext cx="249018" cy="0"/>
              </a:xfrm>
              <a:prstGeom prst="straightConnector1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</p:cxnSp>
          <p:cxnSp>
            <p:nvCxnSpPr>
              <p:cNvPr id="622" name="Straight Connector 621"/>
              <p:cNvCxnSpPr/>
              <p:nvPr/>
            </p:nvCxnSpPr>
            <p:spPr bwMode="auto">
              <a:xfrm flipH="1">
                <a:off x="-1529496" y="3336050"/>
                <a:ext cx="38885" cy="37014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623" name="TextBox 622"/>
              <p:cNvSpPr txBox="1"/>
              <p:nvPr/>
            </p:nvSpPr>
            <p:spPr>
              <a:xfrm>
                <a:off x="-1628972" y="3314124"/>
                <a:ext cx="237792" cy="22344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600" dirty="0">
                    <a:solidFill>
                      <a:schemeClr val="tx1"/>
                    </a:solidFill>
                  </a:rPr>
                  <a:t>9</a:t>
                </a:r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624" name="Rectangle 623"/>
                  <p:cNvSpPr/>
                  <p:nvPr/>
                </p:nvSpPr>
                <p:spPr>
                  <a:xfrm>
                    <a:off x="-1842328" y="3193715"/>
                    <a:ext cx="319116" cy="316548"/>
                  </a:xfrm>
                  <a:prstGeom prst="rect">
                    <a:avLst/>
                  </a:prstGeom>
                </p:spPr>
                <p:txBody>
                  <a:bodyPr wrap="squar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sz="1100" b="1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𝐬</m:t>
                          </m:r>
                        </m:oMath>
                      </m:oMathPara>
                    </a14:m>
                    <a:endParaRPr lang="en-US" sz="1100" b="1" dirty="0">
                      <a:solidFill>
                        <a:schemeClr val="tx1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624" name="Rectangle 623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-1842328" y="3193715"/>
                    <a:ext cx="319116" cy="316548"/>
                  </a:xfrm>
                  <a:prstGeom prst="rect">
                    <a:avLst/>
                  </a:prstGeom>
                  <a:blipFill>
                    <a:blip r:embed="rId11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cxnSp>
            <p:nvCxnSpPr>
              <p:cNvPr id="625" name="Straight Arrow Connector 624"/>
              <p:cNvCxnSpPr/>
              <p:nvPr/>
            </p:nvCxnSpPr>
            <p:spPr bwMode="auto">
              <a:xfrm>
                <a:off x="-1621728" y="3211015"/>
                <a:ext cx="242848" cy="0"/>
              </a:xfrm>
              <a:prstGeom prst="straightConnector1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</p:cxnSp>
          <p:cxnSp>
            <p:nvCxnSpPr>
              <p:cNvPr id="626" name="Straight Connector 625"/>
              <p:cNvCxnSpPr/>
              <p:nvPr/>
            </p:nvCxnSpPr>
            <p:spPr bwMode="auto">
              <a:xfrm flipH="1">
                <a:off x="-1529497" y="3191537"/>
                <a:ext cx="38885" cy="37014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627" name="TextBox 626"/>
              <p:cNvSpPr txBox="1"/>
              <p:nvPr/>
            </p:nvSpPr>
            <p:spPr>
              <a:xfrm>
                <a:off x="-1655166" y="3163068"/>
                <a:ext cx="261610" cy="22344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600" dirty="0">
                    <a:solidFill>
                      <a:schemeClr val="tx1"/>
                    </a:solidFill>
                  </a:rPr>
                  <a:t>51</a:t>
                </a:r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628" name="Rectangle 627"/>
                  <p:cNvSpPr/>
                  <p:nvPr/>
                </p:nvSpPr>
                <p:spPr>
                  <a:xfrm>
                    <a:off x="-1847027" y="3054792"/>
                    <a:ext cx="304892" cy="316548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sz="1100" b="1" i="0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𝟎</m:t>
                          </m:r>
                        </m:oMath>
                      </m:oMathPara>
                    </a14:m>
                    <a:endParaRPr lang="en-US" sz="1100" b="1" dirty="0">
                      <a:solidFill>
                        <a:schemeClr val="tx1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628" name="Rectangle 627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-1847027" y="3054792"/>
                    <a:ext cx="304892" cy="316548"/>
                  </a:xfrm>
                  <a:prstGeom prst="rect">
                    <a:avLst/>
                  </a:prstGeom>
                  <a:blipFill>
                    <a:blip r:embed="rId8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cxnSp>
            <p:nvCxnSpPr>
              <p:cNvPr id="629" name="Straight Arrow Connector 628"/>
              <p:cNvCxnSpPr/>
              <p:nvPr/>
            </p:nvCxnSpPr>
            <p:spPr bwMode="auto">
              <a:xfrm>
                <a:off x="-1621728" y="3521471"/>
                <a:ext cx="246404" cy="0"/>
              </a:xfrm>
              <a:prstGeom prst="straightConnector1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</p:cxnSp>
          <p:cxnSp>
            <p:nvCxnSpPr>
              <p:cNvPr id="630" name="Straight Connector 629"/>
              <p:cNvCxnSpPr/>
              <p:nvPr/>
            </p:nvCxnSpPr>
            <p:spPr bwMode="auto">
              <a:xfrm flipH="1">
                <a:off x="-1529497" y="3504374"/>
                <a:ext cx="38885" cy="37014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631" name="TextBox 630"/>
              <p:cNvSpPr txBox="1"/>
              <p:nvPr/>
            </p:nvSpPr>
            <p:spPr>
              <a:xfrm>
                <a:off x="-1659744" y="3472268"/>
                <a:ext cx="223138" cy="22344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600" dirty="0">
                    <a:solidFill>
                      <a:schemeClr val="tx1"/>
                    </a:solidFill>
                  </a:rPr>
                  <a:t>4</a:t>
                </a:r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632" name="Rectangle 631"/>
                  <p:cNvSpPr/>
                  <p:nvPr/>
                </p:nvSpPr>
                <p:spPr>
                  <a:xfrm>
                    <a:off x="-1847027" y="3356873"/>
                    <a:ext cx="304892" cy="316548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sz="1100" b="1" i="0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𝟎</m:t>
                          </m:r>
                        </m:oMath>
                      </m:oMathPara>
                    </a14:m>
                    <a:endParaRPr lang="en-US" sz="1100" b="1" dirty="0">
                      <a:solidFill>
                        <a:schemeClr val="tx1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632" name="Rectangle 631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-1847027" y="3356873"/>
                    <a:ext cx="304892" cy="316548"/>
                  </a:xfrm>
                  <a:prstGeom prst="rect">
                    <a:avLst/>
                  </a:prstGeom>
                  <a:blipFill>
                    <a:blip r:embed="rId15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</p:grpSp>
      <p:sp>
        <p:nvSpPr>
          <p:cNvPr id="657" name="TextBox 656"/>
          <p:cNvSpPr txBox="1"/>
          <p:nvPr/>
        </p:nvSpPr>
        <p:spPr>
          <a:xfrm>
            <a:off x="885836" y="3475850"/>
            <a:ext cx="1552028" cy="461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>
                <a:solidFill>
                  <a:srgbClr val="00B050"/>
                </a:solidFill>
              </a:rPr>
              <a:t>WFC OOK</a:t>
            </a:r>
          </a:p>
          <a:p>
            <a:pPr algn="ctr"/>
            <a:r>
              <a:rPr lang="en-US" sz="1200" dirty="0">
                <a:solidFill>
                  <a:srgbClr val="00B050"/>
                </a:solidFill>
              </a:rPr>
              <a:t>sequence 1a (Logic 0)</a:t>
            </a:r>
          </a:p>
        </p:txBody>
      </p:sp>
      <p:sp>
        <p:nvSpPr>
          <p:cNvPr id="663" name="TextBox 662"/>
          <p:cNvSpPr txBox="1"/>
          <p:nvPr/>
        </p:nvSpPr>
        <p:spPr>
          <a:xfrm>
            <a:off x="885836" y="3923157"/>
            <a:ext cx="1560043" cy="461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>
                <a:solidFill>
                  <a:srgbClr val="00B050"/>
                </a:solidFill>
              </a:rPr>
              <a:t>WFC OOK</a:t>
            </a:r>
          </a:p>
          <a:p>
            <a:pPr algn="ctr"/>
            <a:r>
              <a:rPr lang="en-US" sz="1200" dirty="0">
                <a:solidFill>
                  <a:srgbClr val="00B050"/>
                </a:solidFill>
              </a:rPr>
              <a:t>sequence 1b (Logic 1)</a:t>
            </a:r>
          </a:p>
        </p:txBody>
      </p:sp>
      <p:sp>
        <p:nvSpPr>
          <p:cNvPr id="664" name="TextBox 663"/>
          <p:cNvSpPr txBox="1"/>
          <p:nvPr/>
        </p:nvSpPr>
        <p:spPr>
          <a:xfrm>
            <a:off x="885836" y="4390249"/>
            <a:ext cx="1552028" cy="461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>
                <a:solidFill>
                  <a:srgbClr val="0070C0"/>
                </a:solidFill>
              </a:rPr>
              <a:t>WFC OOK</a:t>
            </a:r>
          </a:p>
          <a:p>
            <a:pPr algn="ctr"/>
            <a:r>
              <a:rPr lang="en-US" sz="1200" dirty="0">
                <a:solidFill>
                  <a:srgbClr val="0070C0"/>
                </a:solidFill>
              </a:rPr>
              <a:t>sequence 2a (Logic 0)</a:t>
            </a:r>
          </a:p>
        </p:txBody>
      </p:sp>
      <p:sp>
        <p:nvSpPr>
          <p:cNvPr id="670" name="TextBox 669"/>
          <p:cNvSpPr txBox="1"/>
          <p:nvPr/>
        </p:nvSpPr>
        <p:spPr>
          <a:xfrm>
            <a:off x="885836" y="4825560"/>
            <a:ext cx="1560043" cy="461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>
                <a:solidFill>
                  <a:srgbClr val="0070C0"/>
                </a:solidFill>
              </a:rPr>
              <a:t>WFC OOK</a:t>
            </a:r>
          </a:p>
          <a:p>
            <a:pPr algn="ctr"/>
            <a:r>
              <a:rPr lang="en-US" sz="1200" dirty="0">
                <a:solidFill>
                  <a:srgbClr val="0070C0"/>
                </a:solidFill>
              </a:rPr>
              <a:t>sequence 2b (Logic 1)</a:t>
            </a:r>
          </a:p>
        </p:txBody>
      </p:sp>
      <p:sp>
        <p:nvSpPr>
          <p:cNvPr id="671" name="TextBox 670"/>
          <p:cNvSpPr txBox="1"/>
          <p:nvPr/>
        </p:nvSpPr>
        <p:spPr>
          <a:xfrm>
            <a:off x="885836" y="5282546"/>
            <a:ext cx="1552028" cy="461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</a:rPr>
              <a:t>WFC OOK</a:t>
            </a:r>
          </a:p>
          <a:p>
            <a:pPr algn="ctr"/>
            <a:r>
              <a:rPr lang="en-US" sz="1200" dirty="0">
                <a:solidFill>
                  <a:srgbClr val="FF0000"/>
                </a:solidFill>
              </a:rPr>
              <a:t>sequence 3a (Logic 0)</a:t>
            </a:r>
          </a:p>
        </p:txBody>
      </p:sp>
      <p:sp>
        <p:nvSpPr>
          <p:cNvPr id="677" name="TextBox 676"/>
          <p:cNvSpPr txBox="1"/>
          <p:nvPr/>
        </p:nvSpPr>
        <p:spPr>
          <a:xfrm>
            <a:off x="885836" y="5701394"/>
            <a:ext cx="1560043" cy="461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</a:rPr>
              <a:t>WFC OOK</a:t>
            </a:r>
          </a:p>
          <a:p>
            <a:pPr algn="ctr"/>
            <a:r>
              <a:rPr lang="en-US" sz="1200" dirty="0">
                <a:solidFill>
                  <a:srgbClr val="FF0000"/>
                </a:solidFill>
              </a:rPr>
              <a:t>sequence 3b (Logic 1)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37" name="TextBox 436"/>
              <p:cNvSpPr txBox="1"/>
              <p:nvPr/>
            </p:nvSpPr>
            <p:spPr>
              <a:xfrm>
                <a:off x="5596015" y="5367751"/>
                <a:ext cx="2410162" cy="30108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US" sz="1100" b="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12.8</m:t>
                    </m:r>
                  </m:oMath>
                </a14:m>
                <a:r>
                  <a:rPr lang="en-US" sz="1100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sz="11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𝜇</m:t>
                    </m:r>
                  </m:oMath>
                </a14:m>
                <a:r>
                  <a:rPr lang="en-US" sz="1100" dirty="0">
                    <a:solidFill>
                      <a:schemeClr val="tx1"/>
                    </a:solidFill>
                  </a:rPr>
                  <a:t>s (256 samples, IDFT output)</a:t>
                </a:r>
              </a:p>
            </p:txBody>
          </p:sp>
        </mc:Choice>
        <mc:Fallback xmlns="">
          <p:sp>
            <p:nvSpPr>
              <p:cNvPr id="437" name="TextBox 4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96015" y="5367751"/>
                <a:ext cx="2410162" cy="301082"/>
              </a:xfrm>
              <a:prstGeom prst="rect">
                <a:avLst/>
              </a:prstGeom>
              <a:blipFill>
                <a:blip r:embed="rId16"/>
                <a:stretch>
                  <a:fillRect b="-20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45" name="Straight Arrow Connector 444"/>
          <p:cNvCxnSpPr/>
          <p:nvPr/>
        </p:nvCxnSpPr>
        <p:spPr bwMode="auto">
          <a:xfrm>
            <a:off x="5374405" y="6166998"/>
            <a:ext cx="2808379" cy="0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448" name="Straight Connector 447"/>
          <p:cNvCxnSpPr/>
          <p:nvPr/>
        </p:nvCxnSpPr>
        <p:spPr bwMode="auto">
          <a:xfrm>
            <a:off x="8050074" y="2894730"/>
            <a:ext cx="0" cy="342445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454" name="TextBox 453"/>
          <p:cNvSpPr txBox="1"/>
          <p:nvPr/>
        </p:nvSpPr>
        <p:spPr>
          <a:xfrm>
            <a:off x="8073740" y="6013001"/>
            <a:ext cx="468398" cy="2700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>
                <a:solidFill>
                  <a:schemeClr val="tx1"/>
                </a:solidFill>
              </a:rPr>
              <a:t> time</a:t>
            </a:r>
          </a:p>
        </p:txBody>
      </p:sp>
      <p:cxnSp>
        <p:nvCxnSpPr>
          <p:cNvPr id="459" name="Straight Connector 458"/>
          <p:cNvCxnSpPr/>
          <p:nvPr/>
        </p:nvCxnSpPr>
        <p:spPr bwMode="auto">
          <a:xfrm>
            <a:off x="5371763" y="2896962"/>
            <a:ext cx="0" cy="3244825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446" name="Straight Arrow Connector 445"/>
          <p:cNvCxnSpPr/>
          <p:nvPr/>
        </p:nvCxnSpPr>
        <p:spPr bwMode="auto">
          <a:xfrm flipV="1">
            <a:off x="5378739" y="5794764"/>
            <a:ext cx="0" cy="384667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grpSp>
        <p:nvGrpSpPr>
          <p:cNvPr id="748" name="Group 747"/>
          <p:cNvGrpSpPr/>
          <p:nvPr/>
        </p:nvGrpSpPr>
        <p:grpSpPr>
          <a:xfrm>
            <a:off x="5381155" y="2888568"/>
            <a:ext cx="2672064" cy="234037"/>
            <a:chOff x="5470826" y="2558444"/>
            <a:chExt cx="2672064" cy="1007398"/>
          </a:xfrm>
        </p:grpSpPr>
        <p:sp>
          <p:nvSpPr>
            <p:cNvPr id="684" name="Freeform 191"/>
            <p:cNvSpPr>
              <a:spLocks/>
            </p:cNvSpPr>
            <p:nvPr/>
          </p:nvSpPr>
          <p:spPr bwMode="auto">
            <a:xfrm>
              <a:off x="5470826" y="2558444"/>
              <a:ext cx="2672064" cy="1007398"/>
            </a:xfrm>
            <a:custGeom>
              <a:avLst/>
              <a:gdLst>
                <a:gd name="T0" fmla="*/ 42 w 2692"/>
                <a:gd name="T1" fmla="*/ 0 h 1022"/>
                <a:gd name="T2" fmla="*/ 95 w 2692"/>
                <a:gd name="T3" fmla="*/ 838 h 1022"/>
                <a:gd name="T4" fmla="*/ 148 w 2692"/>
                <a:gd name="T5" fmla="*/ 892 h 1022"/>
                <a:gd name="T6" fmla="*/ 201 w 2692"/>
                <a:gd name="T7" fmla="*/ 961 h 1022"/>
                <a:gd name="T8" fmla="*/ 254 w 2692"/>
                <a:gd name="T9" fmla="*/ 1022 h 1022"/>
                <a:gd name="T10" fmla="*/ 306 w 2692"/>
                <a:gd name="T11" fmla="*/ 985 h 1022"/>
                <a:gd name="T12" fmla="*/ 359 w 2692"/>
                <a:gd name="T13" fmla="*/ 978 h 1022"/>
                <a:gd name="T14" fmla="*/ 412 w 2692"/>
                <a:gd name="T15" fmla="*/ 995 h 1022"/>
                <a:gd name="T16" fmla="*/ 465 w 2692"/>
                <a:gd name="T17" fmla="*/ 1022 h 1022"/>
                <a:gd name="T18" fmla="*/ 517 w 2692"/>
                <a:gd name="T19" fmla="*/ 1001 h 1022"/>
                <a:gd name="T20" fmla="*/ 570 w 2692"/>
                <a:gd name="T21" fmla="*/ 994 h 1022"/>
                <a:gd name="T22" fmla="*/ 623 w 2692"/>
                <a:gd name="T23" fmla="*/ 1004 h 1022"/>
                <a:gd name="T24" fmla="*/ 676 w 2692"/>
                <a:gd name="T25" fmla="*/ 1022 h 1022"/>
                <a:gd name="T26" fmla="*/ 729 w 2692"/>
                <a:gd name="T27" fmla="*/ 1006 h 1022"/>
                <a:gd name="T28" fmla="*/ 781 w 2692"/>
                <a:gd name="T29" fmla="*/ 1001 h 1022"/>
                <a:gd name="T30" fmla="*/ 834 w 2692"/>
                <a:gd name="T31" fmla="*/ 1008 h 1022"/>
                <a:gd name="T32" fmla="*/ 887 w 2692"/>
                <a:gd name="T33" fmla="*/ 1022 h 1022"/>
                <a:gd name="T34" fmla="*/ 940 w 2692"/>
                <a:gd name="T35" fmla="*/ 1009 h 1022"/>
                <a:gd name="T36" fmla="*/ 993 w 2692"/>
                <a:gd name="T37" fmla="*/ 1004 h 1022"/>
                <a:gd name="T38" fmla="*/ 1045 w 2692"/>
                <a:gd name="T39" fmla="*/ 1010 h 1022"/>
                <a:gd name="T40" fmla="*/ 1098 w 2692"/>
                <a:gd name="T41" fmla="*/ 1022 h 1022"/>
                <a:gd name="T42" fmla="*/ 1151 w 2692"/>
                <a:gd name="T43" fmla="*/ 1010 h 1022"/>
                <a:gd name="T44" fmla="*/ 1204 w 2692"/>
                <a:gd name="T45" fmla="*/ 1006 h 1022"/>
                <a:gd name="T46" fmla="*/ 1257 w 2692"/>
                <a:gd name="T47" fmla="*/ 1011 h 1022"/>
                <a:gd name="T48" fmla="*/ 1309 w 2692"/>
                <a:gd name="T49" fmla="*/ 1022 h 1022"/>
                <a:gd name="T50" fmla="*/ 1362 w 2692"/>
                <a:gd name="T51" fmla="*/ 1011 h 1022"/>
                <a:gd name="T52" fmla="*/ 1415 w 2692"/>
                <a:gd name="T53" fmla="*/ 1006 h 1022"/>
                <a:gd name="T54" fmla="*/ 1468 w 2692"/>
                <a:gd name="T55" fmla="*/ 1011 h 1022"/>
                <a:gd name="T56" fmla="*/ 1520 w 2692"/>
                <a:gd name="T57" fmla="*/ 1022 h 1022"/>
                <a:gd name="T58" fmla="*/ 1573 w 2692"/>
                <a:gd name="T59" fmla="*/ 1011 h 1022"/>
                <a:gd name="T60" fmla="*/ 1626 w 2692"/>
                <a:gd name="T61" fmla="*/ 1006 h 1022"/>
                <a:gd name="T62" fmla="*/ 1679 w 2692"/>
                <a:gd name="T63" fmla="*/ 1010 h 1022"/>
                <a:gd name="T64" fmla="*/ 1732 w 2692"/>
                <a:gd name="T65" fmla="*/ 1022 h 1022"/>
                <a:gd name="T66" fmla="*/ 1784 w 2692"/>
                <a:gd name="T67" fmla="*/ 1010 h 1022"/>
                <a:gd name="T68" fmla="*/ 1837 w 2692"/>
                <a:gd name="T69" fmla="*/ 1004 h 1022"/>
                <a:gd name="T70" fmla="*/ 1890 w 2692"/>
                <a:gd name="T71" fmla="*/ 1009 h 1022"/>
                <a:gd name="T72" fmla="*/ 1943 w 2692"/>
                <a:gd name="T73" fmla="*/ 1022 h 1022"/>
                <a:gd name="T74" fmla="*/ 1995 w 2692"/>
                <a:gd name="T75" fmla="*/ 1007 h 1022"/>
                <a:gd name="T76" fmla="*/ 2048 w 2692"/>
                <a:gd name="T77" fmla="*/ 1000 h 1022"/>
                <a:gd name="T78" fmla="*/ 2101 w 2692"/>
                <a:gd name="T79" fmla="*/ 1006 h 1022"/>
                <a:gd name="T80" fmla="*/ 2154 w 2692"/>
                <a:gd name="T81" fmla="*/ 1022 h 1022"/>
                <a:gd name="T82" fmla="*/ 2207 w 2692"/>
                <a:gd name="T83" fmla="*/ 1003 h 1022"/>
                <a:gd name="T84" fmla="*/ 2259 w 2692"/>
                <a:gd name="T85" fmla="*/ 992 h 1022"/>
                <a:gd name="T86" fmla="*/ 2312 w 2692"/>
                <a:gd name="T87" fmla="*/ 999 h 1022"/>
                <a:gd name="T88" fmla="*/ 2365 w 2692"/>
                <a:gd name="T89" fmla="*/ 1022 h 1022"/>
                <a:gd name="T90" fmla="*/ 2418 w 2692"/>
                <a:gd name="T91" fmla="*/ 992 h 1022"/>
                <a:gd name="T92" fmla="*/ 2470 w 2692"/>
                <a:gd name="T93" fmla="*/ 971 h 1022"/>
                <a:gd name="T94" fmla="*/ 2523 w 2692"/>
                <a:gd name="T95" fmla="*/ 978 h 1022"/>
                <a:gd name="T96" fmla="*/ 2576 w 2692"/>
                <a:gd name="T97" fmla="*/ 1022 h 1022"/>
                <a:gd name="T98" fmla="*/ 2629 w 2692"/>
                <a:gd name="T99" fmla="*/ 938 h 1022"/>
                <a:gd name="T100" fmla="*/ 2682 w 2692"/>
                <a:gd name="T101" fmla="*/ 805 h 10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692" h="1022">
                  <a:moveTo>
                    <a:pt x="0" y="1022"/>
                  </a:moveTo>
                  <a:lnTo>
                    <a:pt x="11" y="715"/>
                  </a:lnTo>
                  <a:lnTo>
                    <a:pt x="21" y="371"/>
                  </a:lnTo>
                  <a:lnTo>
                    <a:pt x="32" y="102"/>
                  </a:lnTo>
                  <a:lnTo>
                    <a:pt x="42" y="0"/>
                  </a:lnTo>
                  <a:lnTo>
                    <a:pt x="53" y="102"/>
                  </a:lnTo>
                  <a:lnTo>
                    <a:pt x="64" y="371"/>
                  </a:lnTo>
                  <a:lnTo>
                    <a:pt x="74" y="715"/>
                  </a:lnTo>
                  <a:lnTo>
                    <a:pt x="85" y="1022"/>
                  </a:lnTo>
                  <a:lnTo>
                    <a:pt x="95" y="838"/>
                  </a:lnTo>
                  <a:lnTo>
                    <a:pt x="106" y="805"/>
                  </a:lnTo>
                  <a:lnTo>
                    <a:pt x="116" y="891"/>
                  </a:lnTo>
                  <a:lnTo>
                    <a:pt x="127" y="1022"/>
                  </a:lnTo>
                  <a:lnTo>
                    <a:pt x="137" y="920"/>
                  </a:lnTo>
                  <a:lnTo>
                    <a:pt x="148" y="892"/>
                  </a:lnTo>
                  <a:lnTo>
                    <a:pt x="159" y="938"/>
                  </a:lnTo>
                  <a:lnTo>
                    <a:pt x="169" y="1022"/>
                  </a:lnTo>
                  <a:lnTo>
                    <a:pt x="180" y="951"/>
                  </a:lnTo>
                  <a:lnTo>
                    <a:pt x="190" y="929"/>
                  </a:lnTo>
                  <a:lnTo>
                    <a:pt x="201" y="961"/>
                  </a:lnTo>
                  <a:lnTo>
                    <a:pt x="211" y="1022"/>
                  </a:lnTo>
                  <a:lnTo>
                    <a:pt x="222" y="968"/>
                  </a:lnTo>
                  <a:lnTo>
                    <a:pt x="232" y="949"/>
                  </a:lnTo>
                  <a:lnTo>
                    <a:pt x="243" y="973"/>
                  </a:lnTo>
                  <a:lnTo>
                    <a:pt x="254" y="1022"/>
                  </a:lnTo>
                  <a:lnTo>
                    <a:pt x="264" y="978"/>
                  </a:lnTo>
                  <a:lnTo>
                    <a:pt x="275" y="962"/>
                  </a:lnTo>
                  <a:lnTo>
                    <a:pt x="285" y="982"/>
                  </a:lnTo>
                  <a:lnTo>
                    <a:pt x="296" y="1022"/>
                  </a:lnTo>
                  <a:lnTo>
                    <a:pt x="306" y="985"/>
                  </a:lnTo>
                  <a:lnTo>
                    <a:pt x="317" y="971"/>
                  </a:lnTo>
                  <a:lnTo>
                    <a:pt x="328" y="987"/>
                  </a:lnTo>
                  <a:lnTo>
                    <a:pt x="338" y="1022"/>
                  </a:lnTo>
                  <a:lnTo>
                    <a:pt x="349" y="990"/>
                  </a:lnTo>
                  <a:lnTo>
                    <a:pt x="359" y="978"/>
                  </a:lnTo>
                  <a:lnTo>
                    <a:pt x="370" y="992"/>
                  </a:lnTo>
                  <a:lnTo>
                    <a:pt x="380" y="1022"/>
                  </a:lnTo>
                  <a:lnTo>
                    <a:pt x="391" y="994"/>
                  </a:lnTo>
                  <a:lnTo>
                    <a:pt x="401" y="983"/>
                  </a:lnTo>
                  <a:lnTo>
                    <a:pt x="412" y="995"/>
                  </a:lnTo>
                  <a:lnTo>
                    <a:pt x="423" y="1022"/>
                  </a:lnTo>
                  <a:lnTo>
                    <a:pt x="433" y="996"/>
                  </a:lnTo>
                  <a:lnTo>
                    <a:pt x="444" y="987"/>
                  </a:lnTo>
                  <a:lnTo>
                    <a:pt x="454" y="998"/>
                  </a:lnTo>
                  <a:lnTo>
                    <a:pt x="465" y="1022"/>
                  </a:lnTo>
                  <a:lnTo>
                    <a:pt x="475" y="999"/>
                  </a:lnTo>
                  <a:lnTo>
                    <a:pt x="486" y="990"/>
                  </a:lnTo>
                  <a:lnTo>
                    <a:pt x="496" y="1000"/>
                  </a:lnTo>
                  <a:lnTo>
                    <a:pt x="507" y="1022"/>
                  </a:lnTo>
                  <a:lnTo>
                    <a:pt x="517" y="1001"/>
                  </a:lnTo>
                  <a:lnTo>
                    <a:pt x="528" y="992"/>
                  </a:lnTo>
                  <a:lnTo>
                    <a:pt x="539" y="1002"/>
                  </a:lnTo>
                  <a:lnTo>
                    <a:pt x="549" y="1022"/>
                  </a:lnTo>
                  <a:lnTo>
                    <a:pt x="560" y="1002"/>
                  </a:lnTo>
                  <a:lnTo>
                    <a:pt x="570" y="994"/>
                  </a:lnTo>
                  <a:lnTo>
                    <a:pt x="581" y="1003"/>
                  </a:lnTo>
                  <a:lnTo>
                    <a:pt x="591" y="1022"/>
                  </a:lnTo>
                  <a:lnTo>
                    <a:pt x="602" y="1003"/>
                  </a:lnTo>
                  <a:lnTo>
                    <a:pt x="612" y="996"/>
                  </a:lnTo>
                  <a:lnTo>
                    <a:pt x="623" y="1004"/>
                  </a:lnTo>
                  <a:lnTo>
                    <a:pt x="634" y="1022"/>
                  </a:lnTo>
                  <a:lnTo>
                    <a:pt x="644" y="1005"/>
                  </a:lnTo>
                  <a:lnTo>
                    <a:pt x="655" y="998"/>
                  </a:lnTo>
                  <a:lnTo>
                    <a:pt x="665" y="1005"/>
                  </a:lnTo>
                  <a:lnTo>
                    <a:pt x="676" y="1022"/>
                  </a:lnTo>
                  <a:lnTo>
                    <a:pt x="686" y="1006"/>
                  </a:lnTo>
                  <a:lnTo>
                    <a:pt x="697" y="999"/>
                  </a:lnTo>
                  <a:lnTo>
                    <a:pt x="708" y="1006"/>
                  </a:lnTo>
                  <a:lnTo>
                    <a:pt x="718" y="1022"/>
                  </a:lnTo>
                  <a:lnTo>
                    <a:pt x="729" y="1006"/>
                  </a:lnTo>
                  <a:lnTo>
                    <a:pt x="739" y="1000"/>
                  </a:lnTo>
                  <a:lnTo>
                    <a:pt x="750" y="1007"/>
                  </a:lnTo>
                  <a:lnTo>
                    <a:pt x="760" y="1022"/>
                  </a:lnTo>
                  <a:lnTo>
                    <a:pt x="771" y="1007"/>
                  </a:lnTo>
                  <a:lnTo>
                    <a:pt x="781" y="1001"/>
                  </a:lnTo>
                  <a:lnTo>
                    <a:pt x="792" y="1007"/>
                  </a:lnTo>
                  <a:lnTo>
                    <a:pt x="803" y="1022"/>
                  </a:lnTo>
                  <a:lnTo>
                    <a:pt x="813" y="1008"/>
                  </a:lnTo>
                  <a:lnTo>
                    <a:pt x="824" y="1002"/>
                  </a:lnTo>
                  <a:lnTo>
                    <a:pt x="834" y="1008"/>
                  </a:lnTo>
                  <a:lnTo>
                    <a:pt x="845" y="1022"/>
                  </a:lnTo>
                  <a:lnTo>
                    <a:pt x="855" y="1008"/>
                  </a:lnTo>
                  <a:lnTo>
                    <a:pt x="866" y="1003"/>
                  </a:lnTo>
                  <a:lnTo>
                    <a:pt x="876" y="1009"/>
                  </a:lnTo>
                  <a:lnTo>
                    <a:pt x="887" y="1022"/>
                  </a:lnTo>
                  <a:lnTo>
                    <a:pt x="898" y="1009"/>
                  </a:lnTo>
                  <a:lnTo>
                    <a:pt x="908" y="1003"/>
                  </a:lnTo>
                  <a:lnTo>
                    <a:pt x="919" y="1009"/>
                  </a:lnTo>
                  <a:lnTo>
                    <a:pt x="929" y="1022"/>
                  </a:lnTo>
                  <a:lnTo>
                    <a:pt x="940" y="1009"/>
                  </a:lnTo>
                  <a:lnTo>
                    <a:pt x="950" y="1004"/>
                  </a:lnTo>
                  <a:lnTo>
                    <a:pt x="961" y="1009"/>
                  </a:lnTo>
                  <a:lnTo>
                    <a:pt x="971" y="1022"/>
                  </a:lnTo>
                  <a:lnTo>
                    <a:pt x="982" y="1010"/>
                  </a:lnTo>
                  <a:lnTo>
                    <a:pt x="993" y="1004"/>
                  </a:lnTo>
                  <a:lnTo>
                    <a:pt x="1003" y="1010"/>
                  </a:lnTo>
                  <a:lnTo>
                    <a:pt x="1014" y="1022"/>
                  </a:lnTo>
                  <a:lnTo>
                    <a:pt x="1024" y="1010"/>
                  </a:lnTo>
                  <a:lnTo>
                    <a:pt x="1035" y="1005"/>
                  </a:lnTo>
                  <a:lnTo>
                    <a:pt x="1045" y="1010"/>
                  </a:lnTo>
                  <a:lnTo>
                    <a:pt x="1056" y="1022"/>
                  </a:lnTo>
                  <a:lnTo>
                    <a:pt x="1066" y="1010"/>
                  </a:lnTo>
                  <a:lnTo>
                    <a:pt x="1077" y="1005"/>
                  </a:lnTo>
                  <a:lnTo>
                    <a:pt x="1088" y="1010"/>
                  </a:lnTo>
                  <a:lnTo>
                    <a:pt x="1098" y="1022"/>
                  </a:lnTo>
                  <a:lnTo>
                    <a:pt x="1109" y="1010"/>
                  </a:lnTo>
                  <a:lnTo>
                    <a:pt x="1119" y="1005"/>
                  </a:lnTo>
                  <a:lnTo>
                    <a:pt x="1130" y="1010"/>
                  </a:lnTo>
                  <a:lnTo>
                    <a:pt x="1140" y="1022"/>
                  </a:lnTo>
                  <a:lnTo>
                    <a:pt x="1151" y="1010"/>
                  </a:lnTo>
                  <a:lnTo>
                    <a:pt x="1161" y="1006"/>
                  </a:lnTo>
                  <a:lnTo>
                    <a:pt x="1172" y="1010"/>
                  </a:lnTo>
                  <a:lnTo>
                    <a:pt x="1183" y="1022"/>
                  </a:lnTo>
                  <a:lnTo>
                    <a:pt x="1193" y="1010"/>
                  </a:lnTo>
                  <a:lnTo>
                    <a:pt x="1204" y="1006"/>
                  </a:lnTo>
                  <a:lnTo>
                    <a:pt x="1214" y="1011"/>
                  </a:lnTo>
                  <a:lnTo>
                    <a:pt x="1225" y="1022"/>
                  </a:lnTo>
                  <a:lnTo>
                    <a:pt x="1235" y="1011"/>
                  </a:lnTo>
                  <a:lnTo>
                    <a:pt x="1246" y="1006"/>
                  </a:lnTo>
                  <a:lnTo>
                    <a:pt x="1257" y="1011"/>
                  </a:lnTo>
                  <a:lnTo>
                    <a:pt x="1267" y="1022"/>
                  </a:lnTo>
                  <a:lnTo>
                    <a:pt x="1278" y="1011"/>
                  </a:lnTo>
                  <a:lnTo>
                    <a:pt x="1288" y="1006"/>
                  </a:lnTo>
                  <a:lnTo>
                    <a:pt x="1299" y="1011"/>
                  </a:lnTo>
                  <a:lnTo>
                    <a:pt x="1309" y="1022"/>
                  </a:lnTo>
                  <a:lnTo>
                    <a:pt x="1320" y="1011"/>
                  </a:lnTo>
                  <a:lnTo>
                    <a:pt x="1330" y="1006"/>
                  </a:lnTo>
                  <a:lnTo>
                    <a:pt x="1341" y="1011"/>
                  </a:lnTo>
                  <a:lnTo>
                    <a:pt x="1352" y="1022"/>
                  </a:lnTo>
                  <a:lnTo>
                    <a:pt x="1362" y="1011"/>
                  </a:lnTo>
                  <a:lnTo>
                    <a:pt x="1373" y="1006"/>
                  </a:lnTo>
                  <a:lnTo>
                    <a:pt x="1383" y="1011"/>
                  </a:lnTo>
                  <a:lnTo>
                    <a:pt x="1394" y="1022"/>
                  </a:lnTo>
                  <a:lnTo>
                    <a:pt x="1404" y="1011"/>
                  </a:lnTo>
                  <a:lnTo>
                    <a:pt x="1415" y="1006"/>
                  </a:lnTo>
                  <a:lnTo>
                    <a:pt x="1425" y="1011"/>
                  </a:lnTo>
                  <a:lnTo>
                    <a:pt x="1436" y="1022"/>
                  </a:lnTo>
                  <a:lnTo>
                    <a:pt x="1446" y="1011"/>
                  </a:lnTo>
                  <a:lnTo>
                    <a:pt x="1457" y="1006"/>
                  </a:lnTo>
                  <a:lnTo>
                    <a:pt x="1468" y="1011"/>
                  </a:lnTo>
                  <a:lnTo>
                    <a:pt x="1478" y="1022"/>
                  </a:lnTo>
                  <a:lnTo>
                    <a:pt x="1489" y="1011"/>
                  </a:lnTo>
                  <a:lnTo>
                    <a:pt x="1499" y="1006"/>
                  </a:lnTo>
                  <a:lnTo>
                    <a:pt x="1510" y="1011"/>
                  </a:lnTo>
                  <a:lnTo>
                    <a:pt x="1520" y="1022"/>
                  </a:lnTo>
                  <a:lnTo>
                    <a:pt x="1531" y="1011"/>
                  </a:lnTo>
                  <a:lnTo>
                    <a:pt x="1541" y="1006"/>
                  </a:lnTo>
                  <a:lnTo>
                    <a:pt x="1552" y="1011"/>
                  </a:lnTo>
                  <a:lnTo>
                    <a:pt x="1563" y="1022"/>
                  </a:lnTo>
                  <a:lnTo>
                    <a:pt x="1573" y="1011"/>
                  </a:lnTo>
                  <a:lnTo>
                    <a:pt x="1584" y="1006"/>
                  </a:lnTo>
                  <a:lnTo>
                    <a:pt x="1594" y="1010"/>
                  </a:lnTo>
                  <a:lnTo>
                    <a:pt x="1605" y="1022"/>
                  </a:lnTo>
                  <a:lnTo>
                    <a:pt x="1615" y="1010"/>
                  </a:lnTo>
                  <a:lnTo>
                    <a:pt x="1626" y="1006"/>
                  </a:lnTo>
                  <a:lnTo>
                    <a:pt x="1637" y="1010"/>
                  </a:lnTo>
                  <a:lnTo>
                    <a:pt x="1647" y="1022"/>
                  </a:lnTo>
                  <a:lnTo>
                    <a:pt x="1658" y="1010"/>
                  </a:lnTo>
                  <a:lnTo>
                    <a:pt x="1668" y="1005"/>
                  </a:lnTo>
                  <a:lnTo>
                    <a:pt x="1679" y="1010"/>
                  </a:lnTo>
                  <a:lnTo>
                    <a:pt x="1689" y="1022"/>
                  </a:lnTo>
                  <a:lnTo>
                    <a:pt x="1700" y="1010"/>
                  </a:lnTo>
                  <a:lnTo>
                    <a:pt x="1710" y="1005"/>
                  </a:lnTo>
                  <a:lnTo>
                    <a:pt x="1721" y="1010"/>
                  </a:lnTo>
                  <a:lnTo>
                    <a:pt x="1732" y="1022"/>
                  </a:lnTo>
                  <a:lnTo>
                    <a:pt x="1742" y="1010"/>
                  </a:lnTo>
                  <a:lnTo>
                    <a:pt x="1753" y="1005"/>
                  </a:lnTo>
                  <a:lnTo>
                    <a:pt x="1763" y="1010"/>
                  </a:lnTo>
                  <a:lnTo>
                    <a:pt x="1774" y="1022"/>
                  </a:lnTo>
                  <a:lnTo>
                    <a:pt x="1784" y="1010"/>
                  </a:lnTo>
                  <a:lnTo>
                    <a:pt x="1795" y="1004"/>
                  </a:lnTo>
                  <a:lnTo>
                    <a:pt x="1805" y="1010"/>
                  </a:lnTo>
                  <a:lnTo>
                    <a:pt x="1816" y="1022"/>
                  </a:lnTo>
                  <a:lnTo>
                    <a:pt x="1827" y="1009"/>
                  </a:lnTo>
                  <a:lnTo>
                    <a:pt x="1837" y="1004"/>
                  </a:lnTo>
                  <a:lnTo>
                    <a:pt x="1848" y="1009"/>
                  </a:lnTo>
                  <a:lnTo>
                    <a:pt x="1858" y="1022"/>
                  </a:lnTo>
                  <a:lnTo>
                    <a:pt x="1869" y="1009"/>
                  </a:lnTo>
                  <a:lnTo>
                    <a:pt x="1879" y="1003"/>
                  </a:lnTo>
                  <a:lnTo>
                    <a:pt x="1890" y="1009"/>
                  </a:lnTo>
                  <a:lnTo>
                    <a:pt x="1900" y="1022"/>
                  </a:lnTo>
                  <a:lnTo>
                    <a:pt x="1911" y="1009"/>
                  </a:lnTo>
                  <a:lnTo>
                    <a:pt x="1921" y="1003"/>
                  </a:lnTo>
                  <a:lnTo>
                    <a:pt x="1932" y="1008"/>
                  </a:lnTo>
                  <a:lnTo>
                    <a:pt x="1943" y="1022"/>
                  </a:lnTo>
                  <a:lnTo>
                    <a:pt x="1953" y="1008"/>
                  </a:lnTo>
                  <a:lnTo>
                    <a:pt x="1964" y="1002"/>
                  </a:lnTo>
                  <a:lnTo>
                    <a:pt x="1974" y="1008"/>
                  </a:lnTo>
                  <a:lnTo>
                    <a:pt x="1985" y="1022"/>
                  </a:lnTo>
                  <a:lnTo>
                    <a:pt x="1995" y="1007"/>
                  </a:lnTo>
                  <a:lnTo>
                    <a:pt x="2006" y="1001"/>
                  </a:lnTo>
                  <a:lnTo>
                    <a:pt x="2017" y="1007"/>
                  </a:lnTo>
                  <a:lnTo>
                    <a:pt x="2027" y="1022"/>
                  </a:lnTo>
                  <a:lnTo>
                    <a:pt x="2038" y="1007"/>
                  </a:lnTo>
                  <a:lnTo>
                    <a:pt x="2048" y="1000"/>
                  </a:lnTo>
                  <a:lnTo>
                    <a:pt x="2059" y="1006"/>
                  </a:lnTo>
                  <a:lnTo>
                    <a:pt x="2069" y="1022"/>
                  </a:lnTo>
                  <a:lnTo>
                    <a:pt x="2080" y="1006"/>
                  </a:lnTo>
                  <a:lnTo>
                    <a:pt x="2090" y="999"/>
                  </a:lnTo>
                  <a:lnTo>
                    <a:pt x="2101" y="1006"/>
                  </a:lnTo>
                  <a:lnTo>
                    <a:pt x="2112" y="1022"/>
                  </a:lnTo>
                  <a:lnTo>
                    <a:pt x="2122" y="1005"/>
                  </a:lnTo>
                  <a:lnTo>
                    <a:pt x="2133" y="998"/>
                  </a:lnTo>
                  <a:lnTo>
                    <a:pt x="2143" y="1005"/>
                  </a:lnTo>
                  <a:lnTo>
                    <a:pt x="2154" y="1022"/>
                  </a:lnTo>
                  <a:lnTo>
                    <a:pt x="2164" y="1004"/>
                  </a:lnTo>
                  <a:lnTo>
                    <a:pt x="2175" y="996"/>
                  </a:lnTo>
                  <a:lnTo>
                    <a:pt x="2186" y="1003"/>
                  </a:lnTo>
                  <a:lnTo>
                    <a:pt x="2196" y="1022"/>
                  </a:lnTo>
                  <a:lnTo>
                    <a:pt x="2207" y="1003"/>
                  </a:lnTo>
                  <a:lnTo>
                    <a:pt x="2217" y="994"/>
                  </a:lnTo>
                  <a:lnTo>
                    <a:pt x="2228" y="1002"/>
                  </a:lnTo>
                  <a:lnTo>
                    <a:pt x="2238" y="1022"/>
                  </a:lnTo>
                  <a:lnTo>
                    <a:pt x="2249" y="1002"/>
                  </a:lnTo>
                  <a:lnTo>
                    <a:pt x="2259" y="992"/>
                  </a:lnTo>
                  <a:lnTo>
                    <a:pt x="2270" y="1001"/>
                  </a:lnTo>
                  <a:lnTo>
                    <a:pt x="2280" y="1022"/>
                  </a:lnTo>
                  <a:lnTo>
                    <a:pt x="2291" y="1000"/>
                  </a:lnTo>
                  <a:lnTo>
                    <a:pt x="2302" y="990"/>
                  </a:lnTo>
                  <a:lnTo>
                    <a:pt x="2312" y="999"/>
                  </a:lnTo>
                  <a:lnTo>
                    <a:pt x="2323" y="1022"/>
                  </a:lnTo>
                  <a:lnTo>
                    <a:pt x="2333" y="998"/>
                  </a:lnTo>
                  <a:lnTo>
                    <a:pt x="2344" y="987"/>
                  </a:lnTo>
                  <a:lnTo>
                    <a:pt x="2354" y="996"/>
                  </a:lnTo>
                  <a:lnTo>
                    <a:pt x="2365" y="1022"/>
                  </a:lnTo>
                  <a:lnTo>
                    <a:pt x="2375" y="995"/>
                  </a:lnTo>
                  <a:lnTo>
                    <a:pt x="2386" y="983"/>
                  </a:lnTo>
                  <a:lnTo>
                    <a:pt x="2397" y="994"/>
                  </a:lnTo>
                  <a:lnTo>
                    <a:pt x="2407" y="1022"/>
                  </a:lnTo>
                  <a:lnTo>
                    <a:pt x="2418" y="992"/>
                  </a:lnTo>
                  <a:lnTo>
                    <a:pt x="2428" y="978"/>
                  </a:lnTo>
                  <a:lnTo>
                    <a:pt x="2439" y="990"/>
                  </a:lnTo>
                  <a:lnTo>
                    <a:pt x="2449" y="1022"/>
                  </a:lnTo>
                  <a:lnTo>
                    <a:pt x="2460" y="987"/>
                  </a:lnTo>
                  <a:lnTo>
                    <a:pt x="2470" y="971"/>
                  </a:lnTo>
                  <a:lnTo>
                    <a:pt x="2481" y="985"/>
                  </a:lnTo>
                  <a:lnTo>
                    <a:pt x="2492" y="1022"/>
                  </a:lnTo>
                  <a:lnTo>
                    <a:pt x="2502" y="982"/>
                  </a:lnTo>
                  <a:lnTo>
                    <a:pt x="2513" y="962"/>
                  </a:lnTo>
                  <a:lnTo>
                    <a:pt x="2523" y="978"/>
                  </a:lnTo>
                  <a:lnTo>
                    <a:pt x="2534" y="1022"/>
                  </a:lnTo>
                  <a:lnTo>
                    <a:pt x="2544" y="973"/>
                  </a:lnTo>
                  <a:lnTo>
                    <a:pt x="2555" y="949"/>
                  </a:lnTo>
                  <a:lnTo>
                    <a:pt x="2566" y="968"/>
                  </a:lnTo>
                  <a:lnTo>
                    <a:pt x="2576" y="1022"/>
                  </a:lnTo>
                  <a:lnTo>
                    <a:pt x="2587" y="961"/>
                  </a:lnTo>
                  <a:lnTo>
                    <a:pt x="2597" y="929"/>
                  </a:lnTo>
                  <a:lnTo>
                    <a:pt x="2608" y="951"/>
                  </a:lnTo>
                  <a:lnTo>
                    <a:pt x="2618" y="1022"/>
                  </a:lnTo>
                  <a:lnTo>
                    <a:pt x="2629" y="938"/>
                  </a:lnTo>
                  <a:lnTo>
                    <a:pt x="2639" y="892"/>
                  </a:lnTo>
                  <a:lnTo>
                    <a:pt x="2650" y="920"/>
                  </a:lnTo>
                  <a:lnTo>
                    <a:pt x="2661" y="1022"/>
                  </a:lnTo>
                  <a:lnTo>
                    <a:pt x="2671" y="891"/>
                  </a:lnTo>
                  <a:lnTo>
                    <a:pt x="2682" y="805"/>
                  </a:lnTo>
                  <a:lnTo>
                    <a:pt x="2692" y="838"/>
                  </a:lnTo>
                </a:path>
              </a:pathLst>
            </a:custGeom>
            <a:noFill/>
            <a:ln w="3175" cap="flat">
              <a:solidFill>
                <a:srgbClr val="00B05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85" name="Freeform 192"/>
            <p:cNvSpPr>
              <a:spLocks/>
            </p:cNvSpPr>
            <p:nvPr/>
          </p:nvSpPr>
          <p:spPr bwMode="auto">
            <a:xfrm>
              <a:off x="5470826" y="2558444"/>
              <a:ext cx="2672064" cy="1007398"/>
            </a:xfrm>
            <a:custGeom>
              <a:avLst/>
              <a:gdLst>
                <a:gd name="T0" fmla="*/ 42 w 2692"/>
                <a:gd name="T1" fmla="*/ 1022 h 1022"/>
                <a:gd name="T2" fmla="*/ 95 w 2692"/>
                <a:gd name="T3" fmla="*/ 102 h 1022"/>
                <a:gd name="T4" fmla="*/ 148 w 2692"/>
                <a:gd name="T5" fmla="*/ 805 h 1022"/>
                <a:gd name="T6" fmla="*/ 201 w 2692"/>
                <a:gd name="T7" fmla="*/ 938 h 1022"/>
                <a:gd name="T8" fmla="*/ 254 w 2692"/>
                <a:gd name="T9" fmla="*/ 1022 h 1022"/>
                <a:gd name="T10" fmla="*/ 306 w 2692"/>
                <a:gd name="T11" fmla="*/ 978 h 1022"/>
                <a:gd name="T12" fmla="*/ 359 w 2692"/>
                <a:gd name="T13" fmla="*/ 971 h 1022"/>
                <a:gd name="T14" fmla="*/ 412 w 2692"/>
                <a:gd name="T15" fmla="*/ 992 h 1022"/>
                <a:gd name="T16" fmla="*/ 465 w 2692"/>
                <a:gd name="T17" fmla="*/ 1022 h 1022"/>
                <a:gd name="T18" fmla="*/ 517 w 2692"/>
                <a:gd name="T19" fmla="*/ 999 h 1022"/>
                <a:gd name="T20" fmla="*/ 570 w 2692"/>
                <a:gd name="T21" fmla="*/ 992 h 1022"/>
                <a:gd name="T22" fmla="*/ 623 w 2692"/>
                <a:gd name="T23" fmla="*/ 1003 h 1022"/>
                <a:gd name="T24" fmla="*/ 676 w 2692"/>
                <a:gd name="T25" fmla="*/ 1022 h 1022"/>
                <a:gd name="T26" fmla="*/ 729 w 2692"/>
                <a:gd name="T27" fmla="*/ 1006 h 1022"/>
                <a:gd name="T28" fmla="*/ 781 w 2692"/>
                <a:gd name="T29" fmla="*/ 1000 h 1022"/>
                <a:gd name="T30" fmla="*/ 834 w 2692"/>
                <a:gd name="T31" fmla="*/ 1007 h 1022"/>
                <a:gd name="T32" fmla="*/ 887 w 2692"/>
                <a:gd name="T33" fmla="*/ 1022 h 1022"/>
                <a:gd name="T34" fmla="*/ 940 w 2692"/>
                <a:gd name="T35" fmla="*/ 1009 h 1022"/>
                <a:gd name="T36" fmla="*/ 993 w 2692"/>
                <a:gd name="T37" fmla="*/ 1004 h 1022"/>
                <a:gd name="T38" fmla="*/ 1045 w 2692"/>
                <a:gd name="T39" fmla="*/ 1010 h 1022"/>
                <a:gd name="T40" fmla="*/ 1098 w 2692"/>
                <a:gd name="T41" fmla="*/ 1022 h 1022"/>
                <a:gd name="T42" fmla="*/ 1151 w 2692"/>
                <a:gd name="T43" fmla="*/ 1010 h 1022"/>
                <a:gd name="T44" fmla="*/ 1204 w 2692"/>
                <a:gd name="T45" fmla="*/ 1006 h 1022"/>
                <a:gd name="T46" fmla="*/ 1257 w 2692"/>
                <a:gd name="T47" fmla="*/ 1011 h 1022"/>
                <a:gd name="T48" fmla="*/ 1309 w 2692"/>
                <a:gd name="T49" fmla="*/ 1022 h 1022"/>
                <a:gd name="T50" fmla="*/ 1362 w 2692"/>
                <a:gd name="T51" fmla="*/ 1011 h 1022"/>
                <a:gd name="T52" fmla="*/ 1415 w 2692"/>
                <a:gd name="T53" fmla="*/ 1006 h 1022"/>
                <a:gd name="T54" fmla="*/ 1468 w 2692"/>
                <a:gd name="T55" fmla="*/ 1011 h 1022"/>
                <a:gd name="T56" fmla="*/ 1520 w 2692"/>
                <a:gd name="T57" fmla="*/ 1022 h 1022"/>
                <a:gd name="T58" fmla="*/ 1573 w 2692"/>
                <a:gd name="T59" fmla="*/ 1011 h 1022"/>
                <a:gd name="T60" fmla="*/ 1626 w 2692"/>
                <a:gd name="T61" fmla="*/ 1006 h 1022"/>
                <a:gd name="T62" fmla="*/ 1679 w 2692"/>
                <a:gd name="T63" fmla="*/ 1010 h 1022"/>
                <a:gd name="T64" fmla="*/ 1732 w 2692"/>
                <a:gd name="T65" fmla="*/ 1022 h 1022"/>
                <a:gd name="T66" fmla="*/ 1784 w 2692"/>
                <a:gd name="T67" fmla="*/ 1010 h 1022"/>
                <a:gd name="T68" fmla="*/ 1837 w 2692"/>
                <a:gd name="T69" fmla="*/ 1004 h 1022"/>
                <a:gd name="T70" fmla="*/ 1890 w 2692"/>
                <a:gd name="T71" fmla="*/ 1009 h 1022"/>
                <a:gd name="T72" fmla="*/ 1943 w 2692"/>
                <a:gd name="T73" fmla="*/ 1022 h 1022"/>
                <a:gd name="T74" fmla="*/ 1995 w 2692"/>
                <a:gd name="T75" fmla="*/ 1008 h 1022"/>
                <a:gd name="T76" fmla="*/ 2048 w 2692"/>
                <a:gd name="T77" fmla="*/ 1001 h 1022"/>
                <a:gd name="T78" fmla="*/ 2101 w 2692"/>
                <a:gd name="T79" fmla="*/ 1006 h 1022"/>
                <a:gd name="T80" fmla="*/ 2154 w 2692"/>
                <a:gd name="T81" fmla="*/ 1022 h 1022"/>
                <a:gd name="T82" fmla="*/ 2207 w 2692"/>
                <a:gd name="T83" fmla="*/ 1004 h 1022"/>
                <a:gd name="T84" fmla="*/ 2259 w 2692"/>
                <a:gd name="T85" fmla="*/ 994 h 1022"/>
                <a:gd name="T86" fmla="*/ 2312 w 2692"/>
                <a:gd name="T87" fmla="*/ 1001 h 1022"/>
                <a:gd name="T88" fmla="*/ 2365 w 2692"/>
                <a:gd name="T89" fmla="*/ 1022 h 1022"/>
                <a:gd name="T90" fmla="*/ 2418 w 2692"/>
                <a:gd name="T91" fmla="*/ 995 h 1022"/>
                <a:gd name="T92" fmla="*/ 2470 w 2692"/>
                <a:gd name="T93" fmla="*/ 978 h 1022"/>
                <a:gd name="T94" fmla="*/ 2523 w 2692"/>
                <a:gd name="T95" fmla="*/ 985 h 1022"/>
                <a:gd name="T96" fmla="*/ 2576 w 2692"/>
                <a:gd name="T97" fmla="*/ 1022 h 1022"/>
                <a:gd name="T98" fmla="*/ 2629 w 2692"/>
                <a:gd name="T99" fmla="*/ 961 h 1022"/>
                <a:gd name="T100" fmla="*/ 2682 w 2692"/>
                <a:gd name="T101" fmla="*/ 892 h 10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692" h="1022">
                  <a:moveTo>
                    <a:pt x="0" y="1022"/>
                  </a:moveTo>
                  <a:lnTo>
                    <a:pt x="11" y="891"/>
                  </a:lnTo>
                  <a:lnTo>
                    <a:pt x="21" y="805"/>
                  </a:lnTo>
                  <a:lnTo>
                    <a:pt x="32" y="838"/>
                  </a:lnTo>
                  <a:lnTo>
                    <a:pt x="42" y="1022"/>
                  </a:lnTo>
                  <a:lnTo>
                    <a:pt x="53" y="715"/>
                  </a:lnTo>
                  <a:lnTo>
                    <a:pt x="64" y="371"/>
                  </a:lnTo>
                  <a:lnTo>
                    <a:pt x="74" y="102"/>
                  </a:lnTo>
                  <a:lnTo>
                    <a:pt x="85" y="0"/>
                  </a:lnTo>
                  <a:lnTo>
                    <a:pt x="95" y="102"/>
                  </a:lnTo>
                  <a:lnTo>
                    <a:pt x="106" y="371"/>
                  </a:lnTo>
                  <a:lnTo>
                    <a:pt x="116" y="715"/>
                  </a:lnTo>
                  <a:lnTo>
                    <a:pt x="127" y="1022"/>
                  </a:lnTo>
                  <a:lnTo>
                    <a:pt x="137" y="838"/>
                  </a:lnTo>
                  <a:lnTo>
                    <a:pt x="148" y="805"/>
                  </a:lnTo>
                  <a:lnTo>
                    <a:pt x="159" y="891"/>
                  </a:lnTo>
                  <a:lnTo>
                    <a:pt x="169" y="1022"/>
                  </a:lnTo>
                  <a:lnTo>
                    <a:pt x="180" y="920"/>
                  </a:lnTo>
                  <a:lnTo>
                    <a:pt x="190" y="892"/>
                  </a:lnTo>
                  <a:lnTo>
                    <a:pt x="201" y="938"/>
                  </a:lnTo>
                  <a:lnTo>
                    <a:pt x="211" y="1022"/>
                  </a:lnTo>
                  <a:lnTo>
                    <a:pt x="222" y="951"/>
                  </a:lnTo>
                  <a:lnTo>
                    <a:pt x="232" y="929"/>
                  </a:lnTo>
                  <a:lnTo>
                    <a:pt x="243" y="961"/>
                  </a:lnTo>
                  <a:lnTo>
                    <a:pt x="254" y="1022"/>
                  </a:lnTo>
                  <a:lnTo>
                    <a:pt x="264" y="968"/>
                  </a:lnTo>
                  <a:lnTo>
                    <a:pt x="275" y="949"/>
                  </a:lnTo>
                  <a:lnTo>
                    <a:pt x="285" y="973"/>
                  </a:lnTo>
                  <a:lnTo>
                    <a:pt x="296" y="1022"/>
                  </a:lnTo>
                  <a:lnTo>
                    <a:pt x="306" y="978"/>
                  </a:lnTo>
                  <a:lnTo>
                    <a:pt x="317" y="962"/>
                  </a:lnTo>
                  <a:lnTo>
                    <a:pt x="328" y="982"/>
                  </a:lnTo>
                  <a:lnTo>
                    <a:pt x="338" y="1022"/>
                  </a:lnTo>
                  <a:lnTo>
                    <a:pt x="349" y="985"/>
                  </a:lnTo>
                  <a:lnTo>
                    <a:pt x="359" y="971"/>
                  </a:lnTo>
                  <a:lnTo>
                    <a:pt x="370" y="987"/>
                  </a:lnTo>
                  <a:lnTo>
                    <a:pt x="380" y="1022"/>
                  </a:lnTo>
                  <a:lnTo>
                    <a:pt x="391" y="990"/>
                  </a:lnTo>
                  <a:lnTo>
                    <a:pt x="401" y="978"/>
                  </a:lnTo>
                  <a:lnTo>
                    <a:pt x="412" y="992"/>
                  </a:lnTo>
                  <a:lnTo>
                    <a:pt x="423" y="1022"/>
                  </a:lnTo>
                  <a:lnTo>
                    <a:pt x="433" y="994"/>
                  </a:lnTo>
                  <a:lnTo>
                    <a:pt x="444" y="983"/>
                  </a:lnTo>
                  <a:lnTo>
                    <a:pt x="454" y="995"/>
                  </a:lnTo>
                  <a:lnTo>
                    <a:pt x="465" y="1022"/>
                  </a:lnTo>
                  <a:lnTo>
                    <a:pt x="475" y="996"/>
                  </a:lnTo>
                  <a:lnTo>
                    <a:pt x="486" y="987"/>
                  </a:lnTo>
                  <a:lnTo>
                    <a:pt x="496" y="998"/>
                  </a:lnTo>
                  <a:lnTo>
                    <a:pt x="507" y="1022"/>
                  </a:lnTo>
                  <a:lnTo>
                    <a:pt x="517" y="999"/>
                  </a:lnTo>
                  <a:lnTo>
                    <a:pt x="528" y="990"/>
                  </a:lnTo>
                  <a:lnTo>
                    <a:pt x="539" y="1000"/>
                  </a:lnTo>
                  <a:lnTo>
                    <a:pt x="549" y="1022"/>
                  </a:lnTo>
                  <a:lnTo>
                    <a:pt x="560" y="1001"/>
                  </a:lnTo>
                  <a:lnTo>
                    <a:pt x="570" y="992"/>
                  </a:lnTo>
                  <a:lnTo>
                    <a:pt x="581" y="1002"/>
                  </a:lnTo>
                  <a:lnTo>
                    <a:pt x="591" y="1022"/>
                  </a:lnTo>
                  <a:lnTo>
                    <a:pt x="602" y="1002"/>
                  </a:lnTo>
                  <a:lnTo>
                    <a:pt x="612" y="994"/>
                  </a:lnTo>
                  <a:lnTo>
                    <a:pt x="623" y="1003"/>
                  </a:lnTo>
                  <a:lnTo>
                    <a:pt x="634" y="1022"/>
                  </a:lnTo>
                  <a:lnTo>
                    <a:pt x="644" y="1003"/>
                  </a:lnTo>
                  <a:lnTo>
                    <a:pt x="655" y="996"/>
                  </a:lnTo>
                  <a:lnTo>
                    <a:pt x="665" y="1004"/>
                  </a:lnTo>
                  <a:lnTo>
                    <a:pt x="676" y="1022"/>
                  </a:lnTo>
                  <a:lnTo>
                    <a:pt x="686" y="1005"/>
                  </a:lnTo>
                  <a:lnTo>
                    <a:pt x="697" y="998"/>
                  </a:lnTo>
                  <a:lnTo>
                    <a:pt x="708" y="1005"/>
                  </a:lnTo>
                  <a:lnTo>
                    <a:pt x="718" y="1022"/>
                  </a:lnTo>
                  <a:lnTo>
                    <a:pt x="729" y="1006"/>
                  </a:lnTo>
                  <a:lnTo>
                    <a:pt x="739" y="999"/>
                  </a:lnTo>
                  <a:lnTo>
                    <a:pt x="750" y="1006"/>
                  </a:lnTo>
                  <a:lnTo>
                    <a:pt x="760" y="1022"/>
                  </a:lnTo>
                  <a:lnTo>
                    <a:pt x="771" y="1006"/>
                  </a:lnTo>
                  <a:lnTo>
                    <a:pt x="781" y="1000"/>
                  </a:lnTo>
                  <a:lnTo>
                    <a:pt x="792" y="1007"/>
                  </a:lnTo>
                  <a:lnTo>
                    <a:pt x="803" y="1022"/>
                  </a:lnTo>
                  <a:lnTo>
                    <a:pt x="813" y="1007"/>
                  </a:lnTo>
                  <a:lnTo>
                    <a:pt x="824" y="1001"/>
                  </a:lnTo>
                  <a:lnTo>
                    <a:pt x="834" y="1007"/>
                  </a:lnTo>
                  <a:lnTo>
                    <a:pt x="845" y="1022"/>
                  </a:lnTo>
                  <a:lnTo>
                    <a:pt x="855" y="1008"/>
                  </a:lnTo>
                  <a:lnTo>
                    <a:pt x="866" y="1002"/>
                  </a:lnTo>
                  <a:lnTo>
                    <a:pt x="876" y="1008"/>
                  </a:lnTo>
                  <a:lnTo>
                    <a:pt x="887" y="1022"/>
                  </a:lnTo>
                  <a:lnTo>
                    <a:pt x="898" y="1008"/>
                  </a:lnTo>
                  <a:lnTo>
                    <a:pt x="908" y="1003"/>
                  </a:lnTo>
                  <a:lnTo>
                    <a:pt x="919" y="1009"/>
                  </a:lnTo>
                  <a:lnTo>
                    <a:pt x="929" y="1022"/>
                  </a:lnTo>
                  <a:lnTo>
                    <a:pt x="940" y="1009"/>
                  </a:lnTo>
                  <a:lnTo>
                    <a:pt x="950" y="1003"/>
                  </a:lnTo>
                  <a:lnTo>
                    <a:pt x="961" y="1009"/>
                  </a:lnTo>
                  <a:lnTo>
                    <a:pt x="971" y="1022"/>
                  </a:lnTo>
                  <a:lnTo>
                    <a:pt x="982" y="1009"/>
                  </a:lnTo>
                  <a:lnTo>
                    <a:pt x="993" y="1004"/>
                  </a:lnTo>
                  <a:lnTo>
                    <a:pt x="1003" y="1009"/>
                  </a:lnTo>
                  <a:lnTo>
                    <a:pt x="1014" y="1022"/>
                  </a:lnTo>
                  <a:lnTo>
                    <a:pt x="1024" y="1010"/>
                  </a:lnTo>
                  <a:lnTo>
                    <a:pt x="1035" y="1004"/>
                  </a:lnTo>
                  <a:lnTo>
                    <a:pt x="1045" y="1010"/>
                  </a:lnTo>
                  <a:lnTo>
                    <a:pt x="1056" y="1022"/>
                  </a:lnTo>
                  <a:lnTo>
                    <a:pt x="1066" y="1010"/>
                  </a:lnTo>
                  <a:lnTo>
                    <a:pt x="1077" y="1005"/>
                  </a:lnTo>
                  <a:lnTo>
                    <a:pt x="1088" y="1010"/>
                  </a:lnTo>
                  <a:lnTo>
                    <a:pt x="1098" y="1022"/>
                  </a:lnTo>
                  <a:lnTo>
                    <a:pt x="1109" y="1010"/>
                  </a:lnTo>
                  <a:lnTo>
                    <a:pt x="1119" y="1005"/>
                  </a:lnTo>
                  <a:lnTo>
                    <a:pt x="1130" y="1010"/>
                  </a:lnTo>
                  <a:lnTo>
                    <a:pt x="1140" y="1022"/>
                  </a:lnTo>
                  <a:lnTo>
                    <a:pt x="1151" y="1010"/>
                  </a:lnTo>
                  <a:lnTo>
                    <a:pt x="1161" y="1005"/>
                  </a:lnTo>
                  <a:lnTo>
                    <a:pt x="1172" y="1010"/>
                  </a:lnTo>
                  <a:lnTo>
                    <a:pt x="1183" y="1022"/>
                  </a:lnTo>
                  <a:lnTo>
                    <a:pt x="1193" y="1010"/>
                  </a:lnTo>
                  <a:lnTo>
                    <a:pt x="1204" y="1006"/>
                  </a:lnTo>
                  <a:lnTo>
                    <a:pt x="1214" y="1010"/>
                  </a:lnTo>
                  <a:lnTo>
                    <a:pt x="1225" y="1022"/>
                  </a:lnTo>
                  <a:lnTo>
                    <a:pt x="1235" y="1010"/>
                  </a:lnTo>
                  <a:lnTo>
                    <a:pt x="1246" y="1006"/>
                  </a:lnTo>
                  <a:lnTo>
                    <a:pt x="1257" y="1011"/>
                  </a:lnTo>
                  <a:lnTo>
                    <a:pt x="1267" y="1022"/>
                  </a:lnTo>
                  <a:lnTo>
                    <a:pt x="1278" y="1011"/>
                  </a:lnTo>
                  <a:lnTo>
                    <a:pt x="1288" y="1006"/>
                  </a:lnTo>
                  <a:lnTo>
                    <a:pt x="1299" y="1011"/>
                  </a:lnTo>
                  <a:lnTo>
                    <a:pt x="1309" y="1022"/>
                  </a:lnTo>
                  <a:lnTo>
                    <a:pt x="1320" y="1011"/>
                  </a:lnTo>
                  <a:lnTo>
                    <a:pt x="1330" y="1006"/>
                  </a:lnTo>
                  <a:lnTo>
                    <a:pt x="1341" y="1011"/>
                  </a:lnTo>
                  <a:lnTo>
                    <a:pt x="1352" y="1022"/>
                  </a:lnTo>
                  <a:lnTo>
                    <a:pt x="1362" y="1011"/>
                  </a:lnTo>
                  <a:lnTo>
                    <a:pt x="1373" y="1006"/>
                  </a:lnTo>
                  <a:lnTo>
                    <a:pt x="1383" y="1011"/>
                  </a:lnTo>
                  <a:lnTo>
                    <a:pt x="1394" y="1022"/>
                  </a:lnTo>
                  <a:lnTo>
                    <a:pt x="1404" y="1011"/>
                  </a:lnTo>
                  <a:lnTo>
                    <a:pt x="1415" y="1006"/>
                  </a:lnTo>
                  <a:lnTo>
                    <a:pt x="1425" y="1011"/>
                  </a:lnTo>
                  <a:lnTo>
                    <a:pt x="1436" y="1022"/>
                  </a:lnTo>
                  <a:lnTo>
                    <a:pt x="1446" y="1011"/>
                  </a:lnTo>
                  <a:lnTo>
                    <a:pt x="1457" y="1006"/>
                  </a:lnTo>
                  <a:lnTo>
                    <a:pt x="1468" y="1011"/>
                  </a:lnTo>
                  <a:lnTo>
                    <a:pt x="1478" y="1022"/>
                  </a:lnTo>
                  <a:lnTo>
                    <a:pt x="1489" y="1011"/>
                  </a:lnTo>
                  <a:lnTo>
                    <a:pt x="1499" y="1006"/>
                  </a:lnTo>
                  <a:lnTo>
                    <a:pt x="1510" y="1011"/>
                  </a:lnTo>
                  <a:lnTo>
                    <a:pt x="1520" y="1022"/>
                  </a:lnTo>
                  <a:lnTo>
                    <a:pt x="1531" y="1011"/>
                  </a:lnTo>
                  <a:lnTo>
                    <a:pt x="1541" y="1006"/>
                  </a:lnTo>
                  <a:lnTo>
                    <a:pt x="1552" y="1011"/>
                  </a:lnTo>
                  <a:lnTo>
                    <a:pt x="1563" y="1022"/>
                  </a:lnTo>
                  <a:lnTo>
                    <a:pt x="1573" y="1011"/>
                  </a:lnTo>
                  <a:lnTo>
                    <a:pt x="1584" y="1006"/>
                  </a:lnTo>
                  <a:lnTo>
                    <a:pt x="1594" y="1011"/>
                  </a:lnTo>
                  <a:lnTo>
                    <a:pt x="1605" y="1022"/>
                  </a:lnTo>
                  <a:lnTo>
                    <a:pt x="1615" y="1011"/>
                  </a:lnTo>
                  <a:lnTo>
                    <a:pt x="1626" y="1006"/>
                  </a:lnTo>
                  <a:lnTo>
                    <a:pt x="1637" y="1010"/>
                  </a:lnTo>
                  <a:lnTo>
                    <a:pt x="1647" y="1022"/>
                  </a:lnTo>
                  <a:lnTo>
                    <a:pt x="1658" y="1010"/>
                  </a:lnTo>
                  <a:lnTo>
                    <a:pt x="1668" y="1006"/>
                  </a:lnTo>
                  <a:lnTo>
                    <a:pt x="1679" y="1010"/>
                  </a:lnTo>
                  <a:lnTo>
                    <a:pt x="1689" y="1022"/>
                  </a:lnTo>
                  <a:lnTo>
                    <a:pt x="1700" y="1010"/>
                  </a:lnTo>
                  <a:lnTo>
                    <a:pt x="1710" y="1005"/>
                  </a:lnTo>
                  <a:lnTo>
                    <a:pt x="1721" y="1010"/>
                  </a:lnTo>
                  <a:lnTo>
                    <a:pt x="1732" y="1022"/>
                  </a:lnTo>
                  <a:lnTo>
                    <a:pt x="1742" y="1010"/>
                  </a:lnTo>
                  <a:lnTo>
                    <a:pt x="1753" y="1005"/>
                  </a:lnTo>
                  <a:lnTo>
                    <a:pt x="1763" y="1010"/>
                  </a:lnTo>
                  <a:lnTo>
                    <a:pt x="1774" y="1022"/>
                  </a:lnTo>
                  <a:lnTo>
                    <a:pt x="1784" y="1010"/>
                  </a:lnTo>
                  <a:lnTo>
                    <a:pt x="1795" y="1005"/>
                  </a:lnTo>
                  <a:lnTo>
                    <a:pt x="1805" y="1010"/>
                  </a:lnTo>
                  <a:lnTo>
                    <a:pt x="1816" y="1022"/>
                  </a:lnTo>
                  <a:lnTo>
                    <a:pt x="1827" y="1010"/>
                  </a:lnTo>
                  <a:lnTo>
                    <a:pt x="1837" y="1004"/>
                  </a:lnTo>
                  <a:lnTo>
                    <a:pt x="1848" y="1010"/>
                  </a:lnTo>
                  <a:lnTo>
                    <a:pt x="1858" y="1022"/>
                  </a:lnTo>
                  <a:lnTo>
                    <a:pt x="1869" y="1009"/>
                  </a:lnTo>
                  <a:lnTo>
                    <a:pt x="1879" y="1004"/>
                  </a:lnTo>
                  <a:lnTo>
                    <a:pt x="1890" y="1009"/>
                  </a:lnTo>
                  <a:lnTo>
                    <a:pt x="1900" y="1022"/>
                  </a:lnTo>
                  <a:lnTo>
                    <a:pt x="1911" y="1009"/>
                  </a:lnTo>
                  <a:lnTo>
                    <a:pt x="1921" y="1003"/>
                  </a:lnTo>
                  <a:lnTo>
                    <a:pt x="1932" y="1009"/>
                  </a:lnTo>
                  <a:lnTo>
                    <a:pt x="1943" y="1022"/>
                  </a:lnTo>
                  <a:lnTo>
                    <a:pt x="1953" y="1009"/>
                  </a:lnTo>
                  <a:lnTo>
                    <a:pt x="1964" y="1003"/>
                  </a:lnTo>
                  <a:lnTo>
                    <a:pt x="1974" y="1008"/>
                  </a:lnTo>
                  <a:lnTo>
                    <a:pt x="1985" y="1022"/>
                  </a:lnTo>
                  <a:lnTo>
                    <a:pt x="1995" y="1008"/>
                  </a:lnTo>
                  <a:lnTo>
                    <a:pt x="2006" y="1002"/>
                  </a:lnTo>
                  <a:lnTo>
                    <a:pt x="2017" y="1008"/>
                  </a:lnTo>
                  <a:lnTo>
                    <a:pt x="2027" y="1022"/>
                  </a:lnTo>
                  <a:lnTo>
                    <a:pt x="2038" y="1007"/>
                  </a:lnTo>
                  <a:lnTo>
                    <a:pt x="2048" y="1001"/>
                  </a:lnTo>
                  <a:lnTo>
                    <a:pt x="2059" y="1007"/>
                  </a:lnTo>
                  <a:lnTo>
                    <a:pt x="2069" y="1022"/>
                  </a:lnTo>
                  <a:lnTo>
                    <a:pt x="2080" y="1007"/>
                  </a:lnTo>
                  <a:lnTo>
                    <a:pt x="2090" y="1000"/>
                  </a:lnTo>
                  <a:lnTo>
                    <a:pt x="2101" y="1006"/>
                  </a:lnTo>
                  <a:lnTo>
                    <a:pt x="2112" y="1022"/>
                  </a:lnTo>
                  <a:lnTo>
                    <a:pt x="2122" y="1006"/>
                  </a:lnTo>
                  <a:lnTo>
                    <a:pt x="2133" y="999"/>
                  </a:lnTo>
                  <a:lnTo>
                    <a:pt x="2143" y="1006"/>
                  </a:lnTo>
                  <a:lnTo>
                    <a:pt x="2154" y="1022"/>
                  </a:lnTo>
                  <a:lnTo>
                    <a:pt x="2164" y="1005"/>
                  </a:lnTo>
                  <a:lnTo>
                    <a:pt x="2175" y="998"/>
                  </a:lnTo>
                  <a:lnTo>
                    <a:pt x="2186" y="1005"/>
                  </a:lnTo>
                  <a:lnTo>
                    <a:pt x="2196" y="1022"/>
                  </a:lnTo>
                  <a:lnTo>
                    <a:pt x="2207" y="1004"/>
                  </a:lnTo>
                  <a:lnTo>
                    <a:pt x="2217" y="996"/>
                  </a:lnTo>
                  <a:lnTo>
                    <a:pt x="2228" y="1003"/>
                  </a:lnTo>
                  <a:lnTo>
                    <a:pt x="2238" y="1022"/>
                  </a:lnTo>
                  <a:lnTo>
                    <a:pt x="2249" y="1003"/>
                  </a:lnTo>
                  <a:lnTo>
                    <a:pt x="2259" y="994"/>
                  </a:lnTo>
                  <a:lnTo>
                    <a:pt x="2270" y="1002"/>
                  </a:lnTo>
                  <a:lnTo>
                    <a:pt x="2280" y="1022"/>
                  </a:lnTo>
                  <a:lnTo>
                    <a:pt x="2291" y="1002"/>
                  </a:lnTo>
                  <a:lnTo>
                    <a:pt x="2302" y="992"/>
                  </a:lnTo>
                  <a:lnTo>
                    <a:pt x="2312" y="1001"/>
                  </a:lnTo>
                  <a:lnTo>
                    <a:pt x="2323" y="1022"/>
                  </a:lnTo>
                  <a:lnTo>
                    <a:pt x="2333" y="1000"/>
                  </a:lnTo>
                  <a:lnTo>
                    <a:pt x="2344" y="990"/>
                  </a:lnTo>
                  <a:lnTo>
                    <a:pt x="2354" y="999"/>
                  </a:lnTo>
                  <a:lnTo>
                    <a:pt x="2365" y="1022"/>
                  </a:lnTo>
                  <a:lnTo>
                    <a:pt x="2375" y="998"/>
                  </a:lnTo>
                  <a:lnTo>
                    <a:pt x="2386" y="987"/>
                  </a:lnTo>
                  <a:lnTo>
                    <a:pt x="2397" y="996"/>
                  </a:lnTo>
                  <a:lnTo>
                    <a:pt x="2407" y="1022"/>
                  </a:lnTo>
                  <a:lnTo>
                    <a:pt x="2418" y="995"/>
                  </a:lnTo>
                  <a:lnTo>
                    <a:pt x="2428" y="983"/>
                  </a:lnTo>
                  <a:lnTo>
                    <a:pt x="2439" y="994"/>
                  </a:lnTo>
                  <a:lnTo>
                    <a:pt x="2449" y="1022"/>
                  </a:lnTo>
                  <a:lnTo>
                    <a:pt x="2460" y="992"/>
                  </a:lnTo>
                  <a:lnTo>
                    <a:pt x="2470" y="978"/>
                  </a:lnTo>
                  <a:lnTo>
                    <a:pt x="2481" y="990"/>
                  </a:lnTo>
                  <a:lnTo>
                    <a:pt x="2492" y="1022"/>
                  </a:lnTo>
                  <a:lnTo>
                    <a:pt x="2502" y="987"/>
                  </a:lnTo>
                  <a:lnTo>
                    <a:pt x="2513" y="971"/>
                  </a:lnTo>
                  <a:lnTo>
                    <a:pt x="2523" y="985"/>
                  </a:lnTo>
                  <a:lnTo>
                    <a:pt x="2534" y="1022"/>
                  </a:lnTo>
                  <a:lnTo>
                    <a:pt x="2544" y="982"/>
                  </a:lnTo>
                  <a:lnTo>
                    <a:pt x="2555" y="962"/>
                  </a:lnTo>
                  <a:lnTo>
                    <a:pt x="2566" y="978"/>
                  </a:lnTo>
                  <a:lnTo>
                    <a:pt x="2576" y="1022"/>
                  </a:lnTo>
                  <a:lnTo>
                    <a:pt x="2587" y="973"/>
                  </a:lnTo>
                  <a:lnTo>
                    <a:pt x="2597" y="949"/>
                  </a:lnTo>
                  <a:lnTo>
                    <a:pt x="2608" y="968"/>
                  </a:lnTo>
                  <a:lnTo>
                    <a:pt x="2618" y="1022"/>
                  </a:lnTo>
                  <a:lnTo>
                    <a:pt x="2629" y="961"/>
                  </a:lnTo>
                  <a:lnTo>
                    <a:pt x="2639" y="929"/>
                  </a:lnTo>
                  <a:lnTo>
                    <a:pt x="2650" y="951"/>
                  </a:lnTo>
                  <a:lnTo>
                    <a:pt x="2661" y="1022"/>
                  </a:lnTo>
                  <a:lnTo>
                    <a:pt x="2671" y="938"/>
                  </a:lnTo>
                  <a:lnTo>
                    <a:pt x="2682" y="892"/>
                  </a:lnTo>
                  <a:lnTo>
                    <a:pt x="2692" y="920"/>
                  </a:lnTo>
                </a:path>
              </a:pathLst>
            </a:custGeom>
            <a:noFill/>
            <a:ln w="3175" cap="flat">
              <a:solidFill>
                <a:srgbClr val="00B05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86" name="Freeform 193"/>
            <p:cNvSpPr>
              <a:spLocks/>
            </p:cNvSpPr>
            <p:nvPr/>
          </p:nvSpPr>
          <p:spPr bwMode="auto">
            <a:xfrm>
              <a:off x="5470826" y="2558444"/>
              <a:ext cx="2672064" cy="1007398"/>
            </a:xfrm>
            <a:custGeom>
              <a:avLst/>
              <a:gdLst>
                <a:gd name="T0" fmla="*/ 42 w 2692"/>
                <a:gd name="T1" fmla="*/ 1022 h 1022"/>
                <a:gd name="T2" fmla="*/ 95 w 2692"/>
                <a:gd name="T3" fmla="*/ 715 h 1022"/>
                <a:gd name="T4" fmla="*/ 148 w 2692"/>
                <a:gd name="T5" fmla="*/ 371 h 1022"/>
                <a:gd name="T6" fmla="*/ 201 w 2692"/>
                <a:gd name="T7" fmla="*/ 891 h 1022"/>
                <a:gd name="T8" fmla="*/ 254 w 2692"/>
                <a:gd name="T9" fmla="*/ 1022 h 1022"/>
                <a:gd name="T10" fmla="*/ 306 w 2692"/>
                <a:gd name="T11" fmla="*/ 968 h 1022"/>
                <a:gd name="T12" fmla="*/ 359 w 2692"/>
                <a:gd name="T13" fmla="*/ 962 h 1022"/>
                <a:gd name="T14" fmla="*/ 412 w 2692"/>
                <a:gd name="T15" fmla="*/ 987 h 1022"/>
                <a:gd name="T16" fmla="*/ 465 w 2692"/>
                <a:gd name="T17" fmla="*/ 1022 h 1022"/>
                <a:gd name="T18" fmla="*/ 517 w 2692"/>
                <a:gd name="T19" fmla="*/ 996 h 1022"/>
                <a:gd name="T20" fmla="*/ 570 w 2692"/>
                <a:gd name="T21" fmla="*/ 990 h 1022"/>
                <a:gd name="T22" fmla="*/ 623 w 2692"/>
                <a:gd name="T23" fmla="*/ 1002 h 1022"/>
                <a:gd name="T24" fmla="*/ 676 w 2692"/>
                <a:gd name="T25" fmla="*/ 1022 h 1022"/>
                <a:gd name="T26" fmla="*/ 729 w 2692"/>
                <a:gd name="T27" fmla="*/ 1005 h 1022"/>
                <a:gd name="T28" fmla="*/ 781 w 2692"/>
                <a:gd name="T29" fmla="*/ 999 h 1022"/>
                <a:gd name="T30" fmla="*/ 834 w 2692"/>
                <a:gd name="T31" fmla="*/ 1007 h 1022"/>
                <a:gd name="T32" fmla="*/ 887 w 2692"/>
                <a:gd name="T33" fmla="*/ 1022 h 1022"/>
                <a:gd name="T34" fmla="*/ 940 w 2692"/>
                <a:gd name="T35" fmla="*/ 1008 h 1022"/>
                <a:gd name="T36" fmla="*/ 993 w 2692"/>
                <a:gd name="T37" fmla="*/ 1003 h 1022"/>
                <a:gd name="T38" fmla="*/ 1045 w 2692"/>
                <a:gd name="T39" fmla="*/ 1009 h 1022"/>
                <a:gd name="T40" fmla="*/ 1098 w 2692"/>
                <a:gd name="T41" fmla="*/ 1022 h 1022"/>
                <a:gd name="T42" fmla="*/ 1151 w 2692"/>
                <a:gd name="T43" fmla="*/ 1010 h 1022"/>
                <a:gd name="T44" fmla="*/ 1204 w 2692"/>
                <a:gd name="T45" fmla="*/ 1005 h 1022"/>
                <a:gd name="T46" fmla="*/ 1257 w 2692"/>
                <a:gd name="T47" fmla="*/ 1010 h 1022"/>
                <a:gd name="T48" fmla="*/ 1309 w 2692"/>
                <a:gd name="T49" fmla="*/ 1022 h 1022"/>
                <a:gd name="T50" fmla="*/ 1362 w 2692"/>
                <a:gd name="T51" fmla="*/ 1011 h 1022"/>
                <a:gd name="T52" fmla="*/ 1415 w 2692"/>
                <a:gd name="T53" fmla="*/ 1006 h 1022"/>
                <a:gd name="T54" fmla="*/ 1468 w 2692"/>
                <a:gd name="T55" fmla="*/ 1011 h 1022"/>
                <a:gd name="T56" fmla="*/ 1520 w 2692"/>
                <a:gd name="T57" fmla="*/ 1022 h 1022"/>
                <a:gd name="T58" fmla="*/ 1573 w 2692"/>
                <a:gd name="T59" fmla="*/ 1011 h 1022"/>
                <a:gd name="T60" fmla="*/ 1626 w 2692"/>
                <a:gd name="T61" fmla="*/ 1006 h 1022"/>
                <a:gd name="T62" fmla="*/ 1679 w 2692"/>
                <a:gd name="T63" fmla="*/ 1010 h 1022"/>
                <a:gd name="T64" fmla="*/ 1732 w 2692"/>
                <a:gd name="T65" fmla="*/ 1022 h 1022"/>
                <a:gd name="T66" fmla="*/ 1784 w 2692"/>
                <a:gd name="T67" fmla="*/ 1010 h 1022"/>
                <a:gd name="T68" fmla="*/ 1837 w 2692"/>
                <a:gd name="T69" fmla="*/ 1005 h 1022"/>
                <a:gd name="T70" fmla="*/ 1890 w 2692"/>
                <a:gd name="T71" fmla="*/ 1010 h 1022"/>
                <a:gd name="T72" fmla="*/ 1943 w 2692"/>
                <a:gd name="T73" fmla="*/ 1022 h 1022"/>
                <a:gd name="T74" fmla="*/ 1995 w 2692"/>
                <a:gd name="T75" fmla="*/ 1009 h 1022"/>
                <a:gd name="T76" fmla="*/ 2048 w 2692"/>
                <a:gd name="T77" fmla="*/ 1002 h 1022"/>
                <a:gd name="T78" fmla="*/ 2101 w 2692"/>
                <a:gd name="T79" fmla="*/ 1007 h 1022"/>
                <a:gd name="T80" fmla="*/ 2154 w 2692"/>
                <a:gd name="T81" fmla="*/ 1022 h 1022"/>
                <a:gd name="T82" fmla="*/ 2207 w 2692"/>
                <a:gd name="T83" fmla="*/ 1005 h 1022"/>
                <a:gd name="T84" fmla="*/ 2259 w 2692"/>
                <a:gd name="T85" fmla="*/ 996 h 1022"/>
                <a:gd name="T86" fmla="*/ 2312 w 2692"/>
                <a:gd name="T87" fmla="*/ 1002 h 1022"/>
                <a:gd name="T88" fmla="*/ 2365 w 2692"/>
                <a:gd name="T89" fmla="*/ 1022 h 1022"/>
                <a:gd name="T90" fmla="*/ 2418 w 2692"/>
                <a:gd name="T91" fmla="*/ 998 h 1022"/>
                <a:gd name="T92" fmla="*/ 2470 w 2692"/>
                <a:gd name="T93" fmla="*/ 983 h 1022"/>
                <a:gd name="T94" fmla="*/ 2523 w 2692"/>
                <a:gd name="T95" fmla="*/ 990 h 1022"/>
                <a:gd name="T96" fmla="*/ 2576 w 2692"/>
                <a:gd name="T97" fmla="*/ 1022 h 1022"/>
                <a:gd name="T98" fmla="*/ 2629 w 2692"/>
                <a:gd name="T99" fmla="*/ 973 h 1022"/>
                <a:gd name="T100" fmla="*/ 2682 w 2692"/>
                <a:gd name="T101" fmla="*/ 929 h 10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692" h="1022">
                  <a:moveTo>
                    <a:pt x="0" y="1022"/>
                  </a:moveTo>
                  <a:lnTo>
                    <a:pt x="11" y="938"/>
                  </a:lnTo>
                  <a:lnTo>
                    <a:pt x="21" y="892"/>
                  </a:lnTo>
                  <a:lnTo>
                    <a:pt x="32" y="920"/>
                  </a:lnTo>
                  <a:lnTo>
                    <a:pt x="42" y="1022"/>
                  </a:lnTo>
                  <a:lnTo>
                    <a:pt x="53" y="891"/>
                  </a:lnTo>
                  <a:lnTo>
                    <a:pt x="64" y="805"/>
                  </a:lnTo>
                  <a:lnTo>
                    <a:pt x="74" y="838"/>
                  </a:lnTo>
                  <a:lnTo>
                    <a:pt x="85" y="1022"/>
                  </a:lnTo>
                  <a:lnTo>
                    <a:pt x="95" y="715"/>
                  </a:lnTo>
                  <a:lnTo>
                    <a:pt x="106" y="371"/>
                  </a:lnTo>
                  <a:lnTo>
                    <a:pt x="116" y="102"/>
                  </a:lnTo>
                  <a:lnTo>
                    <a:pt x="127" y="0"/>
                  </a:lnTo>
                  <a:lnTo>
                    <a:pt x="137" y="102"/>
                  </a:lnTo>
                  <a:lnTo>
                    <a:pt x="148" y="371"/>
                  </a:lnTo>
                  <a:lnTo>
                    <a:pt x="159" y="715"/>
                  </a:lnTo>
                  <a:lnTo>
                    <a:pt x="169" y="1022"/>
                  </a:lnTo>
                  <a:lnTo>
                    <a:pt x="180" y="838"/>
                  </a:lnTo>
                  <a:lnTo>
                    <a:pt x="190" y="805"/>
                  </a:lnTo>
                  <a:lnTo>
                    <a:pt x="201" y="891"/>
                  </a:lnTo>
                  <a:lnTo>
                    <a:pt x="211" y="1022"/>
                  </a:lnTo>
                  <a:lnTo>
                    <a:pt x="222" y="920"/>
                  </a:lnTo>
                  <a:lnTo>
                    <a:pt x="232" y="892"/>
                  </a:lnTo>
                  <a:lnTo>
                    <a:pt x="243" y="938"/>
                  </a:lnTo>
                  <a:lnTo>
                    <a:pt x="254" y="1022"/>
                  </a:lnTo>
                  <a:lnTo>
                    <a:pt x="264" y="951"/>
                  </a:lnTo>
                  <a:lnTo>
                    <a:pt x="275" y="929"/>
                  </a:lnTo>
                  <a:lnTo>
                    <a:pt x="285" y="961"/>
                  </a:lnTo>
                  <a:lnTo>
                    <a:pt x="296" y="1022"/>
                  </a:lnTo>
                  <a:lnTo>
                    <a:pt x="306" y="968"/>
                  </a:lnTo>
                  <a:lnTo>
                    <a:pt x="317" y="949"/>
                  </a:lnTo>
                  <a:lnTo>
                    <a:pt x="328" y="973"/>
                  </a:lnTo>
                  <a:lnTo>
                    <a:pt x="338" y="1022"/>
                  </a:lnTo>
                  <a:lnTo>
                    <a:pt x="349" y="978"/>
                  </a:lnTo>
                  <a:lnTo>
                    <a:pt x="359" y="962"/>
                  </a:lnTo>
                  <a:lnTo>
                    <a:pt x="370" y="982"/>
                  </a:lnTo>
                  <a:lnTo>
                    <a:pt x="380" y="1022"/>
                  </a:lnTo>
                  <a:lnTo>
                    <a:pt x="391" y="985"/>
                  </a:lnTo>
                  <a:lnTo>
                    <a:pt x="401" y="971"/>
                  </a:lnTo>
                  <a:lnTo>
                    <a:pt x="412" y="987"/>
                  </a:lnTo>
                  <a:lnTo>
                    <a:pt x="423" y="1022"/>
                  </a:lnTo>
                  <a:lnTo>
                    <a:pt x="433" y="990"/>
                  </a:lnTo>
                  <a:lnTo>
                    <a:pt x="444" y="978"/>
                  </a:lnTo>
                  <a:lnTo>
                    <a:pt x="454" y="992"/>
                  </a:lnTo>
                  <a:lnTo>
                    <a:pt x="465" y="1022"/>
                  </a:lnTo>
                  <a:lnTo>
                    <a:pt x="475" y="994"/>
                  </a:lnTo>
                  <a:lnTo>
                    <a:pt x="486" y="983"/>
                  </a:lnTo>
                  <a:lnTo>
                    <a:pt x="496" y="995"/>
                  </a:lnTo>
                  <a:lnTo>
                    <a:pt x="507" y="1022"/>
                  </a:lnTo>
                  <a:lnTo>
                    <a:pt x="517" y="996"/>
                  </a:lnTo>
                  <a:lnTo>
                    <a:pt x="528" y="987"/>
                  </a:lnTo>
                  <a:lnTo>
                    <a:pt x="539" y="998"/>
                  </a:lnTo>
                  <a:lnTo>
                    <a:pt x="549" y="1022"/>
                  </a:lnTo>
                  <a:lnTo>
                    <a:pt x="560" y="999"/>
                  </a:lnTo>
                  <a:lnTo>
                    <a:pt x="570" y="990"/>
                  </a:lnTo>
                  <a:lnTo>
                    <a:pt x="581" y="1000"/>
                  </a:lnTo>
                  <a:lnTo>
                    <a:pt x="591" y="1022"/>
                  </a:lnTo>
                  <a:lnTo>
                    <a:pt x="602" y="1001"/>
                  </a:lnTo>
                  <a:lnTo>
                    <a:pt x="612" y="992"/>
                  </a:lnTo>
                  <a:lnTo>
                    <a:pt x="623" y="1002"/>
                  </a:lnTo>
                  <a:lnTo>
                    <a:pt x="634" y="1022"/>
                  </a:lnTo>
                  <a:lnTo>
                    <a:pt x="644" y="1002"/>
                  </a:lnTo>
                  <a:lnTo>
                    <a:pt x="655" y="994"/>
                  </a:lnTo>
                  <a:lnTo>
                    <a:pt x="665" y="1003"/>
                  </a:lnTo>
                  <a:lnTo>
                    <a:pt x="676" y="1022"/>
                  </a:lnTo>
                  <a:lnTo>
                    <a:pt x="686" y="1003"/>
                  </a:lnTo>
                  <a:lnTo>
                    <a:pt x="697" y="996"/>
                  </a:lnTo>
                  <a:lnTo>
                    <a:pt x="708" y="1004"/>
                  </a:lnTo>
                  <a:lnTo>
                    <a:pt x="718" y="1022"/>
                  </a:lnTo>
                  <a:lnTo>
                    <a:pt x="729" y="1005"/>
                  </a:lnTo>
                  <a:lnTo>
                    <a:pt x="739" y="998"/>
                  </a:lnTo>
                  <a:lnTo>
                    <a:pt x="750" y="1005"/>
                  </a:lnTo>
                  <a:lnTo>
                    <a:pt x="760" y="1022"/>
                  </a:lnTo>
                  <a:lnTo>
                    <a:pt x="771" y="1006"/>
                  </a:lnTo>
                  <a:lnTo>
                    <a:pt x="781" y="999"/>
                  </a:lnTo>
                  <a:lnTo>
                    <a:pt x="792" y="1006"/>
                  </a:lnTo>
                  <a:lnTo>
                    <a:pt x="803" y="1022"/>
                  </a:lnTo>
                  <a:lnTo>
                    <a:pt x="813" y="1006"/>
                  </a:lnTo>
                  <a:lnTo>
                    <a:pt x="824" y="1000"/>
                  </a:lnTo>
                  <a:lnTo>
                    <a:pt x="834" y="1007"/>
                  </a:lnTo>
                  <a:lnTo>
                    <a:pt x="845" y="1022"/>
                  </a:lnTo>
                  <a:lnTo>
                    <a:pt x="855" y="1007"/>
                  </a:lnTo>
                  <a:lnTo>
                    <a:pt x="866" y="1001"/>
                  </a:lnTo>
                  <a:lnTo>
                    <a:pt x="876" y="1007"/>
                  </a:lnTo>
                  <a:lnTo>
                    <a:pt x="887" y="1022"/>
                  </a:lnTo>
                  <a:lnTo>
                    <a:pt x="898" y="1008"/>
                  </a:lnTo>
                  <a:lnTo>
                    <a:pt x="908" y="1002"/>
                  </a:lnTo>
                  <a:lnTo>
                    <a:pt x="919" y="1008"/>
                  </a:lnTo>
                  <a:lnTo>
                    <a:pt x="929" y="1022"/>
                  </a:lnTo>
                  <a:lnTo>
                    <a:pt x="940" y="1008"/>
                  </a:lnTo>
                  <a:lnTo>
                    <a:pt x="950" y="1003"/>
                  </a:lnTo>
                  <a:lnTo>
                    <a:pt x="961" y="1009"/>
                  </a:lnTo>
                  <a:lnTo>
                    <a:pt x="971" y="1022"/>
                  </a:lnTo>
                  <a:lnTo>
                    <a:pt x="982" y="1009"/>
                  </a:lnTo>
                  <a:lnTo>
                    <a:pt x="993" y="1003"/>
                  </a:lnTo>
                  <a:lnTo>
                    <a:pt x="1003" y="1009"/>
                  </a:lnTo>
                  <a:lnTo>
                    <a:pt x="1014" y="1022"/>
                  </a:lnTo>
                  <a:lnTo>
                    <a:pt x="1024" y="1009"/>
                  </a:lnTo>
                  <a:lnTo>
                    <a:pt x="1035" y="1004"/>
                  </a:lnTo>
                  <a:lnTo>
                    <a:pt x="1045" y="1009"/>
                  </a:lnTo>
                  <a:lnTo>
                    <a:pt x="1056" y="1022"/>
                  </a:lnTo>
                  <a:lnTo>
                    <a:pt x="1066" y="1010"/>
                  </a:lnTo>
                  <a:lnTo>
                    <a:pt x="1077" y="1004"/>
                  </a:lnTo>
                  <a:lnTo>
                    <a:pt x="1088" y="1010"/>
                  </a:lnTo>
                  <a:lnTo>
                    <a:pt x="1098" y="1022"/>
                  </a:lnTo>
                  <a:lnTo>
                    <a:pt x="1109" y="1010"/>
                  </a:lnTo>
                  <a:lnTo>
                    <a:pt x="1119" y="1005"/>
                  </a:lnTo>
                  <a:lnTo>
                    <a:pt x="1130" y="1010"/>
                  </a:lnTo>
                  <a:lnTo>
                    <a:pt x="1140" y="1022"/>
                  </a:lnTo>
                  <a:lnTo>
                    <a:pt x="1151" y="1010"/>
                  </a:lnTo>
                  <a:lnTo>
                    <a:pt x="1161" y="1005"/>
                  </a:lnTo>
                  <a:lnTo>
                    <a:pt x="1172" y="1010"/>
                  </a:lnTo>
                  <a:lnTo>
                    <a:pt x="1183" y="1022"/>
                  </a:lnTo>
                  <a:lnTo>
                    <a:pt x="1193" y="1010"/>
                  </a:lnTo>
                  <a:lnTo>
                    <a:pt x="1204" y="1005"/>
                  </a:lnTo>
                  <a:lnTo>
                    <a:pt x="1214" y="1010"/>
                  </a:lnTo>
                  <a:lnTo>
                    <a:pt x="1225" y="1022"/>
                  </a:lnTo>
                  <a:lnTo>
                    <a:pt x="1235" y="1010"/>
                  </a:lnTo>
                  <a:lnTo>
                    <a:pt x="1246" y="1006"/>
                  </a:lnTo>
                  <a:lnTo>
                    <a:pt x="1257" y="1010"/>
                  </a:lnTo>
                  <a:lnTo>
                    <a:pt x="1267" y="1022"/>
                  </a:lnTo>
                  <a:lnTo>
                    <a:pt x="1278" y="1010"/>
                  </a:lnTo>
                  <a:lnTo>
                    <a:pt x="1288" y="1006"/>
                  </a:lnTo>
                  <a:lnTo>
                    <a:pt x="1299" y="1011"/>
                  </a:lnTo>
                  <a:lnTo>
                    <a:pt x="1309" y="1022"/>
                  </a:lnTo>
                  <a:lnTo>
                    <a:pt x="1320" y="1011"/>
                  </a:lnTo>
                  <a:lnTo>
                    <a:pt x="1330" y="1006"/>
                  </a:lnTo>
                  <a:lnTo>
                    <a:pt x="1341" y="1011"/>
                  </a:lnTo>
                  <a:lnTo>
                    <a:pt x="1352" y="1022"/>
                  </a:lnTo>
                  <a:lnTo>
                    <a:pt x="1362" y="1011"/>
                  </a:lnTo>
                  <a:lnTo>
                    <a:pt x="1373" y="1006"/>
                  </a:lnTo>
                  <a:lnTo>
                    <a:pt x="1383" y="1011"/>
                  </a:lnTo>
                  <a:lnTo>
                    <a:pt x="1394" y="1022"/>
                  </a:lnTo>
                  <a:lnTo>
                    <a:pt x="1404" y="1011"/>
                  </a:lnTo>
                  <a:lnTo>
                    <a:pt x="1415" y="1006"/>
                  </a:lnTo>
                  <a:lnTo>
                    <a:pt x="1425" y="1011"/>
                  </a:lnTo>
                  <a:lnTo>
                    <a:pt x="1436" y="1022"/>
                  </a:lnTo>
                  <a:lnTo>
                    <a:pt x="1446" y="1011"/>
                  </a:lnTo>
                  <a:lnTo>
                    <a:pt x="1457" y="1006"/>
                  </a:lnTo>
                  <a:lnTo>
                    <a:pt x="1468" y="1011"/>
                  </a:lnTo>
                  <a:lnTo>
                    <a:pt x="1478" y="1022"/>
                  </a:lnTo>
                  <a:lnTo>
                    <a:pt x="1489" y="1011"/>
                  </a:lnTo>
                  <a:lnTo>
                    <a:pt x="1499" y="1006"/>
                  </a:lnTo>
                  <a:lnTo>
                    <a:pt x="1510" y="1011"/>
                  </a:lnTo>
                  <a:lnTo>
                    <a:pt x="1520" y="1022"/>
                  </a:lnTo>
                  <a:lnTo>
                    <a:pt x="1531" y="1011"/>
                  </a:lnTo>
                  <a:lnTo>
                    <a:pt x="1541" y="1006"/>
                  </a:lnTo>
                  <a:lnTo>
                    <a:pt x="1552" y="1011"/>
                  </a:lnTo>
                  <a:lnTo>
                    <a:pt x="1563" y="1022"/>
                  </a:lnTo>
                  <a:lnTo>
                    <a:pt x="1573" y="1011"/>
                  </a:lnTo>
                  <a:lnTo>
                    <a:pt x="1584" y="1006"/>
                  </a:lnTo>
                  <a:lnTo>
                    <a:pt x="1594" y="1011"/>
                  </a:lnTo>
                  <a:lnTo>
                    <a:pt x="1605" y="1022"/>
                  </a:lnTo>
                  <a:lnTo>
                    <a:pt x="1615" y="1011"/>
                  </a:lnTo>
                  <a:lnTo>
                    <a:pt x="1626" y="1006"/>
                  </a:lnTo>
                  <a:lnTo>
                    <a:pt x="1637" y="1011"/>
                  </a:lnTo>
                  <a:lnTo>
                    <a:pt x="1647" y="1022"/>
                  </a:lnTo>
                  <a:lnTo>
                    <a:pt x="1658" y="1011"/>
                  </a:lnTo>
                  <a:lnTo>
                    <a:pt x="1668" y="1006"/>
                  </a:lnTo>
                  <a:lnTo>
                    <a:pt x="1679" y="1010"/>
                  </a:lnTo>
                  <a:lnTo>
                    <a:pt x="1689" y="1022"/>
                  </a:lnTo>
                  <a:lnTo>
                    <a:pt x="1700" y="1010"/>
                  </a:lnTo>
                  <a:lnTo>
                    <a:pt x="1710" y="1006"/>
                  </a:lnTo>
                  <a:lnTo>
                    <a:pt x="1721" y="1010"/>
                  </a:lnTo>
                  <a:lnTo>
                    <a:pt x="1732" y="1022"/>
                  </a:lnTo>
                  <a:lnTo>
                    <a:pt x="1742" y="1010"/>
                  </a:lnTo>
                  <a:lnTo>
                    <a:pt x="1753" y="1005"/>
                  </a:lnTo>
                  <a:lnTo>
                    <a:pt x="1763" y="1010"/>
                  </a:lnTo>
                  <a:lnTo>
                    <a:pt x="1774" y="1022"/>
                  </a:lnTo>
                  <a:lnTo>
                    <a:pt x="1784" y="1010"/>
                  </a:lnTo>
                  <a:lnTo>
                    <a:pt x="1795" y="1005"/>
                  </a:lnTo>
                  <a:lnTo>
                    <a:pt x="1805" y="1010"/>
                  </a:lnTo>
                  <a:lnTo>
                    <a:pt x="1816" y="1022"/>
                  </a:lnTo>
                  <a:lnTo>
                    <a:pt x="1827" y="1010"/>
                  </a:lnTo>
                  <a:lnTo>
                    <a:pt x="1837" y="1005"/>
                  </a:lnTo>
                  <a:lnTo>
                    <a:pt x="1848" y="1010"/>
                  </a:lnTo>
                  <a:lnTo>
                    <a:pt x="1858" y="1022"/>
                  </a:lnTo>
                  <a:lnTo>
                    <a:pt x="1869" y="1010"/>
                  </a:lnTo>
                  <a:lnTo>
                    <a:pt x="1879" y="1004"/>
                  </a:lnTo>
                  <a:lnTo>
                    <a:pt x="1890" y="1010"/>
                  </a:lnTo>
                  <a:lnTo>
                    <a:pt x="1900" y="1022"/>
                  </a:lnTo>
                  <a:lnTo>
                    <a:pt x="1911" y="1009"/>
                  </a:lnTo>
                  <a:lnTo>
                    <a:pt x="1921" y="1004"/>
                  </a:lnTo>
                  <a:lnTo>
                    <a:pt x="1932" y="1009"/>
                  </a:lnTo>
                  <a:lnTo>
                    <a:pt x="1943" y="1022"/>
                  </a:lnTo>
                  <a:lnTo>
                    <a:pt x="1953" y="1009"/>
                  </a:lnTo>
                  <a:lnTo>
                    <a:pt x="1964" y="1003"/>
                  </a:lnTo>
                  <a:lnTo>
                    <a:pt x="1974" y="1009"/>
                  </a:lnTo>
                  <a:lnTo>
                    <a:pt x="1985" y="1022"/>
                  </a:lnTo>
                  <a:lnTo>
                    <a:pt x="1995" y="1009"/>
                  </a:lnTo>
                  <a:lnTo>
                    <a:pt x="2006" y="1003"/>
                  </a:lnTo>
                  <a:lnTo>
                    <a:pt x="2017" y="1008"/>
                  </a:lnTo>
                  <a:lnTo>
                    <a:pt x="2027" y="1022"/>
                  </a:lnTo>
                  <a:lnTo>
                    <a:pt x="2038" y="1008"/>
                  </a:lnTo>
                  <a:lnTo>
                    <a:pt x="2048" y="1002"/>
                  </a:lnTo>
                  <a:lnTo>
                    <a:pt x="2059" y="1008"/>
                  </a:lnTo>
                  <a:lnTo>
                    <a:pt x="2069" y="1022"/>
                  </a:lnTo>
                  <a:lnTo>
                    <a:pt x="2080" y="1007"/>
                  </a:lnTo>
                  <a:lnTo>
                    <a:pt x="2090" y="1001"/>
                  </a:lnTo>
                  <a:lnTo>
                    <a:pt x="2101" y="1007"/>
                  </a:lnTo>
                  <a:lnTo>
                    <a:pt x="2112" y="1022"/>
                  </a:lnTo>
                  <a:lnTo>
                    <a:pt x="2122" y="1007"/>
                  </a:lnTo>
                  <a:lnTo>
                    <a:pt x="2133" y="1000"/>
                  </a:lnTo>
                  <a:lnTo>
                    <a:pt x="2143" y="1006"/>
                  </a:lnTo>
                  <a:lnTo>
                    <a:pt x="2154" y="1022"/>
                  </a:lnTo>
                  <a:lnTo>
                    <a:pt x="2164" y="1006"/>
                  </a:lnTo>
                  <a:lnTo>
                    <a:pt x="2175" y="999"/>
                  </a:lnTo>
                  <a:lnTo>
                    <a:pt x="2186" y="1006"/>
                  </a:lnTo>
                  <a:lnTo>
                    <a:pt x="2196" y="1022"/>
                  </a:lnTo>
                  <a:lnTo>
                    <a:pt x="2207" y="1005"/>
                  </a:lnTo>
                  <a:lnTo>
                    <a:pt x="2217" y="998"/>
                  </a:lnTo>
                  <a:lnTo>
                    <a:pt x="2228" y="1005"/>
                  </a:lnTo>
                  <a:lnTo>
                    <a:pt x="2238" y="1022"/>
                  </a:lnTo>
                  <a:lnTo>
                    <a:pt x="2249" y="1004"/>
                  </a:lnTo>
                  <a:lnTo>
                    <a:pt x="2259" y="996"/>
                  </a:lnTo>
                  <a:lnTo>
                    <a:pt x="2270" y="1003"/>
                  </a:lnTo>
                  <a:lnTo>
                    <a:pt x="2280" y="1022"/>
                  </a:lnTo>
                  <a:lnTo>
                    <a:pt x="2291" y="1003"/>
                  </a:lnTo>
                  <a:lnTo>
                    <a:pt x="2302" y="994"/>
                  </a:lnTo>
                  <a:lnTo>
                    <a:pt x="2312" y="1002"/>
                  </a:lnTo>
                  <a:lnTo>
                    <a:pt x="2323" y="1022"/>
                  </a:lnTo>
                  <a:lnTo>
                    <a:pt x="2333" y="1002"/>
                  </a:lnTo>
                  <a:lnTo>
                    <a:pt x="2344" y="992"/>
                  </a:lnTo>
                  <a:lnTo>
                    <a:pt x="2354" y="1001"/>
                  </a:lnTo>
                  <a:lnTo>
                    <a:pt x="2365" y="1022"/>
                  </a:lnTo>
                  <a:lnTo>
                    <a:pt x="2375" y="1000"/>
                  </a:lnTo>
                  <a:lnTo>
                    <a:pt x="2386" y="990"/>
                  </a:lnTo>
                  <a:lnTo>
                    <a:pt x="2397" y="999"/>
                  </a:lnTo>
                  <a:lnTo>
                    <a:pt x="2407" y="1022"/>
                  </a:lnTo>
                  <a:lnTo>
                    <a:pt x="2418" y="998"/>
                  </a:lnTo>
                  <a:lnTo>
                    <a:pt x="2428" y="987"/>
                  </a:lnTo>
                  <a:lnTo>
                    <a:pt x="2439" y="996"/>
                  </a:lnTo>
                  <a:lnTo>
                    <a:pt x="2449" y="1022"/>
                  </a:lnTo>
                  <a:lnTo>
                    <a:pt x="2460" y="995"/>
                  </a:lnTo>
                  <a:lnTo>
                    <a:pt x="2470" y="983"/>
                  </a:lnTo>
                  <a:lnTo>
                    <a:pt x="2481" y="994"/>
                  </a:lnTo>
                  <a:lnTo>
                    <a:pt x="2492" y="1022"/>
                  </a:lnTo>
                  <a:lnTo>
                    <a:pt x="2502" y="992"/>
                  </a:lnTo>
                  <a:lnTo>
                    <a:pt x="2513" y="978"/>
                  </a:lnTo>
                  <a:lnTo>
                    <a:pt x="2523" y="990"/>
                  </a:lnTo>
                  <a:lnTo>
                    <a:pt x="2534" y="1022"/>
                  </a:lnTo>
                  <a:lnTo>
                    <a:pt x="2544" y="987"/>
                  </a:lnTo>
                  <a:lnTo>
                    <a:pt x="2555" y="971"/>
                  </a:lnTo>
                  <a:lnTo>
                    <a:pt x="2566" y="985"/>
                  </a:lnTo>
                  <a:lnTo>
                    <a:pt x="2576" y="1022"/>
                  </a:lnTo>
                  <a:lnTo>
                    <a:pt x="2587" y="982"/>
                  </a:lnTo>
                  <a:lnTo>
                    <a:pt x="2597" y="962"/>
                  </a:lnTo>
                  <a:lnTo>
                    <a:pt x="2608" y="978"/>
                  </a:lnTo>
                  <a:lnTo>
                    <a:pt x="2618" y="1022"/>
                  </a:lnTo>
                  <a:lnTo>
                    <a:pt x="2629" y="973"/>
                  </a:lnTo>
                  <a:lnTo>
                    <a:pt x="2639" y="949"/>
                  </a:lnTo>
                  <a:lnTo>
                    <a:pt x="2650" y="968"/>
                  </a:lnTo>
                  <a:lnTo>
                    <a:pt x="2661" y="1022"/>
                  </a:lnTo>
                  <a:lnTo>
                    <a:pt x="2671" y="961"/>
                  </a:lnTo>
                  <a:lnTo>
                    <a:pt x="2682" y="929"/>
                  </a:lnTo>
                  <a:lnTo>
                    <a:pt x="2692" y="951"/>
                  </a:lnTo>
                </a:path>
              </a:pathLst>
            </a:custGeom>
            <a:noFill/>
            <a:ln w="3175" cap="flat">
              <a:solidFill>
                <a:srgbClr val="00B05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87" name="Freeform 194"/>
            <p:cNvSpPr>
              <a:spLocks/>
            </p:cNvSpPr>
            <p:nvPr/>
          </p:nvSpPr>
          <p:spPr bwMode="auto">
            <a:xfrm>
              <a:off x="5470826" y="2558444"/>
              <a:ext cx="2672064" cy="1007398"/>
            </a:xfrm>
            <a:custGeom>
              <a:avLst/>
              <a:gdLst>
                <a:gd name="T0" fmla="*/ 42 w 2692"/>
                <a:gd name="T1" fmla="*/ 1022 h 1022"/>
                <a:gd name="T2" fmla="*/ 95 w 2692"/>
                <a:gd name="T3" fmla="*/ 891 h 1022"/>
                <a:gd name="T4" fmla="*/ 148 w 2692"/>
                <a:gd name="T5" fmla="*/ 371 h 1022"/>
                <a:gd name="T6" fmla="*/ 201 w 2692"/>
                <a:gd name="T7" fmla="*/ 715 h 1022"/>
                <a:gd name="T8" fmla="*/ 254 w 2692"/>
                <a:gd name="T9" fmla="*/ 1022 h 1022"/>
                <a:gd name="T10" fmla="*/ 306 w 2692"/>
                <a:gd name="T11" fmla="*/ 951 h 1022"/>
                <a:gd name="T12" fmla="*/ 359 w 2692"/>
                <a:gd name="T13" fmla="*/ 949 h 1022"/>
                <a:gd name="T14" fmla="*/ 412 w 2692"/>
                <a:gd name="T15" fmla="*/ 982 h 1022"/>
                <a:gd name="T16" fmla="*/ 465 w 2692"/>
                <a:gd name="T17" fmla="*/ 1022 h 1022"/>
                <a:gd name="T18" fmla="*/ 517 w 2692"/>
                <a:gd name="T19" fmla="*/ 994 h 1022"/>
                <a:gd name="T20" fmla="*/ 570 w 2692"/>
                <a:gd name="T21" fmla="*/ 987 h 1022"/>
                <a:gd name="T22" fmla="*/ 623 w 2692"/>
                <a:gd name="T23" fmla="*/ 1000 h 1022"/>
                <a:gd name="T24" fmla="*/ 676 w 2692"/>
                <a:gd name="T25" fmla="*/ 1022 h 1022"/>
                <a:gd name="T26" fmla="*/ 729 w 2692"/>
                <a:gd name="T27" fmla="*/ 1003 h 1022"/>
                <a:gd name="T28" fmla="*/ 781 w 2692"/>
                <a:gd name="T29" fmla="*/ 998 h 1022"/>
                <a:gd name="T30" fmla="*/ 834 w 2692"/>
                <a:gd name="T31" fmla="*/ 1006 h 1022"/>
                <a:gd name="T32" fmla="*/ 887 w 2692"/>
                <a:gd name="T33" fmla="*/ 1022 h 1022"/>
                <a:gd name="T34" fmla="*/ 940 w 2692"/>
                <a:gd name="T35" fmla="*/ 1008 h 1022"/>
                <a:gd name="T36" fmla="*/ 993 w 2692"/>
                <a:gd name="T37" fmla="*/ 1003 h 1022"/>
                <a:gd name="T38" fmla="*/ 1045 w 2692"/>
                <a:gd name="T39" fmla="*/ 1009 h 1022"/>
                <a:gd name="T40" fmla="*/ 1098 w 2692"/>
                <a:gd name="T41" fmla="*/ 1022 h 1022"/>
                <a:gd name="T42" fmla="*/ 1151 w 2692"/>
                <a:gd name="T43" fmla="*/ 1010 h 1022"/>
                <a:gd name="T44" fmla="*/ 1204 w 2692"/>
                <a:gd name="T45" fmla="*/ 1005 h 1022"/>
                <a:gd name="T46" fmla="*/ 1257 w 2692"/>
                <a:gd name="T47" fmla="*/ 1010 h 1022"/>
                <a:gd name="T48" fmla="*/ 1309 w 2692"/>
                <a:gd name="T49" fmla="*/ 1022 h 1022"/>
                <a:gd name="T50" fmla="*/ 1362 w 2692"/>
                <a:gd name="T51" fmla="*/ 1011 h 1022"/>
                <a:gd name="T52" fmla="*/ 1415 w 2692"/>
                <a:gd name="T53" fmla="*/ 1006 h 1022"/>
                <a:gd name="T54" fmla="*/ 1468 w 2692"/>
                <a:gd name="T55" fmla="*/ 1011 h 1022"/>
                <a:gd name="T56" fmla="*/ 1520 w 2692"/>
                <a:gd name="T57" fmla="*/ 1022 h 1022"/>
                <a:gd name="T58" fmla="*/ 1573 w 2692"/>
                <a:gd name="T59" fmla="*/ 1011 h 1022"/>
                <a:gd name="T60" fmla="*/ 1626 w 2692"/>
                <a:gd name="T61" fmla="*/ 1006 h 1022"/>
                <a:gd name="T62" fmla="*/ 1679 w 2692"/>
                <a:gd name="T63" fmla="*/ 1011 h 1022"/>
                <a:gd name="T64" fmla="*/ 1732 w 2692"/>
                <a:gd name="T65" fmla="*/ 1022 h 1022"/>
                <a:gd name="T66" fmla="*/ 1784 w 2692"/>
                <a:gd name="T67" fmla="*/ 1010 h 1022"/>
                <a:gd name="T68" fmla="*/ 1837 w 2692"/>
                <a:gd name="T69" fmla="*/ 1005 h 1022"/>
                <a:gd name="T70" fmla="*/ 1890 w 2692"/>
                <a:gd name="T71" fmla="*/ 1010 h 1022"/>
                <a:gd name="T72" fmla="*/ 1943 w 2692"/>
                <a:gd name="T73" fmla="*/ 1022 h 1022"/>
                <a:gd name="T74" fmla="*/ 1995 w 2692"/>
                <a:gd name="T75" fmla="*/ 1009 h 1022"/>
                <a:gd name="T76" fmla="*/ 2048 w 2692"/>
                <a:gd name="T77" fmla="*/ 1003 h 1022"/>
                <a:gd name="T78" fmla="*/ 2101 w 2692"/>
                <a:gd name="T79" fmla="*/ 1008 h 1022"/>
                <a:gd name="T80" fmla="*/ 2154 w 2692"/>
                <a:gd name="T81" fmla="*/ 1022 h 1022"/>
                <a:gd name="T82" fmla="*/ 2207 w 2692"/>
                <a:gd name="T83" fmla="*/ 1006 h 1022"/>
                <a:gd name="T84" fmla="*/ 2259 w 2692"/>
                <a:gd name="T85" fmla="*/ 998 h 1022"/>
                <a:gd name="T86" fmla="*/ 2312 w 2692"/>
                <a:gd name="T87" fmla="*/ 1003 h 1022"/>
                <a:gd name="T88" fmla="*/ 2365 w 2692"/>
                <a:gd name="T89" fmla="*/ 1022 h 1022"/>
                <a:gd name="T90" fmla="*/ 2418 w 2692"/>
                <a:gd name="T91" fmla="*/ 1000 h 1022"/>
                <a:gd name="T92" fmla="*/ 2470 w 2692"/>
                <a:gd name="T93" fmla="*/ 987 h 1022"/>
                <a:gd name="T94" fmla="*/ 2523 w 2692"/>
                <a:gd name="T95" fmla="*/ 994 h 1022"/>
                <a:gd name="T96" fmla="*/ 2576 w 2692"/>
                <a:gd name="T97" fmla="*/ 1022 h 1022"/>
                <a:gd name="T98" fmla="*/ 2629 w 2692"/>
                <a:gd name="T99" fmla="*/ 982 h 1022"/>
                <a:gd name="T100" fmla="*/ 2682 w 2692"/>
                <a:gd name="T101" fmla="*/ 949 h 10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692" h="1022">
                  <a:moveTo>
                    <a:pt x="0" y="1022"/>
                  </a:moveTo>
                  <a:lnTo>
                    <a:pt x="11" y="961"/>
                  </a:lnTo>
                  <a:lnTo>
                    <a:pt x="21" y="929"/>
                  </a:lnTo>
                  <a:lnTo>
                    <a:pt x="32" y="951"/>
                  </a:lnTo>
                  <a:lnTo>
                    <a:pt x="42" y="1022"/>
                  </a:lnTo>
                  <a:lnTo>
                    <a:pt x="53" y="938"/>
                  </a:lnTo>
                  <a:lnTo>
                    <a:pt x="64" y="892"/>
                  </a:lnTo>
                  <a:lnTo>
                    <a:pt x="74" y="920"/>
                  </a:lnTo>
                  <a:lnTo>
                    <a:pt x="85" y="1022"/>
                  </a:lnTo>
                  <a:lnTo>
                    <a:pt x="95" y="891"/>
                  </a:lnTo>
                  <a:lnTo>
                    <a:pt x="106" y="805"/>
                  </a:lnTo>
                  <a:lnTo>
                    <a:pt x="116" y="838"/>
                  </a:lnTo>
                  <a:lnTo>
                    <a:pt x="127" y="1022"/>
                  </a:lnTo>
                  <a:lnTo>
                    <a:pt x="137" y="715"/>
                  </a:lnTo>
                  <a:lnTo>
                    <a:pt x="148" y="371"/>
                  </a:lnTo>
                  <a:lnTo>
                    <a:pt x="159" y="102"/>
                  </a:lnTo>
                  <a:lnTo>
                    <a:pt x="169" y="0"/>
                  </a:lnTo>
                  <a:lnTo>
                    <a:pt x="180" y="102"/>
                  </a:lnTo>
                  <a:lnTo>
                    <a:pt x="190" y="371"/>
                  </a:lnTo>
                  <a:lnTo>
                    <a:pt x="201" y="715"/>
                  </a:lnTo>
                  <a:lnTo>
                    <a:pt x="211" y="1022"/>
                  </a:lnTo>
                  <a:lnTo>
                    <a:pt x="222" y="838"/>
                  </a:lnTo>
                  <a:lnTo>
                    <a:pt x="232" y="805"/>
                  </a:lnTo>
                  <a:lnTo>
                    <a:pt x="243" y="891"/>
                  </a:lnTo>
                  <a:lnTo>
                    <a:pt x="254" y="1022"/>
                  </a:lnTo>
                  <a:lnTo>
                    <a:pt x="264" y="920"/>
                  </a:lnTo>
                  <a:lnTo>
                    <a:pt x="275" y="892"/>
                  </a:lnTo>
                  <a:lnTo>
                    <a:pt x="285" y="938"/>
                  </a:lnTo>
                  <a:lnTo>
                    <a:pt x="296" y="1022"/>
                  </a:lnTo>
                  <a:lnTo>
                    <a:pt x="306" y="951"/>
                  </a:lnTo>
                  <a:lnTo>
                    <a:pt x="317" y="929"/>
                  </a:lnTo>
                  <a:lnTo>
                    <a:pt x="328" y="961"/>
                  </a:lnTo>
                  <a:lnTo>
                    <a:pt x="338" y="1022"/>
                  </a:lnTo>
                  <a:lnTo>
                    <a:pt x="349" y="968"/>
                  </a:lnTo>
                  <a:lnTo>
                    <a:pt x="359" y="949"/>
                  </a:lnTo>
                  <a:lnTo>
                    <a:pt x="370" y="973"/>
                  </a:lnTo>
                  <a:lnTo>
                    <a:pt x="380" y="1022"/>
                  </a:lnTo>
                  <a:lnTo>
                    <a:pt x="391" y="978"/>
                  </a:lnTo>
                  <a:lnTo>
                    <a:pt x="401" y="962"/>
                  </a:lnTo>
                  <a:lnTo>
                    <a:pt x="412" y="982"/>
                  </a:lnTo>
                  <a:lnTo>
                    <a:pt x="423" y="1022"/>
                  </a:lnTo>
                  <a:lnTo>
                    <a:pt x="433" y="985"/>
                  </a:lnTo>
                  <a:lnTo>
                    <a:pt x="444" y="971"/>
                  </a:lnTo>
                  <a:lnTo>
                    <a:pt x="454" y="987"/>
                  </a:lnTo>
                  <a:lnTo>
                    <a:pt x="465" y="1022"/>
                  </a:lnTo>
                  <a:lnTo>
                    <a:pt x="475" y="990"/>
                  </a:lnTo>
                  <a:lnTo>
                    <a:pt x="486" y="978"/>
                  </a:lnTo>
                  <a:lnTo>
                    <a:pt x="496" y="992"/>
                  </a:lnTo>
                  <a:lnTo>
                    <a:pt x="507" y="1022"/>
                  </a:lnTo>
                  <a:lnTo>
                    <a:pt x="517" y="994"/>
                  </a:lnTo>
                  <a:lnTo>
                    <a:pt x="528" y="983"/>
                  </a:lnTo>
                  <a:lnTo>
                    <a:pt x="539" y="995"/>
                  </a:lnTo>
                  <a:lnTo>
                    <a:pt x="549" y="1022"/>
                  </a:lnTo>
                  <a:lnTo>
                    <a:pt x="560" y="996"/>
                  </a:lnTo>
                  <a:lnTo>
                    <a:pt x="570" y="987"/>
                  </a:lnTo>
                  <a:lnTo>
                    <a:pt x="581" y="998"/>
                  </a:lnTo>
                  <a:lnTo>
                    <a:pt x="591" y="1022"/>
                  </a:lnTo>
                  <a:lnTo>
                    <a:pt x="602" y="999"/>
                  </a:lnTo>
                  <a:lnTo>
                    <a:pt x="612" y="990"/>
                  </a:lnTo>
                  <a:lnTo>
                    <a:pt x="623" y="1000"/>
                  </a:lnTo>
                  <a:lnTo>
                    <a:pt x="634" y="1022"/>
                  </a:lnTo>
                  <a:lnTo>
                    <a:pt x="644" y="1001"/>
                  </a:lnTo>
                  <a:lnTo>
                    <a:pt x="655" y="992"/>
                  </a:lnTo>
                  <a:lnTo>
                    <a:pt x="665" y="1002"/>
                  </a:lnTo>
                  <a:lnTo>
                    <a:pt x="676" y="1022"/>
                  </a:lnTo>
                  <a:lnTo>
                    <a:pt x="686" y="1002"/>
                  </a:lnTo>
                  <a:lnTo>
                    <a:pt x="697" y="994"/>
                  </a:lnTo>
                  <a:lnTo>
                    <a:pt x="708" y="1003"/>
                  </a:lnTo>
                  <a:lnTo>
                    <a:pt x="718" y="1022"/>
                  </a:lnTo>
                  <a:lnTo>
                    <a:pt x="729" y="1003"/>
                  </a:lnTo>
                  <a:lnTo>
                    <a:pt x="739" y="996"/>
                  </a:lnTo>
                  <a:lnTo>
                    <a:pt x="750" y="1004"/>
                  </a:lnTo>
                  <a:lnTo>
                    <a:pt x="760" y="1022"/>
                  </a:lnTo>
                  <a:lnTo>
                    <a:pt x="771" y="1005"/>
                  </a:lnTo>
                  <a:lnTo>
                    <a:pt x="781" y="998"/>
                  </a:lnTo>
                  <a:lnTo>
                    <a:pt x="792" y="1005"/>
                  </a:lnTo>
                  <a:lnTo>
                    <a:pt x="803" y="1022"/>
                  </a:lnTo>
                  <a:lnTo>
                    <a:pt x="813" y="1006"/>
                  </a:lnTo>
                  <a:lnTo>
                    <a:pt x="824" y="999"/>
                  </a:lnTo>
                  <a:lnTo>
                    <a:pt x="834" y="1006"/>
                  </a:lnTo>
                  <a:lnTo>
                    <a:pt x="845" y="1022"/>
                  </a:lnTo>
                  <a:lnTo>
                    <a:pt x="855" y="1006"/>
                  </a:lnTo>
                  <a:lnTo>
                    <a:pt x="866" y="1000"/>
                  </a:lnTo>
                  <a:lnTo>
                    <a:pt x="876" y="1007"/>
                  </a:lnTo>
                  <a:lnTo>
                    <a:pt x="887" y="1022"/>
                  </a:lnTo>
                  <a:lnTo>
                    <a:pt x="898" y="1007"/>
                  </a:lnTo>
                  <a:lnTo>
                    <a:pt x="908" y="1001"/>
                  </a:lnTo>
                  <a:lnTo>
                    <a:pt x="919" y="1007"/>
                  </a:lnTo>
                  <a:lnTo>
                    <a:pt x="929" y="1022"/>
                  </a:lnTo>
                  <a:lnTo>
                    <a:pt x="940" y="1008"/>
                  </a:lnTo>
                  <a:lnTo>
                    <a:pt x="950" y="1002"/>
                  </a:lnTo>
                  <a:lnTo>
                    <a:pt x="961" y="1008"/>
                  </a:lnTo>
                  <a:lnTo>
                    <a:pt x="971" y="1022"/>
                  </a:lnTo>
                  <a:lnTo>
                    <a:pt x="982" y="1008"/>
                  </a:lnTo>
                  <a:lnTo>
                    <a:pt x="993" y="1003"/>
                  </a:lnTo>
                  <a:lnTo>
                    <a:pt x="1003" y="1009"/>
                  </a:lnTo>
                  <a:lnTo>
                    <a:pt x="1014" y="1022"/>
                  </a:lnTo>
                  <a:lnTo>
                    <a:pt x="1024" y="1009"/>
                  </a:lnTo>
                  <a:lnTo>
                    <a:pt x="1035" y="1003"/>
                  </a:lnTo>
                  <a:lnTo>
                    <a:pt x="1045" y="1009"/>
                  </a:lnTo>
                  <a:lnTo>
                    <a:pt x="1056" y="1022"/>
                  </a:lnTo>
                  <a:lnTo>
                    <a:pt x="1066" y="1009"/>
                  </a:lnTo>
                  <a:lnTo>
                    <a:pt x="1077" y="1004"/>
                  </a:lnTo>
                  <a:lnTo>
                    <a:pt x="1088" y="1009"/>
                  </a:lnTo>
                  <a:lnTo>
                    <a:pt x="1098" y="1022"/>
                  </a:lnTo>
                  <a:lnTo>
                    <a:pt x="1109" y="1010"/>
                  </a:lnTo>
                  <a:lnTo>
                    <a:pt x="1119" y="1004"/>
                  </a:lnTo>
                  <a:lnTo>
                    <a:pt x="1130" y="1010"/>
                  </a:lnTo>
                  <a:lnTo>
                    <a:pt x="1140" y="1022"/>
                  </a:lnTo>
                  <a:lnTo>
                    <a:pt x="1151" y="1010"/>
                  </a:lnTo>
                  <a:lnTo>
                    <a:pt x="1161" y="1005"/>
                  </a:lnTo>
                  <a:lnTo>
                    <a:pt x="1172" y="1010"/>
                  </a:lnTo>
                  <a:lnTo>
                    <a:pt x="1183" y="1022"/>
                  </a:lnTo>
                  <a:lnTo>
                    <a:pt x="1193" y="1010"/>
                  </a:lnTo>
                  <a:lnTo>
                    <a:pt x="1204" y="1005"/>
                  </a:lnTo>
                  <a:lnTo>
                    <a:pt x="1214" y="1010"/>
                  </a:lnTo>
                  <a:lnTo>
                    <a:pt x="1225" y="1022"/>
                  </a:lnTo>
                  <a:lnTo>
                    <a:pt x="1235" y="1010"/>
                  </a:lnTo>
                  <a:lnTo>
                    <a:pt x="1246" y="1005"/>
                  </a:lnTo>
                  <a:lnTo>
                    <a:pt x="1257" y="1010"/>
                  </a:lnTo>
                  <a:lnTo>
                    <a:pt x="1267" y="1022"/>
                  </a:lnTo>
                  <a:lnTo>
                    <a:pt x="1278" y="1010"/>
                  </a:lnTo>
                  <a:lnTo>
                    <a:pt x="1288" y="1006"/>
                  </a:lnTo>
                  <a:lnTo>
                    <a:pt x="1299" y="1010"/>
                  </a:lnTo>
                  <a:lnTo>
                    <a:pt x="1309" y="1022"/>
                  </a:lnTo>
                  <a:lnTo>
                    <a:pt x="1320" y="1010"/>
                  </a:lnTo>
                  <a:lnTo>
                    <a:pt x="1330" y="1006"/>
                  </a:lnTo>
                  <a:lnTo>
                    <a:pt x="1341" y="1011"/>
                  </a:lnTo>
                  <a:lnTo>
                    <a:pt x="1352" y="1022"/>
                  </a:lnTo>
                  <a:lnTo>
                    <a:pt x="1362" y="1011"/>
                  </a:lnTo>
                  <a:lnTo>
                    <a:pt x="1373" y="1006"/>
                  </a:lnTo>
                  <a:lnTo>
                    <a:pt x="1383" y="1011"/>
                  </a:lnTo>
                  <a:lnTo>
                    <a:pt x="1394" y="1022"/>
                  </a:lnTo>
                  <a:lnTo>
                    <a:pt x="1404" y="1011"/>
                  </a:lnTo>
                  <a:lnTo>
                    <a:pt x="1415" y="1006"/>
                  </a:lnTo>
                  <a:lnTo>
                    <a:pt x="1425" y="1011"/>
                  </a:lnTo>
                  <a:lnTo>
                    <a:pt x="1436" y="1022"/>
                  </a:lnTo>
                  <a:lnTo>
                    <a:pt x="1446" y="1011"/>
                  </a:lnTo>
                  <a:lnTo>
                    <a:pt x="1457" y="1006"/>
                  </a:lnTo>
                  <a:lnTo>
                    <a:pt x="1468" y="1011"/>
                  </a:lnTo>
                  <a:lnTo>
                    <a:pt x="1478" y="1022"/>
                  </a:lnTo>
                  <a:lnTo>
                    <a:pt x="1489" y="1011"/>
                  </a:lnTo>
                  <a:lnTo>
                    <a:pt x="1499" y="1006"/>
                  </a:lnTo>
                  <a:lnTo>
                    <a:pt x="1510" y="1011"/>
                  </a:lnTo>
                  <a:lnTo>
                    <a:pt x="1520" y="1022"/>
                  </a:lnTo>
                  <a:lnTo>
                    <a:pt x="1531" y="1011"/>
                  </a:lnTo>
                  <a:lnTo>
                    <a:pt x="1541" y="1006"/>
                  </a:lnTo>
                  <a:lnTo>
                    <a:pt x="1552" y="1011"/>
                  </a:lnTo>
                  <a:lnTo>
                    <a:pt x="1563" y="1022"/>
                  </a:lnTo>
                  <a:lnTo>
                    <a:pt x="1573" y="1011"/>
                  </a:lnTo>
                  <a:lnTo>
                    <a:pt x="1584" y="1006"/>
                  </a:lnTo>
                  <a:lnTo>
                    <a:pt x="1594" y="1011"/>
                  </a:lnTo>
                  <a:lnTo>
                    <a:pt x="1605" y="1022"/>
                  </a:lnTo>
                  <a:lnTo>
                    <a:pt x="1615" y="1011"/>
                  </a:lnTo>
                  <a:lnTo>
                    <a:pt x="1626" y="1006"/>
                  </a:lnTo>
                  <a:lnTo>
                    <a:pt x="1637" y="1011"/>
                  </a:lnTo>
                  <a:lnTo>
                    <a:pt x="1647" y="1022"/>
                  </a:lnTo>
                  <a:lnTo>
                    <a:pt x="1658" y="1011"/>
                  </a:lnTo>
                  <a:lnTo>
                    <a:pt x="1668" y="1006"/>
                  </a:lnTo>
                  <a:lnTo>
                    <a:pt x="1679" y="1011"/>
                  </a:lnTo>
                  <a:lnTo>
                    <a:pt x="1689" y="1022"/>
                  </a:lnTo>
                  <a:lnTo>
                    <a:pt x="1700" y="1011"/>
                  </a:lnTo>
                  <a:lnTo>
                    <a:pt x="1710" y="1006"/>
                  </a:lnTo>
                  <a:lnTo>
                    <a:pt x="1721" y="1010"/>
                  </a:lnTo>
                  <a:lnTo>
                    <a:pt x="1732" y="1022"/>
                  </a:lnTo>
                  <a:lnTo>
                    <a:pt x="1742" y="1010"/>
                  </a:lnTo>
                  <a:lnTo>
                    <a:pt x="1753" y="1006"/>
                  </a:lnTo>
                  <a:lnTo>
                    <a:pt x="1763" y="1010"/>
                  </a:lnTo>
                  <a:lnTo>
                    <a:pt x="1774" y="1022"/>
                  </a:lnTo>
                  <a:lnTo>
                    <a:pt x="1784" y="1010"/>
                  </a:lnTo>
                  <a:lnTo>
                    <a:pt x="1795" y="1005"/>
                  </a:lnTo>
                  <a:lnTo>
                    <a:pt x="1805" y="1010"/>
                  </a:lnTo>
                  <a:lnTo>
                    <a:pt x="1816" y="1022"/>
                  </a:lnTo>
                  <a:lnTo>
                    <a:pt x="1827" y="1010"/>
                  </a:lnTo>
                  <a:lnTo>
                    <a:pt x="1837" y="1005"/>
                  </a:lnTo>
                  <a:lnTo>
                    <a:pt x="1848" y="1010"/>
                  </a:lnTo>
                  <a:lnTo>
                    <a:pt x="1858" y="1022"/>
                  </a:lnTo>
                  <a:lnTo>
                    <a:pt x="1869" y="1010"/>
                  </a:lnTo>
                  <a:lnTo>
                    <a:pt x="1879" y="1005"/>
                  </a:lnTo>
                  <a:lnTo>
                    <a:pt x="1890" y="1010"/>
                  </a:lnTo>
                  <a:lnTo>
                    <a:pt x="1900" y="1022"/>
                  </a:lnTo>
                  <a:lnTo>
                    <a:pt x="1911" y="1010"/>
                  </a:lnTo>
                  <a:lnTo>
                    <a:pt x="1921" y="1004"/>
                  </a:lnTo>
                  <a:lnTo>
                    <a:pt x="1932" y="1010"/>
                  </a:lnTo>
                  <a:lnTo>
                    <a:pt x="1943" y="1022"/>
                  </a:lnTo>
                  <a:lnTo>
                    <a:pt x="1953" y="1009"/>
                  </a:lnTo>
                  <a:lnTo>
                    <a:pt x="1964" y="1004"/>
                  </a:lnTo>
                  <a:lnTo>
                    <a:pt x="1974" y="1009"/>
                  </a:lnTo>
                  <a:lnTo>
                    <a:pt x="1985" y="1022"/>
                  </a:lnTo>
                  <a:lnTo>
                    <a:pt x="1995" y="1009"/>
                  </a:lnTo>
                  <a:lnTo>
                    <a:pt x="2006" y="1003"/>
                  </a:lnTo>
                  <a:lnTo>
                    <a:pt x="2017" y="1009"/>
                  </a:lnTo>
                  <a:lnTo>
                    <a:pt x="2027" y="1022"/>
                  </a:lnTo>
                  <a:lnTo>
                    <a:pt x="2038" y="1009"/>
                  </a:lnTo>
                  <a:lnTo>
                    <a:pt x="2048" y="1003"/>
                  </a:lnTo>
                  <a:lnTo>
                    <a:pt x="2059" y="1008"/>
                  </a:lnTo>
                  <a:lnTo>
                    <a:pt x="2069" y="1022"/>
                  </a:lnTo>
                  <a:lnTo>
                    <a:pt x="2080" y="1008"/>
                  </a:lnTo>
                  <a:lnTo>
                    <a:pt x="2090" y="1002"/>
                  </a:lnTo>
                  <a:lnTo>
                    <a:pt x="2101" y="1008"/>
                  </a:lnTo>
                  <a:lnTo>
                    <a:pt x="2112" y="1022"/>
                  </a:lnTo>
                  <a:lnTo>
                    <a:pt x="2122" y="1007"/>
                  </a:lnTo>
                  <a:lnTo>
                    <a:pt x="2133" y="1001"/>
                  </a:lnTo>
                  <a:lnTo>
                    <a:pt x="2143" y="1007"/>
                  </a:lnTo>
                  <a:lnTo>
                    <a:pt x="2154" y="1022"/>
                  </a:lnTo>
                  <a:lnTo>
                    <a:pt x="2164" y="1007"/>
                  </a:lnTo>
                  <a:lnTo>
                    <a:pt x="2175" y="1000"/>
                  </a:lnTo>
                  <a:lnTo>
                    <a:pt x="2186" y="1006"/>
                  </a:lnTo>
                  <a:lnTo>
                    <a:pt x="2196" y="1022"/>
                  </a:lnTo>
                  <a:lnTo>
                    <a:pt x="2207" y="1006"/>
                  </a:lnTo>
                  <a:lnTo>
                    <a:pt x="2217" y="999"/>
                  </a:lnTo>
                  <a:lnTo>
                    <a:pt x="2228" y="1006"/>
                  </a:lnTo>
                  <a:lnTo>
                    <a:pt x="2238" y="1022"/>
                  </a:lnTo>
                  <a:lnTo>
                    <a:pt x="2249" y="1005"/>
                  </a:lnTo>
                  <a:lnTo>
                    <a:pt x="2259" y="998"/>
                  </a:lnTo>
                  <a:lnTo>
                    <a:pt x="2270" y="1005"/>
                  </a:lnTo>
                  <a:lnTo>
                    <a:pt x="2280" y="1022"/>
                  </a:lnTo>
                  <a:lnTo>
                    <a:pt x="2291" y="1004"/>
                  </a:lnTo>
                  <a:lnTo>
                    <a:pt x="2302" y="996"/>
                  </a:lnTo>
                  <a:lnTo>
                    <a:pt x="2312" y="1003"/>
                  </a:lnTo>
                  <a:lnTo>
                    <a:pt x="2323" y="1022"/>
                  </a:lnTo>
                  <a:lnTo>
                    <a:pt x="2333" y="1003"/>
                  </a:lnTo>
                  <a:lnTo>
                    <a:pt x="2344" y="994"/>
                  </a:lnTo>
                  <a:lnTo>
                    <a:pt x="2354" y="1002"/>
                  </a:lnTo>
                  <a:lnTo>
                    <a:pt x="2365" y="1022"/>
                  </a:lnTo>
                  <a:lnTo>
                    <a:pt x="2375" y="1002"/>
                  </a:lnTo>
                  <a:lnTo>
                    <a:pt x="2386" y="992"/>
                  </a:lnTo>
                  <a:lnTo>
                    <a:pt x="2397" y="1001"/>
                  </a:lnTo>
                  <a:lnTo>
                    <a:pt x="2407" y="1022"/>
                  </a:lnTo>
                  <a:lnTo>
                    <a:pt x="2418" y="1000"/>
                  </a:lnTo>
                  <a:lnTo>
                    <a:pt x="2428" y="990"/>
                  </a:lnTo>
                  <a:lnTo>
                    <a:pt x="2439" y="999"/>
                  </a:lnTo>
                  <a:lnTo>
                    <a:pt x="2449" y="1022"/>
                  </a:lnTo>
                  <a:lnTo>
                    <a:pt x="2460" y="998"/>
                  </a:lnTo>
                  <a:lnTo>
                    <a:pt x="2470" y="987"/>
                  </a:lnTo>
                  <a:lnTo>
                    <a:pt x="2481" y="996"/>
                  </a:lnTo>
                  <a:lnTo>
                    <a:pt x="2492" y="1022"/>
                  </a:lnTo>
                  <a:lnTo>
                    <a:pt x="2502" y="995"/>
                  </a:lnTo>
                  <a:lnTo>
                    <a:pt x="2513" y="983"/>
                  </a:lnTo>
                  <a:lnTo>
                    <a:pt x="2523" y="994"/>
                  </a:lnTo>
                  <a:lnTo>
                    <a:pt x="2534" y="1022"/>
                  </a:lnTo>
                  <a:lnTo>
                    <a:pt x="2544" y="992"/>
                  </a:lnTo>
                  <a:lnTo>
                    <a:pt x="2555" y="978"/>
                  </a:lnTo>
                  <a:lnTo>
                    <a:pt x="2566" y="990"/>
                  </a:lnTo>
                  <a:lnTo>
                    <a:pt x="2576" y="1022"/>
                  </a:lnTo>
                  <a:lnTo>
                    <a:pt x="2587" y="987"/>
                  </a:lnTo>
                  <a:lnTo>
                    <a:pt x="2597" y="971"/>
                  </a:lnTo>
                  <a:lnTo>
                    <a:pt x="2608" y="985"/>
                  </a:lnTo>
                  <a:lnTo>
                    <a:pt x="2618" y="1022"/>
                  </a:lnTo>
                  <a:lnTo>
                    <a:pt x="2629" y="982"/>
                  </a:lnTo>
                  <a:lnTo>
                    <a:pt x="2639" y="962"/>
                  </a:lnTo>
                  <a:lnTo>
                    <a:pt x="2650" y="978"/>
                  </a:lnTo>
                  <a:lnTo>
                    <a:pt x="2661" y="1022"/>
                  </a:lnTo>
                  <a:lnTo>
                    <a:pt x="2671" y="973"/>
                  </a:lnTo>
                  <a:lnTo>
                    <a:pt x="2682" y="949"/>
                  </a:lnTo>
                  <a:lnTo>
                    <a:pt x="2692" y="968"/>
                  </a:lnTo>
                </a:path>
              </a:pathLst>
            </a:custGeom>
            <a:noFill/>
            <a:ln w="3175" cap="flat">
              <a:solidFill>
                <a:srgbClr val="00B05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88" name="Freeform 195"/>
            <p:cNvSpPr>
              <a:spLocks/>
            </p:cNvSpPr>
            <p:nvPr/>
          </p:nvSpPr>
          <p:spPr bwMode="auto">
            <a:xfrm>
              <a:off x="5470826" y="2558444"/>
              <a:ext cx="2672064" cy="1007398"/>
            </a:xfrm>
            <a:custGeom>
              <a:avLst/>
              <a:gdLst>
                <a:gd name="T0" fmla="*/ 42 w 2692"/>
                <a:gd name="T1" fmla="*/ 1022 h 1022"/>
                <a:gd name="T2" fmla="*/ 95 w 2692"/>
                <a:gd name="T3" fmla="*/ 938 h 1022"/>
                <a:gd name="T4" fmla="*/ 148 w 2692"/>
                <a:gd name="T5" fmla="*/ 805 h 1022"/>
                <a:gd name="T6" fmla="*/ 201 w 2692"/>
                <a:gd name="T7" fmla="*/ 102 h 1022"/>
                <a:gd name="T8" fmla="*/ 254 w 2692"/>
                <a:gd name="T9" fmla="*/ 1022 h 1022"/>
                <a:gd name="T10" fmla="*/ 306 w 2692"/>
                <a:gd name="T11" fmla="*/ 920 h 1022"/>
                <a:gd name="T12" fmla="*/ 359 w 2692"/>
                <a:gd name="T13" fmla="*/ 929 h 1022"/>
                <a:gd name="T14" fmla="*/ 412 w 2692"/>
                <a:gd name="T15" fmla="*/ 973 h 1022"/>
                <a:gd name="T16" fmla="*/ 465 w 2692"/>
                <a:gd name="T17" fmla="*/ 1022 h 1022"/>
                <a:gd name="T18" fmla="*/ 517 w 2692"/>
                <a:gd name="T19" fmla="*/ 990 h 1022"/>
                <a:gd name="T20" fmla="*/ 570 w 2692"/>
                <a:gd name="T21" fmla="*/ 983 h 1022"/>
                <a:gd name="T22" fmla="*/ 623 w 2692"/>
                <a:gd name="T23" fmla="*/ 998 h 1022"/>
                <a:gd name="T24" fmla="*/ 676 w 2692"/>
                <a:gd name="T25" fmla="*/ 1022 h 1022"/>
                <a:gd name="T26" fmla="*/ 729 w 2692"/>
                <a:gd name="T27" fmla="*/ 1002 h 1022"/>
                <a:gd name="T28" fmla="*/ 781 w 2692"/>
                <a:gd name="T29" fmla="*/ 996 h 1022"/>
                <a:gd name="T30" fmla="*/ 834 w 2692"/>
                <a:gd name="T31" fmla="*/ 1005 h 1022"/>
                <a:gd name="T32" fmla="*/ 887 w 2692"/>
                <a:gd name="T33" fmla="*/ 1022 h 1022"/>
                <a:gd name="T34" fmla="*/ 940 w 2692"/>
                <a:gd name="T35" fmla="*/ 1007 h 1022"/>
                <a:gd name="T36" fmla="*/ 993 w 2692"/>
                <a:gd name="T37" fmla="*/ 1002 h 1022"/>
                <a:gd name="T38" fmla="*/ 1045 w 2692"/>
                <a:gd name="T39" fmla="*/ 1009 h 1022"/>
                <a:gd name="T40" fmla="*/ 1098 w 2692"/>
                <a:gd name="T41" fmla="*/ 1022 h 1022"/>
                <a:gd name="T42" fmla="*/ 1151 w 2692"/>
                <a:gd name="T43" fmla="*/ 1010 h 1022"/>
                <a:gd name="T44" fmla="*/ 1204 w 2692"/>
                <a:gd name="T45" fmla="*/ 1005 h 1022"/>
                <a:gd name="T46" fmla="*/ 1257 w 2692"/>
                <a:gd name="T47" fmla="*/ 1010 h 1022"/>
                <a:gd name="T48" fmla="*/ 1309 w 2692"/>
                <a:gd name="T49" fmla="*/ 1022 h 1022"/>
                <a:gd name="T50" fmla="*/ 1362 w 2692"/>
                <a:gd name="T51" fmla="*/ 1010 h 1022"/>
                <a:gd name="T52" fmla="*/ 1415 w 2692"/>
                <a:gd name="T53" fmla="*/ 1006 h 1022"/>
                <a:gd name="T54" fmla="*/ 1468 w 2692"/>
                <a:gd name="T55" fmla="*/ 1011 h 1022"/>
                <a:gd name="T56" fmla="*/ 1520 w 2692"/>
                <a:gd name="T57" fmla="*/ 1022 h 1022"/>
                <a:gd name="T58" fmla="*/ 1573 w 2692"/>
                <a:gd name="T59" fmla="*/ 1011 h 1022"/>
                <a:gd name="T60" fmla="*/ 1626 w 2692"/>
                <a:gd name="T61" fmla="*/ 1006 h 1022"/>
                <a:gd name="T62" fmla="*/ 1679 w 2692"/>
                <a:gd name="T63" fmla="*/ 1011 h 1022"/>
                <a:gd name="T64" fmla="*/ 1732 w 2692"/>
                <a:gd name="T65" fmla="*/ 1022 h 1022"/>
                <a:gd name="T66" fmla="*/ 1784 w 2692"/>
                <a:gd name="T67" fmla="*/ 1010 h 1022"/>
                <a:gd name="T68" fmla="*/ 1837 w 2692"/>
                <a:gd name="T69" fmla="*/ 1005 h 1022"/>
                <a:gd name="T70" fmla="*/ 1890 w 2692"/>
                <a:gd name="T71" fmla="*/ 1010 h 1022"/>
                <a:gd name="T72" fmla="*/ 1943 w 2692"/>
                <a:gd name="T73" fmla="*/ 1022 h 1022"/>
                <a:gd name="T74" fmla="*/ 1995 w 2692"/>
                <a:gd name="T75" fmla="*/ 1009 h 1022"/>
                <a:gd name="T76" fmla="*/ 2048 w 2692"/>
                <a:gd name="T77" fmla="*/ 1003 h 1022"/>
                <a:gd name="T78" fmla="*/ 2101 w 2692"/>
                <a:gd name="T79" fmla="*/ 1008 h 1022"/>
                <a:gd name="T80" fmla="*/ 2154 w 2692"/>
                <a:gd name="T81" fmla="*/ 1022 h 1022"/>
                <a:gd name="T82" fmla="*/ 2207 w 2692"/>
                <a:gd name="T83" fmla="*/ 1007 h 1022"/>
                <a:gd name="T84" fmla="*/ 2259 w 2692"/>
                <a:gd name="T85" fmla="*/ 999 h 1022"/>
                <a:gd name="T86" fmla="*/ 2312 w 2692"/>
                <a:gd name="T87" fmla="*/ 1005 h 1022"/>
                <a:gd name="T88" fmla="*/ 2365 w 2692"/>
                <a:gd name="T89" fmla="*/ 1022 h 1022"/>
                <a:gd name="T90" fmla="*/ 2418 w 2692"/>
                <a:gd name="T91" fmla="*/ 1002 h 1022"/>
                <a:gd name="T92" fmla="*/ 2470 w 2692"/>
                <a:gd name="T93" fmla="*/ 990 h 1022"/>
                <a:gd name="T94" fmla="*/ 2523 w 2692"/>
                <a:gd name="T95" fmla="*/ 996 h 1022"/>
                <a:gd name="T96" fmla="*/ 2576 w 2692"/>
                <a:gd name="T97" fmla="*/ 1022 h 1022"/>
                <a:gd name="T98" fmla="*/ 2629 w 2692"/>
                <a:gd name="T99" fmla="*/ 987 h 1022"/>
                <a:gd name="T100" fmla="*/ 2682 w 2692"/>
                <a:gd name="T101" fmla="*/ 962 h 10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692" h="1022">
                  <a:moveTo>
                    <a:pt x="0" y="1022"/>
                  </a:moveTo>
                  <a:lnTo>
                    <a:pt x="11" y="973"/>
                  </a:lnTo>
                  <a:lnTo>
                    <a:pt x="21" y="949"/>
                  </a:lnTo>
                  <a:lnTo>
                    <a:pt x="32" y="968"/>
                  </a:lnTo>
                  <a:lnTo>
                    <a:pt x="42" y="1022"/>
                  </a:lnTo>
                  <a:lnTo>
                    <a:pt x="53" y="961"/>
                  </a:lnTo>
                  <a:lnTo>
                    <a:pt x="64" y="929"/>
                  </a:lnTo>
                  <a:lnTo>
                    <a:pt x="74" y="951"/>
                  </a:lnTo>
                  <a:lnTo>
                    <a:pt x="85" y="1022"/>
                  </a:lnTo>
                  <a:lnTo>
                    <a:pt x="95" y="938"/>
                  </a:lnTo>
                  <a:lnTo>
                    <a:pt x="106" y="892"/>
                  </a:lnTo>
                  <a:lnTo>
                    <a:pt x="116" y="920"/>
                  </a:lnTo>
                  <a:lnTo>
                    <a:pt x="127" y="1022"/>
                  </a:lnTo>
                  <a:lnTo>
                    <a:pt x="137" y="891"/>
                  </a:lnTo>
                  <a:lnTo>
                    <a:pt x="148" y="805"/>
                  </a:lnTo>
                  <a:lnTo>
                    <a:pt x="159" y="838"/>
                  </a:lnTo>
                  <a:lnTo>
                    <a:pt x="169" y="1022"/>
                  </a:lnTo>
                  <a:lnTo>
                    <a:pt x="180" y="715"/>
                  </a:lnTo>
                  <a:lnTo>
                    <a:pt x="190" y="371"/>
                  </a:lnTo>
                  <a:lnTo>
                    <a:pt x="201" y="102"/>
                  </a:lnTo>
                  <a:lnTo>
                    <a:pt x="211" y="0"/>
                  </a:lnTo>
                  <a:lnTo>
                    <a:pt x="222" y="102"/>
                  </a:lnTo>
                  <a:lnTo>
                    <a:pt x="232" y="371"/>
                  </a:lnTo>
                  <a:lnTo>
                    <a:pt x="243" y="715"/>
                  </a:lnTo>
                  <a:lnTo>
                    <a:pt x="254" y="1022"/>
                  </a:lnTo>
                  <a:lnTo>
                    <a:pt x="264" y="838"/>
                  </a:lnTo>
                  <a:lnTo>
                    <a:pt x="275" y="805"/>
                  </a:lnTo>
                  <a:lnTo>
                    <a:pt x="285" y="891"/>
                  </a:lnTo>
                  <a:lnTo>
                    <a:pt x="296" y="1022"/>
                  </a:lnTo>
                  <a:lnTo>
                    <a:pt x="306" y="920"/>
                  </a:lnTo>
                  <a:lnTo>
                    <a:pt x="317" y="892"/>
                  </a:lnTo>
                  <a:lnTo>
                    <a:pt x="328" y="938"/>
                  </a:lnTo>
                  <a:lnTo>
                    <a:pt x="338" y="1022"/>
                  </a:lnTo>
                  <a:lnTo>
                    <a:pt x="349" y="951"/>
                  </a:lnTo>
                  <a:lnTo>
                    <a:pt x="359" y="929"/>
                  </a:lnTo>
                  <a:lnTo>
                    <a:pt x="370" y="961"/>
                  </a:lnTo>
                  <a:lnTo>
                    <a:pt x="380" y="1022"/>
                  </a:lnTo>
                  <a:lnTo>
                    <a:pt x="391" y="968"/>
                  </a:lnTo>
                  <a:lnTo>
                    <a:pt x="401" y="949"/>
                  </a:lnTo>
                  <a:lnTo>
                    <a:pt x="412" y="973"/>
                  </a:lnTo>
                  <a:lnTo>
                    <a:pt x="423" y="1022"/>
                  </a:lnTo>
                  <a:lnTo>
                    <a:pt x="433" y="978"/>
                  </a:lnTo>
                  <a:lnTo>
                    <a:pt x="444" y="962"/>
                  </a:lnTo>
                  <a:lnTo>
                    <a:pt x="454" y="982"/>
                  </a:lnTo>
                  <a:lnTo>
                    <a:pt x="465" y="1022"/>
                  </a:lnTo>
                  <a:lnTo>
                    <a:pt x="475" y="985"/>
                  </a:lnTo>
                  <a:lnTo>
                    <a:pt x="486" y="971"/>
                  </a:lnTo>
                  <a:lnTo>
                    <a:pt x="496" y="987"/>
                  </a:lnTo>
                  <a:lnTo>
                    <a:pt x="507" y="1022"/>
                  </a:lnTo>
                  <a:lnTo>
                    <a:pt x="517" y="990"/>
                  </a:lnTo>
                  <a:lnTo>
                    <a:pt x="528" y="978"/>
                  </a:lnTo>
                  <a:lnTo>
                    <a:pt x="539" y="992"/>
                  </a:lnTo>
                  <a:lnTo>
                    <a:pt x="549" y="1022"/>
                  </a:lnTo>
                  <a:lnTo>
                    <a:pt x="560" y="994"/>
                  </a:lnTo>
                  <a:lnTo>
                    <a:pt x="570" y="983"/>
                  </a:lnTo>
                  <a:lnTo>
                    <a:pt x="581" y="995"/>
                  </a:lnTo>
                  <a:lnTo>
                    <a:pt x="591" y="1022"/>
                  </a:lnTo>
                  <a:lnTo>
                    <a:pt x="602" y="996"/>
                  </a:lnTo>
                  <a:lnTo>
                    <a:pt x="612" y="987"/>
                  </a:lnTo>
                  <a:lnTo>
                    <a:pt x="623" y="998"/>
                  </a:lnTo>
                  <a:lnTo>
                    <a:pt x="634" y="1022"/>
                  </a:lnTo>
                  <a:lnTo>
                    <a:pt x="644" y="999"/>
                  </a:lnTo>
                  <a:lnTo>
                    <a:pt x="655" y="990"/>
                  </a:lnTo>
                  <a:lnTo>
                    <a:pt x="665" y="1000"/>
                  </a:lnTo>
                  <a:lnTo>
                    <a:pt x="676" y="1022"/>
                  </a:lnTo>
                  <a:lnTo>
                    <a:pt x="686" y="1001"/>
                  </a:lnTo>
                  <a:lnTo>
                    <a:pt x="697" y="992"/>
                  </a:lnTo>
                  <a:lnTo>
                    <a:pt x="708" y="1002"/>
                  </a:lnTo>
                  <a:lnTo>
                    <a:pt x="718" y="1022"/>
                  </a:lnTo>
                  <a:lnTo>
                    <a:pt x="729" y="1002"/>
                  </a:lnTo>
                  <a:lnTo>
                    <a:pt x="739" y="994"/>
                  </a:lnTo>
                  <a:lnTo>
                    <a:pt x="750" y="1003"/>
                  </a:lnTo>
                  <a:lnTo>
                    <a:pt x="760" y="1022"/>
                  </a:lnTo>
                  <a:lnTo>
                    <a:pt x="771" y="1003"/>
                  </a:lnTo>
                  <a:lnTo>
                    <a:pt x="781" y="996"/>
                  </a:lnTo>
                  <a:lnTo>
                    <a:pt x="792" y="1004"/>
                  </a:lnTo>
                  <a:lnTo>
                    <a:pt x="803" y="1022"/>
                  </a:lnTo>
                  <a:lnTo>
                    <a:pt x="813" y="1005"/>
                  </a:lnTo>
                  <a:lnTo>
                    <a:pt x="824" y="998"/>
                  </a:lnTo>
                  <a:lnTo>
                    <a:pt x="834" y="1005"/>
                  </a:lnTo>
                  <a:lnTo>
                    <a:pt x="845" y="1022"/>
                  </a:lnTo>
                  <a:lnTo>
                    <a:pt x="855" y="1006"/>
                  </a:lnTo>
                  <a:lnTo>
                    <a:pt x="866" y="999"/>
                  </a:lnTo>
                  <a:lnTo>
                    <a:pt x="876" y="1006"/>
                  </a:lnTo>
                  <a:lnTo>
                    <a:pt x="887" y="1022"/>
                  </a:lnTo>
                  <a:lnTo>
                    <a:pt x="898" y="1006"/>
                  </a:lnTo>
                  <a:lnTo>
                    <a:pt x="908" y="1000"/>
                  </a:lnTo>
                  <a:lnTo>
                    <a:pt x="919" y="1007"/>
                  </a:lnTo>
                  <a:lnTo>
                    <a:pt x="929" y="1022"/>
                  </a:lnTo>
                  <a:lnTo>
                    <a:pt x="940" y="1007"/>
                  </a:lnTo>
                  <a:lnTo>
                    <a:pt x="950" y="1001"/>
                  </a:lnTo>
                  <a:lnTo>
                    <a:pt x="961" y="1007"/>
                  </a:lnTo>
                  <a:lnTo>
                    <a:pt x="971" y="1022"/>
                  </a:lnTo>
                  <a:lnTo>
                    <a:pt x="982" y="1008"/>
                  </a:lnTo>
                  <a:lnTo>
                    <a:pt x="993" y="1002"/>
                  </a:lnTo>
                  <a:lnTo>
                    <a:pt x="1003" y="1008"/>
                  </a:lnTo>
                  <a:lnTo>
                    <a:pt x="1014" y="1022"/>
                  </a:lnTo>
                  <a:lnTo>
                    <a:pt x="1024" y="1008"/>
                  </a:lnTo>
                  <a:lnTo>
                    <a:pt x="1035" y="1003"/>
                  </a:lnTo>
                  <a:lnTo>
                    <a:pt x="1045" y="1009"/>
                  </a:lnTo>
                  <a:lnTo>
                    <a:pt x="1056" y="1022"/>
                  </a:lnTo>
                  <a:lnTo>
                    <a:pt x="1066" y="1009"/>
                  </a:lnTo>
                  <a:lnTo>
                    <a:pt x="1077" y="1003"/>
                  </a:lnTo>
                  <a:lnTo>
                    <a:pt x="1088" y="1009"/>
                  </a:lnTo>
                  <a:lnTo>
                    <a:pt x="1098" y="1022"/>
                  </a:lnTo>
                  <a:lnTo>
                    <a:pt x="1109" y="1009"/>
                  </a:lnTo>
                  <a:lnTo>
                    <a:pt x="1119" y="1004"/>
                  </a:lnTo>
                  <a:lnTo>
                    <a:pt x="1130" y="1009"/>
                  </a:lnTo>
                  <a:lnTo>
                    <a:pt x="1140" y="1022"/>
                  </a:lnTo>
                  <a:lnTo>
                    <a:pt x="1151" y="1010"/>
                  </a:lnTo>
                  <a:lnTo>
                    <a:pt x="1161" y="1004"/>
                  </a:lnTo>
                  <a:lnTo>
                    <a:pt x="1172" y="1010"/>
                  </a:lnTo>
                  <a:lnTo>
                    <a:pt x="1183" y="1022"/>
                  </a:lnTo>
                  <a:lnTo>
                    <a:pt x="1193" y="1010"/>
                  </a:lnTo>
                  <a:lnTo>
                    <a:pt x="1204" y="1005"/>
                  </a:lnTo>
                  <a:lnTo>
                    <a:pt x="1214" y="1010"/>
                  </a:lnTo>
                  <a:lnTo>
                    <a:pt x="1225" y="1022"/>
                  </a:lnTo>
                  <a:lnTo>
                    <a:pt x="1235" y="1010"/>
                  </a:lnTo>
                  <a:lnTo>
                    <a:pt x="1246" y="1005"/>
                  </a:lnTo>
                  <a:lnTo>
                    <a:pt x="1257" y="1010"/>
                  </a:lnTo>
                  <a:lnTo>
                    <a:pt x="1267" y="1022"/>
                  </a:lnTo>
                  <a:lnTo>
                    <a:pt x="1278" y="1010"/>
                  </a:lnTo>
                  <a:lnTo>
                    <a:pt x="1288" y="1005"/>
                  </a:lnTo>
                  <a:lnTo>
                    <a:pt x="1299" y="1010"/>
                  </a:lnTo>
                  <a:lnTo>
                    <a:pt x="1309" y="1022"/>
                  </a:lnTo>
                  <a:lnTo>
                    <a:pt x="1320" y="1010"/>
                  </a:lnTo>
                  <a:lnTo>
                    <a:pt x="1330" y="1006"/>
                  </a:lnTo>
                  <a:lnTo>
                    <a:pt x="1341" y="1010"/>
                  </a:lnTo>
                  <a:lnTo>
                    <a:pt x="1352" y="1022"/>
                  </a:lnTo>
                  <a:lnTo>
                    <a:pt x="1362" y="1010"/>
                  </a:lnTo>
                  <a:lnTo>
                    <a:pt x="1373" y="1006"/>
                  </a:lnTo>
                  <a:lnTo>
                    <a:pt x="1383" y="1011"/>
                  </a:lnTo>
                  <a:lnTo>
                    <a:pt x="1394" y="1022"/>
                  </a:lnTo>
                  <a:lnTo>
                    <a:pt x="1404" y="1011"/>
                  </a:lnTo>
                  <a:lnTo>
                    <a:pt x="1415" y="1006"/>
                  </a:lnTo>
                  <a:lnTo>
                    <a:pt x="1425" y="1011"/>
                  </a:lnTo>
                  <a:lnTo>
                    <a:pt x="1436" y="1022"/>
                  </a:lnTo>
                  <a:lnTo>
                    <a:pt x="1446" y="1011"/>
                  </a:lnTo>
                  <a:lnTo>
                    <a:pt x="1457" y="1006"/>
                  </a:lnTo>
                  <a:lnTo>
                    <a:pt x="1468" y="1011"/>
                  </a:lnTo>
                  <a:lnTo>
                    <a:pt x="1478" y="1022"/>
                  </a:lnTo>
                  <a:lnTo>
                    <a:pt x="1489" y="1011"/>
                  </a:lnTo>
                  <a:lnTo>
                    <a:pt x="1499" y="1006"/>
                  </a:lnTo>
                  <a:lnTo>
                    <a:pt x="1510" y="1011"/>
                  </a:lnTo>
                  <a:lnTo>
                    <a:pt x="1520" y="1022"/>
                  </a:lnTo>
                  <a:lnTo>
                    <a:pt x="1531" y="1011"/>
                  </a:lnTo>
                  <a:lnTo>
                    <a:pt x="1541" y="1006"/>
                  </a:lnTo>
                  <a:lnTo>
                    <a:pt x="1552" y="1011"/>
                  </a:lnTo>
                  <a:lnTo>
                    <a:pt x="1563" y="1022"/>
                  </a:lnTo>
                  <a:lnTo>
                    <a:pt x="1573" y="1011"/>
                  </a:lnTo>
                  <a:lnTo>
                    <a:pt x="1584" y="1006"/>
                  </a:lnTo>
                  <a:lnTo>
                    <a:pt x="1594" y="1011"/>
                  </a:lnTo>
                  <a:lnTo>
                    <a:pt x="1605" y="1022"/>
                  </a:lnTo>
                  <a:lnTo>
                    <a:pt x="1615" y="1011"/>
                  </a:lnTo>
                  <a:lnTo>
                    <a:pt x="1626" y="1006"/>
                  </a:lnTo>
                  <a:lnTo>
                    <a:pt x="1637" y="1011"/>
                  </a:lnTo>
                  <a:lnTo>
                    <a:pt x="1647" y="1022"/>
                  </a:lnTo>
                  <a:lnTo>
                    <a:pt x="1658" y="1011"/>
                  </a:lnTo>
                  <a:lnTo>
                    <a:pt x="1668" y="1006"/>
                  </a:lnTo>
                  <a:lnTo>
                    <a:pt x="1679" y="1011"/>
                  </a:lnTo>
                  <a:lnTo>
                    <a:pt x="1689" y="1022"/>
                  </a:lnTo>
                  <a:lnTo>
                    <a:pt x="1700" y="1011"/>
                  </a:lnTo>
                  <a:lnTo>
                    <a:pt x="1710" y="1006"/>
                  </a:lnTo>
                  <a:lnTo>
                    <a:pt x="1721" y="1011"/>
                  </a:lnTo>
                  <a:lnTo>
                    <a:pt x="1732" y="1022"/>
                  </a:lnTo>
                  <a:lnTo>
                    <a:pt x="1742" y="1011"/>
                  </a:lnTo>
                  <a:lnTo>
                    <a:pt x="1753" y="1006"/>
                  </a:lnTo>
                  <a:lnTo>
                    <a:pt x="1763" y="1010"/>
                  </a:lnTo>
                  <a:lnTo>
                    <a:pt x="1774" y="1022"/>
                  </a:lnTo>
                  <a:lnTo>
                    <a:pt x="1784" y="1010"/>
                  </a:lnTo>
                  <a:lnTo>
                    <a:pt x="1795" y="1006"/>
                  </a:lnTo>
                  <a:lnTo>
                    <a:pt x="1805" y="1010"/>
                  </a:lnTo>
                  <a:lnTo>
                    <a:pt x="1816" y="1022"/>
                  </a:lnTo>
                  <a:lnTo>
                    <a:pt x="1827" y="1010"/>
                  </a:lnTo>
                  <a:lnTo>
                    <a:pt x="1837" y="1005"/>
                  </a:lnTo>
                  <a:lnTo>
                    <a:pt x="1848" y="1010"/>
                  </a:lnTo>
                  <a:lnTo>
                    <a:pt x="1858" y="1022"/>
                  </a:lnTo>
                  <a:lnTo>
                    <a:pt x="1869" y="1010"/>
                  </a:lnTo>
                  <a:lnTo>
                    <a:pt x="1879" y="1005"/>
                  </a:lnTo>
                  <a:lnTo>
                    <a:pt x="1890" y="1010"/>
                  </a:lnTo>
                  <a:lnTo>
                    <a:pt x="1900" y="1022"/>
                  </a:lnTo>
                  <a:lnTo>
                    <a:pt x="1911" y="1010"/>
                  </a:lnTo>
                  <a:lnTo>
                    <a:pt x="1921" y="1005"/>
                  </a:lnTo>
                  <a:lnTo>
                    <a:pt x="1932" y="1010"/>
                  </a:lnTo>
                  <a:lnTo>
                    <a:pt x="1943" y="1022"/>
                  </a:lnTo>
                  <a:lnTo>
                    <a:pt x="1953" y="1010"/>
                  </a:lnTo>
                  <a:lnTo>
                    <a:pt x="1964" y="1004"/>
                  </a:lnTo>
                  <a:lnTo>
                    <a:pt x="1974" y="1010"/>
                  </a:lnTo>
                  <a:lnTo>
                    <a:pt x="1985" y="1022"/>
                  </a:lnTo>
                  <a:lnTo>
                    <a:pt x="1995" y="1009"/>
                  </a:lnTo>
                  <a:lnTo>
                    <a:pt x="2006" y="1004"/>
                  </a:lnTo>
                  <a:lnTo>
                    <a:pt x="2017" y="1009"/>
                  </a:lnTo>
                  <a:lnTo>
                    <a:pt x="2027" y="1022"/>
                  </a:lnTo>
                  <a:lnTo>
                    <a:pt x="2038" y="1009"/>
                  </a:lnTo>
                  <a:lnTo>
                    <a:pt x="2048" y="1003"/>
                  </a:lnTo>
                  <a:lnTo>
                    <a:pt x="2059" y="1009"/>
                  </a:lnTo>
                  <a:lnTo>
                    <a:pt x="2069" y="1022"/>
                  </a:lnTo>
                  <a:lnTo>
                    <a:pt x="2080" y="1009"/>
                  </a:lnTo>
                  <a:lnTo>
                    <a:pt x="2090" y="1003"/>
                  </a:lnTo>
                  <a:lnTo>
                    <a:pt x="2101" y="1008"/>
                  </a:lnTo>
                  <a:lnTo>
                    <a:pt x="2112" y="1022"/>
                  </a:lnTo>
                  <a:lnTo>
                    <a:pt x="2122" y="1008"/>
                  </a:lnTo>
                  <a:lnTo>
                    <a:pt x="2133" y="1002"/>
                  </a:lnTo>
                  <a:lnTo>
                    <a:pt x="2143" y="1008"/>
                  </a:lnTo>
                  <a:lnTo>
                    <a:pt x="2154" y="1022"/>
                  </a:lnTo>
                  <a:lnTo>
                    <a:pt x="2164" y="1007"/>
                  </a:lnTo>
                  <a:lnTo>
                    <a:pt x="2175" y="1001"/>
                  </a:lnTo>
                  <a:lnTo>
                    <a:pt x="2186" y="1007"/>
                  </a:lnTo>
                  <a:lnTo>
                    <a:pt x="2196" y="1022"/>
                  </a:lnTo>
                  <a:lnTo>
                    <a:pt x="2207" y="1007"/>
                  </a:lnTo>
                  <a:lnTo>
                    <a:pt x="2217" y="1000"/>
                  </a:lnTo>
                  <a:lnTo>
                    <a:pt x="2228" y="1006"/>
                  </a:lnTo>
                  <a:lnTo>
                    <a:pt x="2238" y="1022"/>
                  </a:lnTo>
                  <a:lnTo>
                    <a:pt x="2249" y="1006"/>
                  </a:lnTo>
                  <a:lnTo>
                    <a:pt x="2259" y="999"/>
                  </a:lnTo>
                  <a:lnTo>
                    <a:pt x="2270" y="1006"/>
                  </a:lnTo>
                  <a:lnTo>
                    <a:pt x="2280" y="1022"/>
                  </a:lnTo>
                  <a:lnTo>
                    <a:pt x="2291" y="1005"/>
                  </a:lnTo>
                  <a:lnTo>
                    <a:pt x="2302" y="998"/>
                  </a:lnTo>
                  <a:lnTo>
                    <a:pt x="2312" y="1005"/>
                  </a:lnTo>
                  <a:lnTo>
                    <a:pt x="2323" y="1022"/>
                  </a:lnTo>
                  <a:lnTo>
                    <a:pt x="2333" y="1004"/>
                  </a:lnTo>
                  <a:lnTo>
                    <a:pt x="2344" y="996"/>
                  </a:lnTo>
                  <a:lnTo>
                    <a:pt x="2354" y="1003"/>
                  </a:lnTo>
                  <a:lnTo>
                    <a:pt x="2365" y="1022"/>
                  </a:lnTo>
                  <a:lnTo>
                    <a:pt x="2375" y="1003"/>
                  </a:lnTo>
                  <a:lnTo>
                    <a:pt x="2386" y="994"/>
                  </a:lnTo>
                  <a:lnTo>
                    <a:pt x="2397" y="1002"/>
                  </a:lnTo>
                  <a:lnTo>
                    <a:pt x="2407" y="1022"/>
                  </a:lnTo>
                  <a:lnTo>
                    <a:pt x="2418" y="1002"/>
                  </a:lnTo>
                  <a:lnTo>
                    <a:pt x="2428" y="992"/>
                  </a:lnTo>
                  <a:lnTo>
                    <a:pt x="2439" y="1001"/>
                  </a:lnTo>
                  <a:lnTo>
                    <a:pt x="2449" y="1022"/>
                  </a:lnTo>
                  <a:lnTo>
                    <a:pt x="2460" y="1000"/>
                  </a:lnTo>
                  <a:lnTo>
                    <a:pt x="2470" y="990"/>
                  </a:lnTo>
                  <a:lnTo>
                    <a:pt x="2481" y="999"/>
                  </a:lnTo>
                  <a:lnTo>
                    <a:pt x="2492" y="1022"/>
                  </a:lnTo>
                  <a:lnTo>
                    <a:pt x="2502" y="998"/>
                  </a:lnTo>
                  <a:lnTo>
                    <a:pt x="2513" y="987"/>
                  </a:lnTo>
                  <a:lnTo>
                    <a:pt x="2523" y="996"/>
                  </a:lnTo>
                  <a:lnTo>
                    <a:pt x="2534" y="1022"/>
                  </a:lnTo>
                  <a:lnTo>
                    <a:pt x="2544" y="995"/>
                  </a:lnTo>
                  <a:lnTo>
                    <a:pt x="2555" y="983"/>
                  </a:lnTo>
                  <a:lnTo>
                    <a:pt x="2566" y="994"/>
                  </a:lnTo>
                  <a:lnTo>
                    <a:pt x="2576" y="1022"/>
                  </a:lnTo>
                  <a:lnTo>
                    <a:pt x="2587" y="992"/>
                  </a:lnTo>
                  <a:lnTo>
                    <a:pt x="2597" y="978"/>
                  </a:lnTo>
                  <a:lnTo>
                    <a:pt x="2608" y="990"/>
                  </a:lnTo>
                  <a:lnTo>
                    <a:pt x="2618" y="1022"/>
                  </a:lnTo>
                  <a:lnTo>
                    <a:pt x="2629" y="987"/>
                  </a:lnTo>
                  <a:lnTo>
                    <a:pt x="2639" y="971"/>
                  </a:lnTo>
                  <a:lnTo>
                    <a:pt x="2650" y="985"/>
                  </a:lnTo>
                  <a:lnTo>
                    <a:pt x="2661" y="1022"/>
                  </a:lnTo>
                  <a:lnTo>
                    <a:pt x="2671" y="982"/>
                  </a:lnTo>
                  <a:lnTo>
                    <a:pt x="2682" y="962"/>
                  </a:lnTo>
                  <a:lnTo>
                    <a:pt x="2692" y="978"/>
                  </a:lnTo>
                </a:path>
              </a:pathLst>
            </a:custGeom>
            <a:noFill/>
            <a:ln w="3175" cap="flat">
              <a:solidFill>
                <a:srgbClr val="00B05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89" name="Freeform 196"/>
            <p:cNvSpPr>
              <a:spLocks/>
            </p:cNvSpPr>
            <p:nvPr/>
          </p:nvSpPr>
          <p:spPr bwMode="auto">
            <a:xfrm>
              <a:off x="5470826" y="2558444"/>
              <a:ext cx="2672064" cy="1007398"/>
            </a:xfrm>
            <a:custGeom>
              <a:avLst/>
              <a:gdLst>
                <a:gd name="T0" fmla="*/ 42 w 2692"/>
                <a:gd name="T1" fmla="*/ 1022 h 1022"/>
                <a:gd name="T2" fmla="*/ 95 w 2692"/>
                <a:gd name="T3" fmla="*/ 961 h 1022"/>
                <a:gd name="T4" fmla="*/ 148 w 2692"/>
                <a:gd name="T5" fmla="*/ 892 h 1022"/>
                <a:gd name="T6" fmla="*/ 201 w 2692"/>
                <a:gd name="T7" fmla="*/ 838 h 1022"/>
                <a:gd name="T8" fmla="*/ 254 w 2692"/>
                <a:gd name="T9" fmla="*/ 0 h 1022"/>
                <a:gd name="T10" fmla="*/ 306 w 2692"/>
                <a:gd name="T11" fmla="*/ 838 h 1022"/>
                <a:gd name="T12" fmla="*/ 359 w 2692"/>
                <a:gd name="T13" fmla="*/ 892 h 1022"/>
                <a:gd name="T14" fmla="*/ 412 w 2692"/>
                <a:gd name="T15" fmla="*/ 961 h 1022"/>
                <a:gd name="T16" fmla="*/ 465 w 2692"/>
                <a:gd name="T17" fmla="*/ 1022 h 1022"/>
                <a:gd name="T18" fmla="*/ 517 w 2692"/>
                <a:gd name="T19" fmla="*/ 985 h 1022"/>
                <a:gd name="T20" fmla="*/ 570 w 2692"/>
                <a:gd name="T21" fmla="*/ 978 h 1022"/>
                <a:gd name="T22" fmla="*/ 623 w 2692"/>
                <a:gd name="T23" fmla="*/ 995 h 1022"/>
                <a:gd name="T24" fmla="*/ 676 w 2692"/>
                <a:gd name="T25" fmla="*/ 1022 h 1022"/>
                <a:gd name="T26" fmla="*/ 729 w 2692"/>
                <a:gd name="T27" fmla="*/ 1001 h 1022"/>
                <a:gd name="T28" fmla="*/ 781 w 2692"/>
                <a:gd name="T29" fmla="*/ 994 h 1022"/>
                <a:gd name="T30" fmla="*/ 834 w 2692"/>
                <a:gd name="T31" fmla="*/ 1004 h 1022"/>
                <a:gd name="T32" fmla="*/ 887 w 2692"/>
                <a:gd name="T33" fmla="*/ 1022 h 1022"/>
                <a:gd name="T34" fmla="*/ 940 w 2692"/>
                <a:gd name="T35" fmla="*/ 1006 h 1022"/>
                <a:gd name="T36" fmla="*/ 993 w 2692"/>
                <a:gd name="T37" fmla="*/ 1001 h 1022"/>
                <a:gd name="T38" fmla="*/ 1045 w 2692"/>
                <a:gd name="T39" fmla="*/ 1008 h 1022"/>
                <a:gd name="T40" fmla="*/ 1098 w 2692"/>
                <a:gd name="T41" fmla="*/ 1022 h 1022"/>
                <a:gd name="T42" fmla="*/ 1151 w 2692"/>
                <a:gd name="T43" fmla="*/ 1009 h 1022"/>
                <a:gd name="T44" fmla="*/ 1204 w 2692"/>
                <a:gd name="T45" fmla="*/ 1004 h 1022"/>
                <a:gd name="T46" fmla="*/ 1257 w 2692"/>
                <a:gd name="T47" fmla="*/ 1010 h 1022"/>
                <a:gd name="T48" fmla="*/ 1309 w 2692"/>
                <a:gd name="T49" fmla="*/ 1022 h 1022"/>
                <a:gd name="T50" fmla="*/ 1362 w 2692"/>
                <a:gd name="T51" fmla="*/ 1010 h 1022"/>
                <a:gd name="T52" fmla="*/ 1415 w 2692"/>
                <a:gd name="T53" fmla="*/ 1006 h 1022"/>
                <a:gd name="T54" fmla="*/ 1468 w 2692"/>
                <a:gd name="T55" fmla="*/ 1011 h 1022"/>
                <a:gd name="T56" fmla="*/ 1520 w 2692"/>
                <a:gd name="T57" fmla="*/ 1022 h 1022"/>
                <a:gd name="T58" fmla="*/ 1573 w 2692"/>
                <a:gd name="T59" fmla="*/ 1011 h 1022"/>
                <a:gd name="T60" fmla="*/ 1626 w 2692"/>
                <a:gd name="T61" fmla="*/ 1006 h 1022"/>
                <a:gd name="T62" fmla="*/ 1679 w 2692"/>
                <a:gd name="T63" fmla="*/ 1011 h 1022"/>
                <a:gd name="T64" fmla="*/ 1732 w 2692"/>
                <a:gd name="T65" fmla="*/ 1022 h 1022"/>
                <a:gd name="T66" fmla="*/ 1784 w 2692"/>
                <a:gd name="T67" fmla="*/ 1011 h 1022"/>
                <a:gd name="T68" fmla="*/ 1837 w 2692"/>
                <a:gd name="T69" fmla="*/ 1006 h 1022"/>
                <a:gd name="T70" fmla="*/ 1890 w 2692"/>
                <a:gd name="T71" fmla="*/ 1010 h 1022"/>
                <a:gd name="T72" fmla="*/ 1943 w 2692"/>
                <a:gd name="T73" fmla="*/ 1022 h 1022"/>
                <a:gd name="T74" fmla="*/ 1995 w 2692"/>
                <a:gd name="T75" fmla="*/ 1010 h 1022"/>
                <a:gd name="T76" fmla="*/ 2048 w 2692"/>
                <a:gd name="T77" fmla="*/ 1004 h 1022"/>
                <a:gd name="T78" fmla="*/ 2101 w 2692"/>
                <a:gd name="T79" fmla="*/ 1009 h 1022"/>
                <a:gd name="T80" fmla="*/ 2154 w 2692"/>
                <a:gd name="T81" fmla="*/ 1022 h 1022"/>
                <a:gd name="T82" fmla="*/ 2207 w 2692"/>
                <a:gd name="T83" fmla="*/ 1007 h 1022"/>
                <a:gd name="T84" fmla="*/ 2259 w 2692"/>
                <a:gd name="T85" fmla="*/ 1000 h 1022"/>
                <a:gd name="T86" fmla="*/ 2312 w 2692"/>
                <a:gd name="T87" fmla="*/ 1006 h 1022"/>
                <a:gd name="T88" fmla="*/ 2365 w 2692"/>
                <a:gd name="T89" fmla="*/ 1022 h 1022"/>
                <a:gd name="T90" fmla="*/ 2418 w 2692"/>
                <a:gd name="T91" fmla="*/ 1003 h 1022"/>
                <a:gd name="T92" fmla="*/ 2470 w 2692"/>
                <a:gd name="T93" fmla="*/ 992 h 1022"/>
                <a:gd name="T94" fmla="*/ 2523 w 2692"/>
                <a:gd name="T95" fmla="*/ 999 h 1022"/>
                <a:gd name="T96" fmla="*/ 2576 w 2692"/>
                <a:gd name="T97" fmla="*/ 1022 h 1022"/>
                <a:gd name="T98" fmla="*/ 2629 w 2692"/>
                <a:gd name="T99" fmla="*/ 992 h 1022"/>
                <a:gd name="T100" fmla="*/ 2682 w 2692"/>
                <a:gd name="T101" fmla="*/ 971 h 10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692" h="1022">
                  <a:moveTo>
                    <a:pt x="0" y="1022"/>
                  </a:moveTo>
                  <a:lnTo>
                    <a:pt x="11" y="982"/>
                  </a:lnTo>
                  <a:lnTo>
                    <a:pt x="21" y="962"/>
                  </a:lnTo>
                  <a:lnTo>
                    <a:pt x="32" y="978"/>
                  </a:lnTo>
                  <a:lnTo>
                    <a:pt x="42" y="1022"/>
                  </a:lnTo>
                  <a:lnTo>
                    <a:pt x="53" y="973"/>
                  </a:lnTo>
                  <a:lnTo>
                    <a:pt x="64" y="949"/>
                  </a:lnTo>
                  <a:lnTo>
                    <a:pt x="74" y="968"/>
                  </a:lnTo>
                  <a:lnTo>
                    <a:pt x="85" y="1022"/>
                  </a:lnTo>
                  <a:lnTo>
                    <a:pt x="95" y="961"/>
                  </a:lnTo>
                  <a:lnTo>
                    <a:pt x="106" y="929"/>
                  </a:lnTo>
                  <a:lnTo>
                    <a:pt x="116" y="951"/>
                  </a:lnTo>
                  <a:lnTo>
                    <a:pt x="127" y="1022"/>
                  </a:lnTo>
                  <a:lnTo>
                    <a:pt x="137" y="938"/>
                  </a:lnTo>
                  <a:lnTo>
                    <a:pt x="148" y="892"/>
                  </a:lnTo>
                  <a:lnTo>
                    <a:pt x="159" y="920"/>
                  </a:lnTo>
                  <a:lnTo>
                    <a:pt x="169" y="1022"/>
                  </a:lnTo>
                  <a:lnTo>
                    <a:pt x="180" y="891"/>
                  </a:lnTo>
                  <a:lnTo>
                    <a:pt x="190" y="805"/>
                  </a:lnTo>
                  <a:lnTo>
                    <a:pt x="201" y="838"/>
                  </a:lnTo>
                  <a:lnTo>
                    <a:pt x="211" y="1022"/>
                  </a:lnTo>
                  <a:lnTo>
                    <a:pt x="222" y="715"/>
                  </a:lnTo>
                  <a:lnTo>
                    <a:pt x="232" y="371"/>
                  </a:lnTo>
                  <a:lnTo>
                    <a:pt x="243" y="102"/>
                  </a:lnTo>
                  <a:lnTo>
                    <a:pt x="254" y="0"/>
                  </a:lnTo>
                  <a:lnTo>
                    <a:pt x="264" y="102"/>
                  </a:lnTo>
                  <a:lnTo>
                    <a:pt x="275" y="371"/>
                  </a:lnTo>
                  <a:lnTo>
                    <a:pt x="285" y="715"/>
                  </a:lnTo>
                  <a:lnTo>
                    <a:pt x="296" y="1022"/>
                  </a:lnTo>
                  <a:lnTo>
                    <a:pt x="306" y="838"/>
                  </a:lnTo>
                  <a:lnTo>
                    <a:pt x="317" y="805"/>
                  </a:lnTo>
                  <a:lnTo>
                    <a:pt x="328" y="891"/>
                  </a:lnTo>
                  <a:lnTo>
                    <a:pt x="338" y="1022"/>
                  </a:lnTo>
                  <a:lnTo>
                    <a:pt x="349" y="920"/>
                  </a:lnTo>
                  <a:lnTo>
                    <a:pt x="359" y="892"/>
                  </a:lnTo>
                  <a:lnTo>
                    <a:pt x="370" y="938"/>
                  </a:lnTo>
                  <a:lnTo>
                    <a:pt x="380" y="1022"/>
                  </a:lnTo>
                  <a:lnTo>
                    <a:pt x="391" y="951"/>
                  </a:lnTo>
                  <a:lnTo>
                    <a:pt x="401" y="929"/>
                  </a:lnTo>
                  <a:lnTo>
                    <a:pt x="412" y="961"/>
                  </a:lnTo>
                  <a:lnTo>
                    <a:pt x="423" y="1022"/>
                  </a:lnTo>
                  <a:lnTo>
                    <a:pt x="433" y="968"/>
                  </a:lnTo>
                  <a:lnTo>
                    <a:pt x="444" y="949"/>
                  </a:lnTo>
                  <a:lnTo>
                    <a:pt x="454" y="973"/>
                  </a:lnTo>
                  <a:lnTo>
                    <a:pt x="465" y="1022"/>
                  </a:lnTo>
                  <a:lnTo>
                    <a:pt x="475" y="978"/>
                  </a:lnTo>
                  <a:lnTo>
                    <a:pt x="486" y="962"/>
                  </a:lnTo>
                  <a:lnTo>
                    <a:pt x="496" y="982"/>
                  </a:lnTo>
                  <a:lnTo>
                    <a:pt x="507" y="1022"/>
                  </a:lnTo>
                  <a:lnTo>
                    <a:pt x="517" y="985"/>
                  </a:lnTo>
                  <a:lnTo>
                    <a:pt x="528" y="971"/>
                  </a:lnTo>
                  <a:lnTo>
                    <a:pt x="539" y="987"/>
                  </a:lnTo>
                  <a:lnTo>
                    <a:pt x="549" y="1022"/>
                  </a:lnTo>
                  <a:lnTo>
                    <a:pt x="560" y="990"/>
                  </a:lnTo>
                  <a:lnTo>
                    <a:pt x="570" y="978"/>
                  </a:lnTo>
                  <a:lnTo>
                    <a:pt x="581" y="992"/>
                  </a:lnTo>
                  <a:lnTo>
                    <a:pt x="591" y="1022"/>
                  </a:lnTo>
                  <a:lnTo>
                    <a:pt x="602" y="994"/>
                  </a:lnTo>
                  <a:lnTo>
                    <a:pt x="612" y="983"/>
                  </a:lnTo>
                  <a:lnTo>
                    <a:pt x="623" y="995"/>
                  </a:lnTo>
                  <a:lnTo>
                    <a:pt x="634" y="1022"/>
                  </a:lnTo>
                  <a:lnTo>
                    <a:pt x="644" y="996"/>
                  </a:lnTo>
                  <a:lnTo>
                    <a:pt x="655" y="987"/>
                  </a:lnTo>
                  <a:lnTo>
                    <a:pt x="665" y="998"/>
                  </a:lnTo>
                  <a:lnTo>
                    <a:pt x="676" y="1022"/>
                  </a:lnTo>
                  <a:lnTo>
                    <a:pt x="686" y="999"/>
                  </a:lnTo>
                  <a:lnTo>
                    <a:pt x="697" y="990"/>
                  </a:lnTo>
                  <a:lnTo>
                    <a:pt x="708" y="1000"/>
                  </a:lnTo>
                  <a:lnTo>
                    <a:pt x="718" y="1022"/>
                  </a:lnTo>
                  <a:lnTo>
                    <a:pt x="729" y="1001"/>
                  </a:lnTo>
                  <a:lnTo>
                    <a:pt x="739" y="992"/>
                  </a:lnTo>
                  <a:lnTo>
                    <a:pt x="750" y="1002"/>
                  </a:lnTo>
                  <a:lnTo>
                    <a:pt x="760" y="1022"/>
                  </a:lnTo>
                  <a:lnTo>
                    <a:pt x="771" y="1002"/>
                  </a:lnTo>
                  <a:lnTo>
                    <a:pt x="781" y="994"/>
                  </a:lnTo>
                  <a:lnTo>
                    <a:pt x="792" y="1003"/>
                  </a:lnTo>
                  <a:lnTo>
                    <a:pt x="803" y="1022"/>
                  </a:lnTo>
                  <a:lnTo>
                    <a:pt x="813" y="1003"/>
                  </a:lnTo>
                  <a:lnTo>
                    <a:pt x="824" y="996"/>
                  </a:lnTo>
                  <a:lnTo>
                    <a:pt x="834" y="1004"/>
                  </a:lnTo>
                  <a:lnTo>
                    <a:pt x="845" y="1022"/>
                  </a:lnTo>
                  <a:lnTo>
                    <a:pt x="855" y="1005"/>
                  </a:lnTo>
                  <a:lnTo>
                    <a:pt x="866" y="998"/>
                  </a:lnTo>
                  <a:lnTo>
                    <a:pt x="876" y="1005"/>
                  </a:lnTo>
                  <a:lnTo>
                    <a:pt x="887" y="1022"/>
                  </a:lnTo>
                  <a:lnTo>
                    <a:pt x="898" y="1006"/>
                  </a:lnTo>
                  <a:lnTo>
                    <a:pt x="908" y="999"/>
                  </a:lnTo>
                  <a:lnTo>
                    <a:pt x="919" y="1006"/>
                  </a:lnTo>
                  <a:lnTo>
                    <a:pt x="929" y="1022"/>
                  </a:lnTo>
                  <a:lnTo>
                    <a:pt x="940" y="1006"/>
                  </a:lnTo>
                  <a:lnTo>
                    <a:pt x="950" y="1000"/>
                  </a:lnTo>
                  <a:lnTo>
                    <a:pt x="961" y="1007"/>
                  </a:lnTo>
                  <a:lnTo>
                    <a:pt x="971" y="1022"/>
                  </a:lnTo>
                  <a:lnTo>
                    <a:pt x="982" y="1007"/>
                  </a:lnTo>
                  <a:lnTo>
                    <a:pt x="993" y="1001"/>
                  </a:lnTo>
                  <a:lnTo>
                    <a:pt x="1003" y="1007"/>
                  </a:lnTo>
                  <a:lnTo>
                    <a:pt x="1014" y="1022"/>
                  </a:lnTo>
                  <a:lnTo>
                    <a:pt x="1024" y="1008"/>
                  </a:lnTo>
                  <a:lnTo>
                    <a:pt x="1035" y="1002"/>
                  </a:lnTo>
                  <a:lnTo>
                    <a:pt x="1045" y="1008"/>
                  </a:lnTo>
                  <a:lnTo>
                    <a:pt x="1056" y="1022"/>
                  </a:lnTo>
                  <a:lnTo>
                    <a:pt x="1066" y="1008"/>
                  </a:lnTo>
                  <a:lnTo>
                    <a:pt x="1077" y="1003"/>
                  </a:lnTo>
                  <a:lnTo>
                    <a:pt x="1088" y="1009"/>
                  </a:lnTo>
                  <a:lnTo>
                    <a:pt x="1098" y="1022"/>
                  </a:lnTo>
                  <a:lnTo>
                    <a:pt x="1109" y="1009"/>
                  </a:lnTo>
                  <a:lnTo>
                    <a:pt x="1119" y="1003"/>
                  </a:lnTo>
                  <a:lnTo>
                    <a:pt x="1130" y="1009"/>
                  </a:lnTo>
                  <a:lnTo>
                    <a:pt x="1140" y="1022"/>
                  </a:lnTo>
                  <a:lnTo>
                    <a:pt x="1151" y="1009"/>
                  </a:lnTo>
                  <a:lnTo>
                    <a:pt x="1161" y="1004"/>
                  </a:lnTo>
                  <a:lnTo>
                    <a:pt x="1172" y="1009"/>
                  </a:lnTo>
                  <a:lnTo>
                    <a:pt x="1183" y="1022"/>
                  </a:lnTo>
                  <a:lnTo>
                    <a:pt x="1193" y="1010"/>
                  </a:lnTo>
                  <a:lnTo>
                    <a:pt x="1204" y="1004"/>
                  </a:lnTo>
                  <a:lnTo>
                    <a:pt x="1214" y="1010"/>
                  </a:lnTo>
                  <a:lnTo>
                    <a:pt x="1225" y="1022"/>
                  </a:lnTo>
                  <a:lnTo>
                    <a:pt x="1235" y="1010"/>
                  </a:lnTo>
                  <a:lnTo>
                    <a:pt x="1246" y="1005"/>
                  </a:lnTo>
                  <a:lnTo>
                    <a:pt x="1257" y="1010"/>
                  </a:lnTo>
                  <a:lnTo>
                    <a:pt x="1267" y="1022"/>
                  </a:lnTo>
                  <a:lnTo>
                    <a:pt x="1278" y="1010"/>
                  </a:lnTo>
                  <a:lnTo>
                    <a:pt x="1288" y="1005"/>
                  </a:lnTo>
                  <a:lnTo>
                    <a:pt x="1299" y="1010"/>
                  </a:lnTo>
                  <a:lnTo>
                    <a:pt x="1309" y="1022"/>
                  </a:lnTo>
                  <a:lnTo>
                    <a:pt x="1320" y="1010"/>
                  </a:lnTo>
                  <a:lnTo>
                    <a:pt x="1330" y="1005"/>
                  </a:lnTo>
                  <a:lnTo>
                    <a:pt x="1341" y="1010"/>
                  </a:lnTo>
                  <a:lnTo>
                    <a:pt x="1352" y="1022"/>
                  </a:lnTo>
                  <a:lnTo>
                    <a:pt x="1362" y="1010"/>
                  </a:lnTo>
                  <a:lnTo>
                    <a:pt x="1373" y="1006"/>
                  </a:lnTo>
                  <a:lnTo>
                    <a:pt x="1383" y="1010"/>
                  </a:lnTo>
                  <a:lnTo>
                    <a:pt x="1394" y="1022"/>
                  </a:lnTo>
                  <a:lnTo>
                    <a:pt x="1404" y="1010"/>
                  </a:lnTo>
                  <a:lnTo>
                    <a:pt x="1415" y="1006"/>
                  </a:lnTo>
                  <a:lnTo>
                    <a:pt x="1425" y="1011"/>
                  </a:lnTo>
                  <a:lnTo>
                    <a:pt x="1436" y="1022"/>
                  </a:lnTo>
                  <a:lnTo>
                    <a:pt x="1446" y="1011"/>
                  </a:lnTo>
                  <a:lnTo>
                    <a:pt x="1457" y="1006"/>
                  </a:lnTo>
                  <a:lnTo>
                    <a:pt x="1468" y="1011"/>
                  </a:lnTo>
                  <a:lnTo>
                    <a:pt x="1478" y="1022"/>
                  </a:lnTo>
                  <a:lnTo>
                    <a:pt x="1489" y="1011"/>
                  </a:lnTo>
                  <a:lnTo>
                    <a:pt x="1499" y="1006"/>
                  </a:lnTo>
                  <a:lnTo>
                    <a:pt x="1510" y="1011"/>
                  </a:lnTo>
                  <a:lnTo>
                    <a:pt x="1520" y="1022"/>
                  </a:lnTo>
                  <a:lnTo>
                    <a:pt x="1531" y="1011"/>
                  </a:lnTo>
                  <a:lnTo>
                    <a:pt x="1541" y="1006"/>
                  </a:lnTo>
                  <a:lnTo>
                    <a:pt x="1552" y="1011"/>
                  </a:lnTo>
                  <a:lnTo>
                    <a:pt x="1563" y="1022"/>
                  </a:lnTo>
                  <a:lnTo>
                    <a:pt x="1573" y="1011"/>
                  </a:lnTo>
                  <a:lnTo>
                    <a:pt x="1584" y="1006"/>
                  </a:lnTo>
                  <a:lnTo>
                    <a:pt x="1594" y="1011"/>
                  </a:lnTo>
                  <a:lnTo>
                    <a:pt x="1605" y="1022"/>
                  </a:lnTo>
                  <a:lnTo>
                    <a:pt x="1615" y="1011"/>
                  </a:lnTo>
                  <a:lnTo>
                    <a:pt x="1626" y="1006"/>
                  </a:lnTo>
                  <a:lnTo>
                    <a:pt x="1637" y="1011"/>
                  </a:lnTo>
                  <a:lnTo>
                    <a:pt x="1647" y="1022"/>
                  </a:lnTo>
                  <a:lnTo>
                    <a:pt x="1658" y="1011"/>
                  </a:lnTo>
                  <a:lnTo>
                    <a:pt x="1668" y="1006"/>
                  </a:lnTo>
                  <a:lnTo>
                    <a:pt x="1679" y="1011"/>
                  </a:lnTo>
                  <a:lnTo>
                    <a:pt x="1689" y="1022"/>
                  </a:lnTo>
                  <a:lnTo>
                    <a:pt x="1700" y="1011"/>
                  </a:lnTo>
                  <a:lnTo>
                    <a:pt x="1710" y="1006"/>
                  </a:lnTo>
                  <a:lnTo>
                    <a:pt x="1721" y="1011"/>
                  </a:lnTo>
                  <a:lnTo>
                    <a:pt x="1732" y="1022"/>
                  </a:lnTo>
                  <a:lnTo>
                    <a:pt x="1742" y="1011"/>
                  </a:lnTo>
                  <a:lnTo>
                    <a:pt x="1753" y="1006"/>
                  </a:lnTo>
                  <a:lnTo>
                    <a:pt x="1763" y="1011"/>
                  </a:lnTo>
                  <a:lnTo>
                    <a:pt x="1774" y="1022"/>
                  </a:lnTo>
                  <a:lnTo>
                    <a:pt x="1784" y="1011"/>
                  </a:lnTo>
                  <a:lnTo>
                    <a:pt x="1795" y="1006"/>
                  </a:lnTo>
                  <a:lnTo>
                    <a:pt x="1805" y="1010"/>
                  </a:lnTo>
                  <a:lnTo>
                    <a:pt x="1816" y="1022"/>
                  </a:lnTo>
                  <a:lnTo>
                    <a:pt x="1827" y="1010"/>
                  </a:lnTo>
                  <a:lnTo>
                    <a:pt x="1837" y="1006"/>
                  </a:lnTo>
                  <a:lnTo>
                    <a:pt x="1848" y="1010"/>
                  </a:lnTo>
                  <a:lnTo>
                    <a:pt x="1858" y="1022"/>
                  </a:lnTo>
                  <a:lnTo>
                    <a:pt x="1869" y="1010"/>
                  </a:lnTo>
                  <a:lnTo>
                    <a:pt x="1879" y="1005"/>
                  </a:lnTo>
                  <a:lnTo>
                    <a:pt x="1890" y="1010"/>
                  </a:lnTo>
                  <a:lnTo>
                    <a:pt x="1900" y="1022"/>
                  </a:lnTo>
                  <a:lnTo>
                    <a:pt x="1911" y="1010"/>
                  </a:lnTo>
                  <a:lnTo>
                    <a:pt x="1921" y="1005"/>
                  </a:lnTo>
                  <a:lnTo>
                    <a:pt x="1932" y="1010"/>
                  </a:lnTo>
                  <a:lnTo>
                    <a:pt x="1943" y="1022"/>
                  </a:lnTo>
                  <a:lnTo>
                    <a:pt x="1953" y="1010"/>
                  </a:lnTo>
                  <a:lnTo>
                    <a:pt x="1964" y="1005"/>
                  </a:lnTo>
                  <a:lnTo>
                    <a:pt x="1974" y="1010"/>
                  </a:lnTo>
                  <a:lnTo>
                    <a:pt x="1985" y="1022"/>
                  </a:lnTo>
                  <a:lnTo>
                    <a:pt x="1995" y="1010"/>
                  </a:lnTo>
                  <a:lnTo>
                    <a:pt x="2006" y="1004"/>
                  </a:lnTo>
                  <a:lnTo>
                    <a:pt x="2017" y="1010"/>
                  </a:lnTo>
                  <a:lnTo>
                    <a:pt x="2027" y="1022"/>
                  </a:lnTo>
                  <a:lnTo>
                    <a:pt x="2038" y="1009"/>
                  </a:lnTo>
                  <a:lnTo>
                    <a:pt x="2048" y="1004"/>
                  </a:lnTo>
                  <a:lnTo>
                    <a:pt x="2059" y="1009"/>
                  </a:lnTo>
                  <a:lnTo>
                    <a:pt x="2069" y="1022"/>
                  </a:lnTo>
                  <a:lnTo>
                    <a:pt x="2080" y="1009"/>
                  </a:lnTo>
                  <a:lnTo>
                    <a:pt x="2090" y="1003"/>
                  </a:lnTo>
                  <a:lnTo>
                    <a:pt x="2101" y="1009"/>
                  </a:lnTo>
                  <a:lnTo>
                    <a:pt x="2112" y="1022"/>
                  </a:lnTo>
                  <a:lnTo>
                    <a:pt x="2122" y="1009"/>
                  </a:lnTo>
                  <a:lnTo>
                    <a:pt x="2133" y="1003"/>
                  </a:lnTo>
                  <a:lnTo>
                    <a:pt x="2143" y="1008"/>
                  </a:lnTo>
                  <a:lnTo>
                    <a:pt x="2154" y="1022"/>
                  </a:lnTo>
                  <a:lnTo>
                    <a:pt x="2164" y="1008"/>
                  </a:lnTo>
                  <a:lnTo>
                    <a:pt x="2175" y="1002"/>
                  </a:lnTo>
                  <a:lnTo>
                    <a:pt x="2186" y="1008"/>
                  </a:lnTo>
                  <a:lnTo>
                    <a:pt x="2196" y="1022"/>
                  </a:lnTo>
                  <a:lnTo>
                    <a:pt x="2207" y="1007"/>
                  </a:lnTo>
                  <a:lnTo>
                    <a:pt x="2217" y="1001"/>
                  </a:lnTo>
                  <a:lnTo>
                    <a:pt x="2228" y="1007"/>
                  </a:lnTo>
                  <a:lnTo>
                    <a:pt x="2238" y="1022"/>
                  </a:lnTo>
                  <a:lnTo>
                    <a:pt x="2249" y="1007"/>
                  </a:lnTo>
                  <a:lnTo>
                    <a:pt x="2259" y="1000"/>
                  </a:lnTo>
                  <a:lnTo>
                    <a:pt x="2270" y="1006"/>
                  </a:lnTo>
                  <a:lnTo>
                    <a:pt x="2280" y="1022"/>
                  </a:lnTo>
                  <a:lnTo>
                    <a:pt x="2291" y="1006"/>
                  </a:lnTo>
                  <a:lnTo>
                    <a:pt x="2302" y="999"/>
                  </a:lnTo>
                  <a:lnTo>
                    <a:pt x="2312" y="1006"/>
                  </a:lnTo>
                  <a:lnTo>
                    <a:pt x="2323" y="1022"/>
                  </a:lnTo>
                  <a:lnTo>
                    <a:pt x="2333" y="1005"/>
                  </a:lnTo>
                  <a:lnTo>
                    <a:pt x="2344" y="998"/>
                  </a:lnTo>
                  <a:lnTo>
                    <a:pt x="2354" y="1005"/>
                  </a:lnTo>
                  <a:lnTo>
                    <a:pt x="2365" y="1022"/>
                  </a:lnTo>
                  <a:lnTo>
                    <a:pt x="2375" y="1004"/>
                  </a:lnTo>
                  <a:lnTo>
                    <a:pt x="2386" y="996"/>
                  </a:lnTo>
                  <a:lnTo>
                    <a:pt x="2397" y="1003"/>
                  </a:lnTo>
                  <a:lnTo>
                    <a:pt x="2407" y="1022"/>
                  </a:lnTo>
                  <a:lnTo>
                    <a:pt x="2418" y="1003"/>
                  </a:lnTo>
                  <a:lnTo>
                    <a:pt x="2428" y="994"/>
                  </a:lnTo>
                  <a:lnTo>
                    <a:pt x="2439" y="1002"/>
                  </a:lnTo>
                  <a:lnTo>
                    <a:pt x="2449" y="1022"/>
                  </a:lnTo>
                  <a:lnTo>
                    <a:pt x="2460" y="1002"/>
                  </a:lnTo>
                  <a:lnTo>
                    <a:pt x="2470" y="992"/>
                  </a:lnTo>
                  <a:lnTo>
                    <a:pt x="2481" y="1001"/>
                  </a:lnTo>
                  <a:lnTo>
                    <a:pt x="2492" y="1022"/>
                  </a:lnTo>
                  <a:lnTo>
                    <a:pt x="2502" y="1000"/>
                  </a:lnTo>
                  <a:lnTo>
                    <a:pt x="2513" y="990"/>
                  </a:lnTo>
                  <a:lnTo>
                    <a:pt x="2523" y="999"/>
                  </a:lnTo>
                  <a:lnTo>
                    <a:pt x="2534" y="1022"/>
                  </a:lnTo>
                  <a:lnTo>
                    <a:pt x="2544" y="998"/>
                  </a:lnTo>
                  <a:lnTo>
                    <a:pt x="2555" y="987"/>
                  </a:lnTo>
                  <a:lnTo>
                    <a:pt x="2566" y="996"/>
                  </a:lnTo>
                  <a:lnTo>
                    <a:pt x="2576" y="1022"/>
                  </a:lnTo>
                  <a:lnTo>
                    <a:pt x="2587" y="995"/>
                  </a:lnTo>
                  <a:lnTo>
                    <a:pt x="2597" y="983"/>
                  </a:lnTo>
                  <a:lnTo>
                    <a:pt x="2608" y="994"/>
                  </a:lnTo>
                  <a:lnTo>
                    <a:pt x="2618" y="1022"/>
                  </a:lnTo>
                  <a:lnTo>
                    <a:pt x="2629" y="992"/>
                  </a:lnTo>
                  <a:lnTo>
                    <a:pt x="2639" y="978"/>
                  </a:lnTo>
                  <a:lnTo>
                    <a:pt x="2650" y="990"/>
                  </a:lnTo>
                  <a:lnTo>
                    <a:pt x="2661" y="1022"/>
                  </a:lnTo>
                  <a:lnTo>
                    <a:pt x="2671" y="987"/>
                  </a:lnTo>
                  <a:lnTo>
                    <a:pt x="2682" y="971"/>
                  </a:lnTo>
                  <a:lnTo>
                    <a:pt x="2692" y="985"/>
                  </a:lnTo>
                </a:path>
              </a:pathLst>
            </a:custGeom>
            <a:noFill/>
            <a:ln w="3175" cap="flat">
              <a:solidFill>
                <a:srgbClr val="00B05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90" name="Freeform 197"/>
            <p:cNvSpPr>
              <a:spLocks/>
            </p:cNvSpPr>
            <p:nvPr/>
          </p:nvSpPr>
          <p:spPr bwMode="auto">
            <a:xfrm>
              <a:off x="5470826" y="2558444"/>
              <a:ext cx="2672064" cy="1007398"/>
            </a:xfrm>
            <a:custGeom>
              <a:avLst/>
              <a:gdLst>
                <a:gd name="T0" fmla="*/ 42 w 2692"/>
                <a:gd name="T1" fmla="*/ 1022 h 1022"/>
                <a:gd name="T2" fmla="*/ 95 w 2692"/>
                <a:gd name="T3" fmla="*/ 973 h 1022"/>
                <a:gd name="T4" fmla="*/ 148 w 2692"/>
                <a:gd name="T5" fmla="*/ 929 h 1022"/>
                <a:gd name="T6" fmla="*/ 201 w 2692"/>
                <a:gd name="T7" fmla="*/ 920 h 1022"/>
                <a:gd name="T8" fmla="*/ 254 w 2692"/>
                <a:gd name="T9" fmla="*/ 1022 h 1022"/>
                <a:gd name="T10" fmla="*/ 306 w 2692"/>
                <a:gd name="T11" fmla="*/ 102 h 1022"/>
                <a:gd name="T12" fmla="*/ 359 w 2692"/>
                <a:gd name="T13" fmla="*/ 805 h 1022"/>
                <a:gd name="T14" fmla="*/ 412 w 2692"/>
                <a:gd name="T15" fmla="*/ 938 h 1022"/>
                <a:gd name="T16" fmla="*/ 465 w 2692"/>
                <a:gd name="T17" fmla="*/ 1022 h 1022"/>
                <a:gd name="T18" fmla="*/ 517 w 2692"/>
                <a:gd name="T19" fmla="*/ 978 h 1022"/>
                <a:gd name="T20" fmla="*/ 570 w 2692"/>
                <a:gd name="T21" fmla="*/ 971 h 1022"/>
                <a:gd name="T22" fmla="*/ 623 w 2692"/>
                <a:gd name="T23" fmla="*/ 992 h 1022"/>
                <a:gd name="T24" fmla="*/ 676 w 2692"/>
                <a:gd name="T25" fmla="*/ 1022 h 1022"/>
                <a:gd name="T26" fmla="*/ 729 w 2692"/>
                <a:gd name="T27" fmla="*/ 999 h 1022"/>
                <a:gd name="T28" fmla="*/ 781 w 2692"/>
                <a:gd name="T29" fmla="*/ 992 h 1022"/>
                <a:gd name="T30" fmla="*/ 834 w 2692"/>
                <a:gd name="T31" fmla="*/ 1003 h 1022"/>
                <a:gd name="T32" fmla="*/ 887 w 2692"/>
                <a:gd name="T33" fmla="*/ 1022 h 1022"/>
                <a:gd name="T34" fmla="*/ 940 w 2692"/>
                <a:gd name="T35" fmla="*/ 1006 h 1022"/>
                <a:gd name="T36" fmla="*/ 993 w 2692"/>
                <a:gd name="T37" fmla="*/ 1000 h 1022"/>
                <a:gd name="T38" fmla="*/ 1045 w 2692"/>
                <a:gd name="T39" fmla="*/ 1007 h 1022"/>
                <a:gd name="T40" fmla="*/ 1098 w 2692"/>
                <a:gd name="T41" fmla="*/ 1022 h 1022"/>
                <a:gd name="T42" fmla="*/ 1151 w 2692"/>
                <a:gd name="T43" fmla="*/ 1009 h 1022"/>
                <a:gd name="T44" fmla="*/ 1204 w 2692"/>
                <a:gd name="T45" fmla="*/ 1004 h 1022"/>
                <a:gd name="T46" fmla="*/ 1257 w 2692"/>
                <a:gd name="T47" fmla="*/ 1010 h 1022"/>
                <a:gd name="T48" fmla="*/ 1309 w 2692"/>
                <a:gd name="T49" fmla="*/ 1022 h 1022"/>
                <a:gd name="T50" fmla="*/ 1362 w 2692"/>
                <a:gd name="T51" fmla="*/ 1010 h 1022"/>
                <a:gd name="T52" fmla="*/ 1415 w 2692"/>
                <a:gd name="T53" fmla="*/ 1006 h 1022"/>
                <a:gd name="T54" fmla="*/ 1468 w 2692"/>
                <a:gd name="T55" fmla="*/ 1011 h 1022"/>
                <a:gd name="T56" fmla="*/ 1520 w 2692"/>
                <a:gd name="T57" fmla="*/ 1022 h 1022"/>
                <a:gd name="T58" fmla="*/ 1573 w 2692"/>
                <a:gd name="T59" fmla="*/ 1011 h 1022"/>
                <a:gd name="T60" fmla="*/ 1626 w 2692"/>
                <a:gd name="T61" fmla="*/ 1006 h 1022"/>
                <a:gd name="T62" fmla="*/ 1679 w 2692"/>
                <a:gd name="T63" fmla="*/ 1011 h 1022"/>
                <a:gd name="T64" fmla="*/ 1732 w 2692"/>
                <a:gd name="T65" fmla="*/ 1022 h 1022"/>
                <a:gd name="T66" fmla="*/ 1784 w 2692"/>
                <a:gd name="T67" fmla="*/ 1011 h 1022"/>
                <a:gd name="T68" fmla="*/ 1837 w 2692"/>
                <a:gd name="T69" fmla="*/ 1006 h 1022"/>
                <a:gd name="T70" fmla="*/ 1890 w 2692"/>
                <a:gd name="T71" fmla="*/ 1010 h 1022"/>
                <a:gd name="T72" fmla="*/ 1943 w 2692"/>
                <a:gd name="T73" fmla="*/ 1022 h 1022"/>
                <a:gd name="T74" fmla="*/ 1995 w 2692"/>
                <a:gd name="T75" fmla="*/ 1010 h 1022"/>
                <a:gd name="T76" fmla="*/ 2048 w 2692"/>
                <a:gd name="T77" fmla="*/ 1004 h 1022"/>
                <a:gd name="T78" fmla="*/ 2101 w 2692"/>
                <a:gd name="T79" fmla="*/ 1009 h 1022"/>
                <a:gd name="T80" fmla="*/ 2154 w 2692"/>
                <a:gd name="T81" fmla="*/ 1022 h 1022"/>
                <a:gd name="T82" fmla="*/ 2207 w 2692"/>
                <a:gd name="T83" fmla="*/ 1008 h 1022"/>
                <a:gd name="T84" fmla="*/ 2259 w 2692"/>
                <a:gd name="T85" fmla="*/ 1001 h 1022"/>
                <a:gd name="T86" fmla="*/ 2312 w 2692"/>
                <a:gd name="T87" fmla="*/ 1006 h 1022"/>
                <a:gd name="T88" fmla="*/ 2365 w 2692"/>
                <a:gd name="T89" fmla="*/ 1022 h 1022"/>
                <a:gd name="T90" fmla="*/ 2418 w 2692"/>
                <a:gd name="T91" fmla="*/ 1004 h 1022"/>
                <a:gd name="T92" fmla="*/ 2470 w 2692"/>
                <a:gd name="T93" fmla="*/ 994 h 1022"/>
                <a:gd name="T94" fmla="*/ 2523 w 2692"/>
                <a:gd name="T95" fmla="*/ 1001 h 1022"/>
                <a:gd name="T96" fmla="*/ 2576 w 2692"/>
                <a:gd name="T97" fmla="*/ 1022 h 1022"/>
                <a:gd name="T98" fmla="*/ 2629 w 2692"/>
                <a:gd name="T99" fmla="*/ 995 h 1022"/>
                <a:gd name="T100" fmla="*/ 2682 w 2692"/>
                <a:gd name="T101" fmla="*/ 978 h 10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692" h="1022">
                  <a:moveTo>
                    <a:pt x="0" y="1022"/>
                  </a:moveTo>
                  <a:lnTo>
                    <a:pt x="11" y="987"/>
                  </a:lnTo>
                  <a:lnTo>
                    <a:pt x="21" y="971"/>
                  </a:lnTo>
                  <a:lnTo>
                    <a:pt x="32" y="985"/>
                  </a:lnTo>
                  <a:lnTo>
                    <a:pt x="42" y="1022"/>
                  </a:lnTo>
                  <a:lnTo>
                    <a:pt x="53" y="982"/>
                  </a:lnTo>
                  <a:lnTo>
                    <a:pt x="64" y="962"/>
                  </a:lnTo>
                  <a:lnTo>
                    <a:pt x="74" y="978"/>
                  </a:lnTo>
                  <a:lnTo>
                    <a:pt x="85" y="1022"/>
                  </a:lnTo>
                  <a:lnTo>
                    <a:pt x="95" y="973"/>
                  </a:lnTo>
                  <a:lnTo>
                    <a:pt x="106" y="949"/>
                  </a:lnTo>
                  <a:lnTo>
                    <a:pt x="116" y="968"/>
                  </a:lnTo>
                  <a:lnTo>
                    <a:pt x="127" y="1022"/>
                  </a:lnTo>
                  <a:lnTo>
                    <a:pt x="137" y="961"/>
                  </a:lnTo>
                  <a:lnTo>
                    <a:pt x="148" y="929"/>
                  </a:lnTo>
                  <a:lnTo>
                    <a:pt x="159" y="951"/>
                  </a:lnTo>
                  <a:lnTo>
                    <a:pt x="169" y="1022"/>
                  </a:lnTo>
                  <a:lnTo>
                    <a:pt x="180" y="938"/>
                  </a:lnTo>
                  <a:lnTo>
                    <a:pt x="190" y="892"/>
                  </a:lnTo>
                  <a:lnTo>
                    <a:pt x="201" y="920"/>
                  </a:lnTo>
                  <a:lnTo>
                    <a:pt x="211" y="1022"/>
                  </a:lnTo>
                  <a:lnTo>
                    <a:pt x="222" y="891"/>
                  </a:lnTo>
                  <a:lnTo>
                    <a:pt x="232" y="805"/>
                  </a:lnTo>
                  <a:lnTo>
                    <a:pt x="243" y="838"/>
                  </a:lnTo>
                  <a:lnTo>
                    <a:pt x="254" y="1022"/>
                  </a:lnTo>
                  <a:lnTo>
                    <a:pt x="264" y="715"/>
                  </a:lnTo>
                  <a:lnTo>
                    <a:pt x="275" y="371"/>
                  </a:lnTo>
                  <a:lnTo>
                    <a:pt x="285" y="102"/>
                  </a:lnTo>
                  <a:lnTo>
                    <a:pt x="296" y="0"/>
                  </a:lnTo>
                  <a:lnTo>
                    <a:pt x="306" y="102"/>
                  </a:lnTo>
                  <a:lnTo>
                    <a:pt x="317" y="371"/>
                  </a:lnTo>
                  <a:lnTo>
                    <a:pt x="328" y="715"/>
                  </a:lnTo>
                  <a:lnTo>
                    <a:pt x="338" y="1022"/>
                  </a:lnTo>
                  <a:lnTo>
                    <a:pt x="349" y="838"/>
                  </a:lnTo>
                  <a:lnTo>
                    <a:pt x="359" y="805"/>
                  </a:lnTo>
                  <a:lnTo>
                    <a:pt x="370" y="891"/>
                  </a:lnTo>
                  <a:lnTo>
                    <a:pt x="380" y="1022"/>
                  </a:lnTo>
                  <a:lnTo>
                    <a:pt x="391" y="920"/>
                  </a:lnTo>
                  <a:lnTo>
                    <a:pt x="401" y="892"/>
                  </a:lnTo>
                  <a:lnTo>
                    <a:pt x="412" y="938"/>
                  </a:lnTo>
                  <a:lnTo>
                    <a:pt x="423" y="1022"/>
                  </a:lnTo>
                  <a:lnTo>
                    <a:pt x="433" y="951"/>
                  </a:lnTo>
                  <a:lnTo>
                    <a:pt x="444" y="929"/>
                  </a:lnTo>
                  <a:lnTo>
                    <a:pt x="454" y="961"/>
                  </a:lnTo>
                  <a:lnTo>
                    <a:pt x="465" y="1022"/>
                  </a:lnTo>
                  <a:lnTo>
                    <a:pt x="475" y="968"/>
                  </a:lnTo>
                  <a:lnTo>
                    <a:pt x="486" y="949"/>
                  </a:lnTo>
                  <a:lnTo>
                    <a:pt x="496" y="973"/>
                  </a:lnTo>
                  <a:lnTo>
                    <a:pt x="507" y="1022"/>
                  </a:lnTo>
                  <a:lnTo>
                    <a:pt x="517" y="978"/>
                  </a:lnTo>
                  <a:lnTo>
                    <a:pt x="528" y="962"/>
                  </a:lnTo>
                  <a:lnTo>
                    <a:pt x="539" y="982"/>
                  </a:lnTo>
                  <a:lnTo>
                    <a:pt x="549" y="1022"/>
                  </a:lnTo>
                  <a:lnTo>
                    <a:pt x="560" y="985"/>
                  </a:lnTo>
                  <a:lnTo>
                    <a:pt x="570" y="971"/>
                  </a:lnTo>
                  <a:lnTo>
                    <a:pt x="581" y="987"/>
                  </a:lnTo>
                  <a:lnTo>
                    <a:pt x="591" y="1022"/>
                  </a:lnTo>
                  <a:lnTo>
                    <a:pt x="602" y="990"/>
                  </a:lnTo>
                  <a:lnTo>
                    <a:pt x="612" y="978"/>
                  </a:lnTo>
                  <a:lnTo>
                    <a:pt x="623" y="992"/>
                  </a:lnTo>
                  <a:lnTo>
                    <a:pt x="634" y="1022"/>
                  </a:lnTo>
                  <a:lnTo>
                    <a:pt x="644" y="994"/>
                  </a:lnTo>
                  <a:lnTo>
                    <a:pt x="655" y="983"/>
                  </a:lnTo>
                  <a:lnTo>
                    <a:pt x="665" y="995"/>
                  </a:lnTo>
                  <a:lnTo>
                    <a:pt x="676" y="1022"/>
                  </a:lnTo>
                  <a:lnTo>
                    <a:pt x="686" y="996"/>
                  </a:lnTo>
                  <a:lnTo>
                    <a:pt x="697" y="987"/>
                  </a:lnTo>
                  <a:lnTo>
                    <a:pt x="708" y="998"/>
                  </a:lnTo>
                  <a:lnTo>
                    <a:pt x="718" y="1022"/>
                  </a:lnTo>
                  <a:lnTo>
                    <a:pt x="729" y="999"/>
                  </a:lnTo>
                  <a:lnTo>
                    <a:pt x="739" y="990"/>
                  </a:lnTo>
                  <a:lnTo>
                    <a:pt x="750" y="1000"/>
                  </a:lnTo>
                  <a:lnTo>
                    <a:pt x="760" y="1022"/>
                  </a:lnTo>
                  <a:lnTo>
                    <a:pt x="771" y="1001"/>
                  </a:lnTo>
                  <a:lnTo>
                    <a:pt x="781" y="992"/>
                  </a:lnTo>
                  <a:lnTo>
                    <a:pt x="792" y="1002"/>
                  </a:lnTo>
                  <a:lnTo>
                    <a:pt x="803" y="1022"/>
                  </a:lnTo>
                  <a:lnTo>
                    <a:pt x="813" y="1002"/>
                  </a:lnTo>
                  <a:lnTo>
                    <a:pt x="824" y="994"/>
                  </a:lnTo>
                  <a:lnTo>
                    <a:pt x="834" y="1003"/>
                  </a:lnTo>
                  <a:lnTo>
                    <a:pt x="845" y="1022"/>
                  </a:lnTo>
                  <a:lnTo>
                    <a:pt x="855" y="1003"/>
                  </a:lnTo>
                  <a:lnTo>
                    <a:pt x="866" y="996"/>
                  </a:lnTo>
                  <a:lnTo>
                    <a:pt x="876" y="1004"/>
                  </a:lnTo>
                  <a:lnTo>
                    <a:pt x="887" y="1022"/>
                  </a:lnTo>
                  <a:lnTo>
                    <a:pt x="898" y="1005"/>
                  </a:lnTo>
                  <a:lnTo>
                    <a:pt x="908" y="998"/>
                  </a:lnTo>
                  <a:lnTo>
                    <a:pt x="919" y="1005"/>
                  </a:lnTo>
                  <a:lnTo>
                    <a:pt x="929" y="1022"/>
                  </a:lnTo>
                  <a:lnTo>
                    <a:pt x="940" y="1006"/>
                  </a:lnTo>
                  <a:lnTo>
                    <a:pt x="950" y="999"/>
                  </a:lnTo>
                  <a:lnTo>
                    <a:pt x="961" y="1006"/>
                  </a:lnTo>
                  <a:lnTo>
                    <a:pt x="971" y="1022"/>
                  </a:lnTo>
                  <a:lnTo>
                    <a:pt x="982" y="1006"/>
                  </a:lnTo>
                  <a:lnTo>
                    <a:pt x="993" y="1000"/>
                  </a:lnTo>
                  <a:lnTo>
                    <a:pt x="1003" y="1007"/>
                  </a:lnTo>
                  <a:lnTo>
                    <a:pt x="1014" y="1022"/>
                  </a:lnTo>
                  <a:lnTo>
                    <a:pt x="1024" y="1007"/>
                  </a:lnTo>
                  <a:lnTo>
                    <a:pt x="1035" y="1001"/>
                  </a:lnTo>
                  <a:lnTo>
                    <a:pt x="1045" y="1007"/>
                  </a:lnTo>
                  <a:lnTo>
                    <a:pt x="1056" y="1022"/>
                  </a:lnTo>
                  <a:lnTo>
                    <a:pt x="1066" y="1008"/>
                  </a:lnTo>
                  <a:lnTo>
                    <a:pt x="1077" y="1002"/>
                  </a:lnTo>
                  <a:lnTo>
                    <a:pt x="1088" y="1008"/>
                  </a:lnTo>
                  <a:lnTo>
                    <a:pt x="1098" y="1022"/>
                  </a:lnTo>
                  <a:lnTo>
                    <a:pt x="1109" y="1008"/>
                  </a:lnTo>
                  <a:lnTo>
                    <a:pt x="1119" y="1003"/>
                  </a:lnTo>
                  <a:lnTo>
                    <a:pt x="1130" y="1009"/>
                  </a:lnTo>
                  <a:lnTo>
                    <a:pt x="1140" y="1022"/>
                  </a:lnTo>
                  <a:lnTo>
                    <a:pt x="1151" y="1009"/>
                  </a:lnTo>
                  <a:lnTo>
                    <a:pt x="1161" y="1003"/>
                  </a:lnTo>
                  <a:lnTo>
                    <a:pt x="1172" y="1009"/>
                  </a:lnTo>
                  <a:lnTo>
                    <a:pt x="1183" y="1022"/>
                  </a:lnTo>
                  <a:lnTo>
                    <a:pt x="1193" y="1009"/>
                  </a:lnTo>
                  <a:lnTo>
                    <a:pt x="1204" y="1004"/>
                  </a:lnTo>
                  <a:lnTo>
                    <a:pt x="1214" y="1009"/>
                  </a:lnTo>
                  <a:lnTo>
                    <a:pt x="1225" y="1022"/>
                  </a:lnTo>
                  <a:lnTo>
                    <a:pt x="1235" y="1010"/>
                  </a:lnTo>
                  <a:lnTo>
                    <a:pt x="1246" y="1004"/>
                  </a:lnTo>
                  <a:lnTo>
                    <a:pt x="1257" y="1010"/>
                  </a:lnTo>
                  <a:lnTo>
                    <a:pt x="1267" y="1022"/>
                  </a:lnTo>
                  <a:lnTo>
                    <a:pt x="1278" y="1010"/>
                  </a:lnTo>
                  <a:lnTo>
                    <a:pt x="1288" y="1005"/>
                  </a:lnTo>
                  <a:lnTo>
                    <a:pt x="1299" y="1010"/>
                  </a:lnTo>
                  <a:lnTo>
                    <a:pt x="1309" y="1022"/>
                  </a:lnTo>
                  <a:lnTo>
                    <a:pt x="1320" y="1010"/>
                  </a:lnTo>
                  <a:lnTo>
                    <a:pt x="1330" y="1005"/>
                  </a:lnTo>
                  <a:lnTo>
                    <a:pt x="1341" y="1010"/>
                  </a:lnTo>
                  <a:lnTo>
                    <a:pt x="1352" y="1022"/>
                  </a:lnTo>
                  <a:lnTo>
                    <a:pt x="1362" y="1010"/>
                  </a:lnTo>
                  <a:lnTo>
                    <a:pt x="1373" y="1005"/>
                  </a:lnTo>
                  <a:lnTo>
                    <a:pt x="1383" y="1010"/>
                  </a:lnTo>
                  <a:lnTo>
                    <a:pt x="1394" y="1022"/>
                  </a:lnTo>
                  <a:lnTo>
                    <a:pt x="1404" y="1010"/>
                  </a:lnTo>
                  <a:lnTo>
                    <a:pt x="1415" y="1006"/>
                  </a:lnTo>
                  <a:lnTo>
                    <a:pt x="1425" y="1010"/>
                  </a:lnTo>
                  <a:lnTo>
                    <a:pt x="1436" y="1022"/>
                  </a:lnTo>
                  <a:lnTo>
                    <a:pt x="1446" y="1010"/>
                  </a:lnTo>
                  <a:lnTo>
                    <a:pt x="1457" y="1006"/>
                  </a:lnTo>
                  <a:lnTo>
                    <a:pt x="1468" y="1011"/>
                  </a:lnTo>
                  <a:lnTo>
                    <a:pt x="1478" y="1022"/>
                  </a:lnTo>
                  <a:lnTo>
                    <a:pt x="1489" y="1011"/>
                  </a:lnTo>
                  <a:lnTo>
                    <a:pt x="1499" y="1006"/>
                  </a:lnTo>
                  <a:lnTo>
                    <a:pt x="1510" y="1011"/>
                  </a:lnTo>
                  <a:lnTo>
                    <a:pt x="1520" y="1022"/>
                  </a:lnTo>
                  <a:lnTo>
                    <a:pt x="1531" y="1011"/>
                  </a:lnTo>
                  <a:lnTo>
                    <a:pt x="1541" y="1006"/>
                  </a:lnTo>
                  <a:lnTo>
                    <a:pt x="1552" y="1011"/>
                  </a:lnTo>
                  <a:lnTo>
                    <a:pt x="1563" y="1022"/>
                  </a:lnTo>
                  <a:lnTo>
                    <a:pt x="1573" y="1011"/>
                  </a:lnTo>
                  <a:lnTo>
                    <a:pt x="1584" y="1006"/>
                  </a:lnTo>
                  <a:lnTo>
                    <a:pt x="1594" y="1011"/>
                  </a:lnTo>
                  <a:lnTo>
                    <a:pt x="1605" y="1022"/>
                  </a:lnTo>
                  <a:lnTo>
                    <a:pt x="1615" y="1011"/>
                  </a:lnTo>
                  <a:lnTo>
                    <a:pt x="1626" y="1006"/>
                  </a:lnTo>
                  <a:lnTo>
                    <a:pt x="1637" y="1011"/>
                  </a:lnTo>
                  <a:lnTo>
                    <a:pt x="1647" y="1022"/>
                  </a:lnTo>
                  <a:lnTo>
                    <a:pt x="1658" y="1011"/>
                  </a:lnTo>
                  <a:lnTo>
                    <a:pt x="1668" y="1006"/>
                  </a:lnTo>
                  <a:lnTo>
                    <a:pt x="1679" y="1011"/>
                  </a:lnTo>
                  <a:lnTo>
                    <a:pt x="1689" y="1022"/>
                  </a:lnTo>
                  <a:lnTo>
                    <a:pt x="1700" y="1011"/>
                  </a:lnTo>
                  <a:lnTo>
                    <a:pt x="1710" y="1006"/>
                  </a:lnTo>
                  <a:lnTo>
                    <a:pt x="1721" y="1011"/>
                  </a:lnTo>
                  <a:lnTo>
                    <a:pt x="1732" y="1022"/>
                  </a:lnTo>
                  <a:lnTo>
                    <a:pt x="1742" y="1011"/>
                  </a:lnTo>
                  <a:lnTo>
                    <a:pt x="1753" y="1006"/>
                  </a:lnTo>
                  <a:lnTo>
                    <a:pt x="1763" y="1011"/>
                  </a:lnTo>
                  <a:lnTo>
                    <a:pt x="1774" y="1022"/>
                  </a:lnTo>
                  <a:lnTo>
                    <a:pt x="1784" y="1011"/>
                  </a:lnTo>
                  <a:lnTo>
                    <a:pt x="1795" y="1006"/>
                  </a:lnTo>
                  <a:lnTo>
                    <a:pt x="1805" y="1011"/>
                  </a:lnTo>
                  <a:lnTo>
                    <a:pt x="1816" y="1022"/>
                  </a:lnTo>
                  <a:lnTo>
                    <a:pt x="1827" y="1011"/>
                  </a:lnTo>
                  <a:lnTo>
                    <a:pt x="1837" y="1006"/>
                  </a:lnTo>
                  <a:lnTo>
                    <a:pt x="1848" y="1010"/>
                  </a:lnTo>
                  <a:lnTo>
                    <a:pt x="1858" y="1022"/>
                  </a:lnTo>
                  <a:lnTo>
                    <a:pt x="1869" y="1010"/>
                  </a:lnTo>
                  <a:lnTo>
                    <a:pt x="1879" y="1006"/>
                  </a:lnTo>
                  <a:lnTo>
                    <a:pt x="1890" y="1010"/>
                  </a:lnTo>
                  <a:lnTo>
                    <a:pt x="1900" y="1022"/>
                  </a:lnTo>
                  <a:lnTo>
                    <a:pt x="1911" y="1010"/>
                  </a:lnTo>
                  <a:lnTo>
                    <a:pt x="1921" y="1005"/>
                  </a:lnTo>
                  <a:lnTo>
                    <a:pt x="1932" y="1010"/>
                  </a:lnTo>
                  <a:lnTo>
                    <a:pt x="1943" y="1022"/>
                  </a:lnTo>
                  <a:lnTo>
                    <a:pt x="1953" y="1010"/>
                  </a:lnTo>
                  <a:lnTo>
                    <a:pt x="1964" y="1005"/>
                  </a:lnTo>
                  <a:lnTo>
                    <a:pt x="1974" y="1010"/>
                  </a:lnTo>
                  <a:lnTo>
                    <a:pt x="1985" y="1022"/>
                  </a:lnTo>
                  <a:lnTo>
                    <a:pt x="1995" y="1010"/>
                  </a:lnTo>
                  <a:lnTo>
                    <a:pt x="2006" y="1005"/>
                  </a:lnTo>
                  <a:lnTo>
                    <a:pt x="2017" y="1010"/>
                  </a:lnTo>
                  <a:lnTo>
                    <a:pt x="2027" y="1022"/>
                  </a:lnTo>
                  <a:lnTo>
                    <a:pt x="2038" y="1010"/>
                  </a:lnTo>
                  <a:lnTo>
                    <a:pt x="2048" y="1004"/>
                  </a:lnTo>
                  <a:lnTo>
                    <a:pt x="2059" y="1010"/>
                  </a:lnTo>
                  <a:lnTo>
                    <a:pt x="2069" y="1022"/>
                  </a:lnTo>
                  <a:lnTo>
                    <a:pt x="2080" y="1009"/>
                  </a:lnTo>
                  <a:lnTo>
                    <a:pt x="2090" y="1004"/>
                  </a:lnTo>
                  <a:lnTo>
                    <a:pt x="2101" y="1009"/>
                  </a:lnTo>
                  <a:lnTo>
                    <a:pt x="2112" y="1022"/>
                  </a:lnTo>
                  <a:lnTo>
                    <a:pt x="2122" y="1009"/>
                  </a:lnTo>
                  <a:lnTo>
                    <a:pt x="2133" y="1003"/>
                  </a:lnTo>
                  <a:lnTo>
                    <a:pt x="2143" y="1009"/>
                  </a:lnTo>
                  <a:lnTo>
                    <a:pt x="2154" y="1022"/>
                  </a:lnTo>
                  <a:lnTo>
                    <a:pt x="2164" y="1009"/>
                  </a:lnTo>
                  <a:lnTo>
                    <a:pt x="2175" y="1003"/>
                  </a:lnTo>
                  <a:lnTo>
                    <a:pt x="2186" y="1008"/>
                  </a:lnTo>
                  <a:lnTo>
                    <a:pt x="2196" y="1022"/>
                  </a:lnTo>
                  <a:lnTo>
                    <a:pt x="2207" y="1008"/>
                  </a:lnTo>
                  <a:lnTo>
                    <a:pt x="2217" y="1002"/>
                  </a:lnTo>
                  <a:lnTo>
                    <a:pt x="2228" y="1008"/>
                  </a:lnTo>
                  <a:lnTo>
                    <a:pt x="2238" y="1022"/>
                  </a:lnTo>
                  <a:lnTo>
                    <a:pt x="2249" y="1007"/>
                  </a:lnTo>
                  <a:lnTo>
                    <a:pt x="2259" y="1001"/>
                  </a:lnTo>
                  <a:lnTo>
                    <a:pt x="2270" y="1007"/>
                  </a:lnTo>
                  <a:lnTo>
                    <a:pt x="2280" y="1022"/>
                  </a:lnTo>
                  <a:lnTo>
                    <a:pt x="2291" y="1007"/>
                  </a:lnTo>
                  <a:lnTo>
                    <a:pt x="2302" y="1000"/>
                  </a:lnTo>
                  <a:lnTo>
                    <a:pt x="2312" y="1006"/>
                  </a:lnTo>
                  <a:lnTo>
                    <a:pt x="2323" y="1022"/>
                  </a:lnTo>
                  <a:lnTo>
                    <a:pt x="2333" y="1006"/>
                  </a:lnTo>
                  <a:lnTo>
                    <a:pt x="2344" y="999"/>
                  </a:lnTo>
                  <a:lnTo>
                    <a:pt x="2354" y="1006"/>
                  </a:lnTo>
                  <a:lnTo>
                    <a:pt x="2365" y="1022"/>
                  </a:lnTo>
                  <a:lnTo>
                    <a:pt x="2375" y="1005"/>
                  </a:lnTo>
                  <a:lnTo>
                    <a:pt x="2386" y="998"/>
                  </a:lnTo>
                  <a:lnTo>
                    <a:pt x="2397" y="1005"/>
                  </a:lnTo>
                  <a:lnTo>
                    <a:pt x="2407" y="1022"/>
                  </a:lnTo>
                  <a:lnTo>
                    <a:pt x="2418" y="1004"/>
                  </a:lnTo>
                  <a:lnTo>
                    <a:pt x="2428" y="996"/>
                  </a:lnTo>
                  <a:lnTo>
                    <a:pt x="2439" y="1003"/>
                  </a:lnTo>
                  <a:lnTo>
                    <a:pt x="2449" y="1022"/>
                  </a:lnTo>
                  <a:lnTo>
                    <a:pt x="2460" y="1003"/>
                  </a:lnTo>
                  <a:lnTo>
                    <a:pt x="2470" y="994"/>
                  </a:lnTo>
                  <a:lnTo>
                    <a:pt x="2481" y="1002"/>
                  </a:lnTo>
                  <a:lnTo>
                    <a:pt x="2492" y="1022"/>
                  </a:lnTo>
                  <a:lnTo>
                    <a:pt x="2502" y="1002"/>
                  </a:lnTo>
                  <a:lnTo>
                    <a:pt x="2513" y="992"/>
                  </a:lnTo>
                  <a:lnTo>
                    <a:pt x="2523" y="1001"/>
                  </a:lnTo>
                  <a:lnTo>
                    <a:pt x="2534" y="1022"/>
                  </a:lnTo>
                  <a:lnTo>
                    <a:pt x="2544" y="1000"/>
                  </a:lnTo>
                  <a:lnTo>
                    <a:pt x="2555" y="990"/>
                  </a:lnTo>
                  <a:lnTo>
                    <a:pt x="2566" y="999"/>
                  </a:lnTo>
                  <a:lnTo>
                    <a:pt x="2576" y="1022"/>
                  </a:lnTo>
                  <a:lnTo>
                    <a:pt x="2587" y="998"/>
                  </a:lnTo>
                  <a:lnTo>
                    <a:pt x="2597" y="987"/>
                  </a:lnTo>
                  <a:lnTo>
                    <a:pt x="2608" y="996"/>
                  </a:lnTo>
                  <a:lnTo>
                    <a:pt x="2618" y="1022"/>
                  </a:lnTo>
                  <a:lnTo>
                    <a:pt x="2629" y="995"/>
                  </a:lnTo>
                  <a:lnTo>
                    <a:pt x="2639" y="983"/>
                  </a:lnTo>
                  <a:lnTo>
                    <a:pt x="2650" y="994"/>
                  </a:lnTo>
                  <a:lnTo>
                    <a:pt x="2661" y="1022"/>
                  </a:lnTo>
                  <a:lnTo>
                    <a:pt x="2671" y="992"/>
                  </a:lnTo>
                  <a:lnTo>
                    <a:pt x="2682" y="978"/>
                  </a:lnTo>
                  <a:lnTo>
                    <a:pt x="2692" y="990"/>
                  </a:lnTo>
                </a:path>
              </a:pathLst>
            </a:custGeom>
            <a:noFill/>
            <a:ln w="3175" cap="flat">
              <a:solidFill>
                <a:srgbClr val="00B05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91" name="Freeform 198"/>
            <p:cNvSpPr>
              <a:spLocks/>
            </p:cNvSpPr>
            <p:nvPr/>
          </p:nvSpPr>
          <p:spPr bwMode="auto">
            <a:xfrm>
              <a:off x="5470826" y="2558444"/>
              <a:ext cx="2672064" cy="1007398"/>
            </a:xfrm>
            <a:custGeom>
              <a:avLst/>
              <a:gdLst>
                <a:gd name="T0" fmla="*/ 42 w 2692"/>
                <a:gd name="T1" fmla="*/ 1022 h 1022"/>
                <a:gd name="T2" fmla="*/ 95 w 2692"/>
                <a:gd name="T3" fmla="*/ 982 h 1022"/>
                <a:gd name="T4" fmla="*/ 148 w 2692"/>
                <a:gd name="T5" fmla="*/ 949 h 1022"/>
                <a:gd name="T6" fmla="*/ 201 w 2692"/>
                <a:gd name="T7" fmla="*/ 951 h 1022"/>
                <a:gd name="T8" fmla="*/ 254 w 2692"/>
                <a:gd name="T9" fmla="*/ 1022 h 1022"/>
                <a:gd name="T10" fmla="*/ 306 w 2692"/>
                <a:gd name="T11" fmla="*/ 715 h 1022"/>
                <a:gd name="T12" fmla="*/ 359 w 2692"/>
                <a:gd name="T13" fmla="*/ 371 h 1022"/>
                <a:gd name="T14" fmla="*/ 412 w 2692"/>
                <a:gd name="T15" fmla="*/ 891 h 1022"/>
                <a:gd name="T16" fmla="*/ 465 w 2692"/>
                <a:gd name="T17" fmla="*/ 1022 h 1022"/>
                <a:gd name="T18" fmla="*/ 517 w 2692"/>
                <a:gd name="T19" fmla="*/ 968 h 1022"/>
                <a:gd name="T20" fmla="*/ 570 w 2692"/>
                <a:gd name="T21" fmla="*/ 962 h 1022"/>
                <a:gd name="T22" fmla="*/ 623 w 2692"/>
                <a:gd name="T23" fmla="*/ 987 h 1022"/>
                <a:gd name="T24" fmla="*/ 676 w 2692"/>
                <a:gd name="T25" fmla="*/ 1022 h 1022"/>
                <a:gd name="T26" fmla="*/ 729 w 2692"/>
                <a:gd name="T27" fmla="*/ 996 h 1022"/>
                <a:gd name="T28" fmla="*/ 781 w 2692"/>
                <a:gd name="T29" fmla="*/ 990 h 1022"/>
                <a:gd name="T30" fmla="*/ 834 w 2692"/>
                <a:gd name="T31" fmla="*/ 1002 h 1022"/>
                <a:gd name="T32" fmla="*/ 887 w 2692"/>
                <a:gd name="T33" fmla="*/ 1022 h 1022"/>
                <a:gd name="T34" fmla="*/ 940 w 2692"/>
                <a:gd name="T35" fmla="*/ 1005 h 1022"/>
                <a:gd name="T36" fmla="*/ 993 w 2692"/>
                <a:gd name="T37" fmla="*/ 999 h 1022"/>
                <a:gd name="T38" fmla="*/ 1045 w 2692"/>
                <a:gd name="T39" fmla="*/ 1007 h 1022"/>
                <a:gd name="T40" fmla="*/ 1098 w 2692"/>
                <a:gd name="T41" fmla="*/ 1022 h 1022"/>
                <a:gd name="T42" fmla="*/ 1151 w 2692"/>
                <a:gd name="T43" fmla="*/ 1008 h 1022"/>
                <a:gd name="T44" fmla="*/ 1204 w 2692"/>
                <a:gd name="T45" fmla="*/ 1003 h 1022"/>
                <a:gd name="T46" fmla="*/ 1257 w 2692"/>
                <a:gd name="T47" fmla="*/ 1009 h 1022"/>
                <a:gd name="T48" fmla="*/ 1309 w 2692"/>
                <a:gd name="T49" fmla="*/ 1022 h 1022"/>
                <a:gd name="T50" fmla="*/ 1362 w 2692"/>
                <a:gd name="T51" fmla="*/ 1010 h 1022"/>
                <a:gd name="T52" fmla="*/ 1415 w 2692"/>
                <a:gd name="T53" fmla="*/ 1005 h 1022"/>
                <a:gd name="T54" fmla="*/ 1468 w 2692"/>
                <a:gd name="T55" fmla="*/ 1010 h 1022"/>
                <a:gd name="T56" fmla="*/ 1520 w 2692"/>
                <a:gd name="T57" fmla="*/ 1022 h 1022"/>
                <a:gd name="T58" fmla="*/ 1573 w 2692"/>
                <a:gd name="T59" fmla="*/ 1011 h 1022"/>
                <a:gd name="T60" fmla="*/ 1626 w 2692"/>
                <a:gd name="T61" fmla="*/ 1006 h 1022"/>
                <a:gd name="T62" fmla="*/ 1679 w 2692"/>
                <a:gd name="T63" fmla="*/ 1011 h 1022"/>
                <a:gd name="T64" fmla="*/ 1732 w 2692"/>
                <a:gd name="T65" fmla="*/ 1022 h 1022"/>
                <a:gd name="T66" fmla="*/ 1784 w 2692"/>
                <a:gd name="T67" fmla="*/ 1011 h 1022"/>
                <a:gd name="T68" fmla="*/ 1837 w 2692"/>
                <a:gd name="T69" fmla="*/ 1006 h 1022"/>
                <a:gd name="T70" fmla="*/ 1890 w 2692"/>
                <a:gd name="T71" fmla="*/ 1010 h 1022"/>
                <a:gd name="T72" fmla="*/ 1943 w 2692"/>
                <a:gd name="T73" fmla="*/ 1022 h 1022"/>
                <a:gd name="T74" fmla="*/ 1995 w 2692"/>
                <a:gd name="T75" fmla="*/ 1010 h 1022"/>
                <a:gd name="T76" fmla="*/ 2048 w 2692"/>
                <a:gd name="T77" fmla="*/ 1005 h 1022"/>
                <a:gd name="T78" fmla="*/ 2101 w 2692"/>
                <a:gd name="T79" fmla="*/ 1010 h 1022"/>
                <a:gd name="T80" fmla="*/ 2154 w 2692"/>
                <a:gd name="T81" fmla="*/ 1022 h 1022"/>
                <a:gd name="T82" fmla="*/ 2207 w 2692"/>
                <a:gd name="T83" fmla="*/ 1009 h 1022"/>
                <a:gd name="T84" fmla="*/ 2259 w 2692"/>
                <a:gd name="T85" fmla="*/ 1002 h 1022"/>
                <a:gd name="T86" fmla="*/ 2312 w 2692"/>
                <a:gd name="T87" fmla="*/ 1007 h 1022"/>
                <a:gd name="T88" fmla="*/ 2365 w 2692"/>
                <a:gd name="T89" fmla="*/ 1022 h 1022"/>
                <a:gd name="T90" fmla="*/ 2418 w 2692"/>
                <a:gd name="T91" fmla="*/ 1005 h 1022"/>
                <a:gd name="T92" fmla="*/ 2470 w 2692"/>
                <a:gd name="T93" fmla="*/ 996 h 1022"/>
                <a:gd name="T94" fmla="*/ 2523 w 2692"/>
                <a:gd name="T95" fmla="*/ 1002 h 1022"/>
                <a:gd name="T96" fmla="*/ 2576 w 2692"/>
                <a:gd name="T97" fmla="*/ 1022 h 1022"/>
                <a:gd name="T98" fmla="*/ 2629 w 2692"/>
                <a:gd name="T99" fmla="*/ 998 h 1022"/>
                <a:gd name="T100" fmla="*/ 2682 w 2692"/>
                <a:gd name="T101" fmla="*/ 983 h 10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692" h="1022">
                  <a:moveTo>
                    <a:pt x="0" y="1022"/>
                  </a:moveTo>
                  <a:lnTo>
                    <a:pt x="11" y="992"/>
                  </a:lnTo>
                  <a:lnTo>
                    <a:pt x="21" y="978"/>
                  </a:lnTo>
                  <a:lnTo>
                    <a:pt x="32" y="990"/>
                  </a:lnTo>
                  <a:lnTo>
                    <a:pt x="42" y="1022"/>
                  </a:lnTo>
                  <a:lnTo>
                    <a:pt x="53" y="987"/>
                  </a:lnTo>
                  <a:lnTo>
                    <a:pt x="64" y="971"/>
                  </a:lnTo>
                  <a:lnTo>
                    <a:pt x="74" y="985"/>
                  </a:lnTo>
                  <a:lnTo>
                    <a:pt x="85" y="1022"/>
                  </a:lnTo>
                  <a:lnTo>
                    <a:pt x="95" y="982"/>
                  </a:lnTo>
                  <a:lnTo>
                    <a:pt x="106" y="962"/>
                  </a:lnTo>
                  <a:lnTo>
                    <a:pt x="116" y="978"/>
                  </a:lnTo>
                  <a:lnTo>
                    <a:pt x="127" y="1022"/>
                  </a:lnTo>
                  <a:lnTo>
                    <a:pt x="137" y="973"/>
                  </a:lnTo>
                  <a:lnTo>
                    <a:pt x="148" y="949"/>
                  </a:lnTo>
                  <a:lnTo>
                    <a:pt x="159" y="968"/>
                  </a:lnTo>
                  <a:lnTo>
                    <a:pt x="169" y="1022"/>
                  </a:lnTo>
                  <a:lnTo>
                    <a:pt x="180" y="961"/>
                  </a:lnTo>
                  <a:lnTo>
                    <a:pt x="190" y="929"/>
                  </a:lnTo>
                  <a:lnTo>
                    <a:pt x="201" y="951"/>
                  </a:lnTo>
                  <a:lnTo>
                    <a:pt x="211" y="1022"/>
                  </a:lnTo>
                  <a:lnTo>
                    <a:pt x="222" y="938"/>
                  </a:lnTo>
                  <a:lnTo>
                    <a:pt x="232" y="892"/>
                  </a:lnTo>
                  <a:lnTo>
                    <a:pt x="243" y="920"/>
                  </a:lnTo>
                  <a:lnTo>
                    <a:pt x="254" y="1022"/>
                  </a:lnTo>
                  <a:lnTo>
                    <a:pt x="264" y="891"/>
                  </a:lnTo>
                  <a:lnTo>
                    <a:pt x="275" y="805"/>
                  </a:lnTo>
                  <a:lnTo>
                    <a:pt x="285" y="838"/>
                  </a:lnTo>
                  <a:lnTo>
                    <a:pt x="296" y="1022"/>
                  </a:lnTo>
                  <a:lnTo>
                    <a:pt x="306" y="715"/>
                  </a:lnTo>
                  <a:lnTo>
                    <a:pt x="317" y="371"/>
                  </a:lnTo>
                  <a:lnTo>
                    <a:pt x="328" y="102"/>
                  </a:lnTo>
                  <a:lnTo>
                    <a:pt x="338" y="0"/>
                  </a:lnTo>
                  <a:lnTo>
                    <a:pt x="349" y="102"/>
                  </a:lnTo>
                  <a:lnTo>
                    <a:pt x="359" y="371"/>
                  </a:lnTo>
                  <a:lnTo>
                    <a:pt x="370" y="715"/>
                  </a:lnTo>
                  <a:lnTo>
                    <a:pt x="380" y="1022"/>
                  </a:lnTo>
                  <a:lnTo>
                    <a:pt x="391" y="838"/>
                  </a:lnTo>
                  <a:lnTo>
                    <a:pt x="401" y="805"/>
                  </a:lnTo>
                  <a:lnTo>
                    <a:pt x="412" y="891"/>
                  </a:lnTo>
                  <a:lnTo>
                    <a:pt x="423" y="1022"/>
                  </a:lnTo>
                  <a:lnTo>
                    <a:pt x="433" y="920"/>
                  </a:lnTo>
                  <a:lnTo>
                    <a:pt x="444" y="892"/>
                  </a:lnTo>
                  <a:lnTo>
                    <a:pt x="454" y="938"/>
                  </a:lnTo>
                  <a:lnTo>
                    <a:pt x="465" y="1022"/>
                  </a:lnTo>
                  <a:lnTo>
                    <a:pt x="475" y="951"/>
                  </a:lnTo>
                  <a:lnTo>
                    <a:pt x="486" y="929"/>
                  </a:lnTo>
                  <a:lnTo>
                    <a:pt x="496" y="961"/>
                  </a:lnTo>
                  <a:lnTo>
                    <a:pt x="507" y="1022"/>
                  </a:lnTo>
                  <a:lnTo>
                    <a:pt x="517" y="968"/>
                  </a:lnTo>
                  <a:lnTo>
                    <a:pt x="528" y="949"/>
                  </a:lnTo>
                  <a:lnTo>
                    <a:pt x="539" y="973"/>
                  </a:lnTo>
                  <a:lnTo>
                    <a:pt x="549" y="1022"/>
                  </a:lnTo>
                  <a:lnTo>
                    <a:pt x="560" y="978"/>
                  </a:lnTo>
                  <a:lnTo>
                    <a:pt x="570" y="962"/>
                  </a:lnTo>
                  <a:lnTo>
                    <a:pt x="581" y="982"/>
                  </a:lnTo>
                  <a:lnTo>
                    <a:pt x="591" y="1022"/>
                  </a:lnTo>
                  <a:lnTo>
                    <a:pt x="602" y="985"/>
                  </a:lnTo>
                  <a:lnTo>
                    <a:pt x="612" y="971"/>
                  </a:lnTo>
                  <a:lnTo>
                    <a:pt x="623" y="987"/>
                  </a:lnTo>
                  <a:lnTo>
                    <a:pt x="634" y="1022"/>
                  </a:lnTo>
                  <a:lnTo>
                    <a:pt x="644" y="990"/>
                  </a:lnTo>
                  <a:lnTo>
                    <a:pt x="655" y="978"/>
                  </a:lnTo>
                  <a:lnTo>
                    <a:pt x="665" y="992"/>
                  </a:lnTo>
                  <a:lnTo>
                    <a:pt x="676" y="1022"/>
                  </a:lnTo>
                  <a:lnTo>
                    <a:pt x="686" y="994"/>
                  </a:lnTo>
                  <a:lnTo>
                    <a:pt x="697" y="983"/>
                  </a:lnTo>
                  <a:lnTo>
                    <a:pt x="708" y="995"/>
                  </a:lnTo>
                  <a:lnTo>
                    <a:pt x="718" y="1022"/>
                  </a:lnTo>
                  <a:lnTo>
                    <a:pt x="729" y="996"/>
                  </a:lnTo>
                  <a:lnTo>
                    <a:pt x="739" y="987"/>
                  </a:lnTo>
                  <a:lnTo>
                    <a:pt x="750" y="998"/>
                  </a:lnTo>
                  <a:lnTo>
                    <a:pt x="760" y="1022"/>
                  </a:lnTo>
                  <a:lnTo>
                    <a:pt x="771" y="999"/>
                  </a:lnTo>
                  <a:lnTo>
                    <a:pt x="781" y="990"/>
                  </a:lnTo>
                  <a:lnTo>
                    <a:pt x="792" y="1000"/>
                  </a:lnTo>
                  <a:lnTo>
                    <a:pt x="803" y="1022"/>
                  </a:lnTo>
                  <a:lnTo>
                    <a:pt x="813" y="1001"/>
                  </a:lnTo>
                  <a:lnTo>
                    <a:pt x="824" y="992"/>
                  </a:lnTo>
                  <a:lnTo>
                    <a:pt x="834" y="1002"/>
                  </a:lnTo>
                  <a:lnTo>
                    <a:pt x="845" y="1022"/>
                  </a:lnTo>
                  <a:lnTo>
                    <a:pt x="855" y="1002"/>
                  </a:lnTo>
                  <a:lnTo>
                    <a:pt x="866" y="994"/>
                  </a:lnTo>
                  <a:lnTo>
                    <a:pt x="876" y="1003"/>
                  </a:lnTo>
                  <a:lnTo>
                    <a:pt x="887" y="1022"/>
                  </a:lnTo>
                  <a:lnTo>
                    <a:pt x="898" y="1003"/>
                  </a:lnTo>
                  <a:lnTo>
                    <a:pt x="908" y="996"/>
                  </a:lnTo>
                  <a:lnTo>
                    <a:pt x="919" y="1004"/>
                  </a:lnTo>
                  <a:lnTo>
                    <a:pt x="929" y="1022"/>
                  </a:lnTo>
                  <a:lnTo>
                    <a:pt x="940" y="1005"/>
                  </a:lnTo>
                  <a:lnTo>
                    <a:pt x="950" y="998"/>
                  </a:lnTo>
                  <a:lnTo>
                    <a:pt x="961" y="1005"/>
                  </a:lnTo>
                  <a:lnTo>
                    <a:pt x="971" y="1022"/>
                  </a:lnTo>
                  <a:lnTo>
                    <a:pt x="982" y="1006"/>
                  </a:lnTo>
                  <a:lnTo>
                    <a:pt x="993" y="999"/>
                  </a:lnTo>
                  <a:lnTo>
                    <a:pt x="1003" y="1006"/>
                  </a:lnTo>
                  <a:lnTo>
                    <a:pt x="1014" y="1022"/>
                  </a:lnTo>
                  <a:lnTo>
                    <a:pt x="1024" y="1006"/>
                  </a:lnTo>
                  <a:lnTo>
                    <a:pt x="1035" y="1000"/>
                  </a:lnTo>
                  <a:lnTo>
                    <a:pt x="1045" y="1007"/>
                  </a:lnTo>
                  <a:lnTo>
                    <a:pt x="1056" y="1022"/>
                  </a:lnTo>
                  <a:lnTo>
                    <a:pt x="1066" y="1007"/>
                  </a:lnTo>
                  <a:lnTo>
                    <a:pt x="1077" y="1001"/>
                  </a:lnTo>
                  <a:lnTo>
                    <a:pt x="1088" y="1007"/>
                  </a:lnTo>
                  <a:lnTo>
                    <a:pt x="1098" y="1022"/>
                  </a:lnTo>
                  <a:lnTo>
                    <a:pt x="1109" y="1008"/>
                  </a:lnTo>
                  <a:lnTo>
                    <a:pt x="1119" y="1002"/>
                  </a:lnTo>
                  <a:lnTo>
                    <a:pt x="1130" y="1008"/>
                  </a:lnTo>
                  <a:lnTo>
                    <a:pt x="1140" y="1022"/>
                  </a:lnTo>
                  <a:lnTo>
                    <a:pt x="1151" y="1008"/>
                  </a:lnTo>
                  <a:lnTo>
                    <a:pt x="1161" y="1003"/>
                  </a:lnTo>
                  <a:lnTo>
                    <a:pt x="1172" y="1009"/>
                  </a:lnTo>
                  <a:lnTo>
                    <a:pt x="1183" y="1022"/>
                  </a:lnTo>
                  <a:lnTo>
                    <a:pt x="1193" y="1009"/>
                  </a:lnTo>
                  <a:lnTo>
                    <a:pt x="1204" y="1003"/>
                  </a:lnTo>
                  <a:lnTo>
                    <a:pt x="1214" y="1009"/>
                  </a:lnTo>
                  <a:lnTo>
                    <a:pt x="1225" y="1022"/>
                  </a:lnTo>
                  <a:lnTo>
                    <a:pt x="1235" y="1009"/>
                  </a:lnTo>
                  <a:lnTo>
                    <a:pt x="1246" y="1004"/>
                  </a:lnTo>
                  <a:lnTo>
                    <a:pt x="1257" y="1009"/>
                  </a:lnTo>
                  <a:lnTo>
                    <a:pt x="1267" y="1022"/>
                  </a:lnTo>
                  <a:lnTo>
                    <a:pt x="1278" y="1010"/>
                  </a:lnTo>
                  <a:lnTo>
                    <a:pt x="1288" y="1004"/>
                  </a:lnTo>
                  <a:lnTo>
                    <a:pt x="1299" y="1010"/>
                  </a:lnTo>
                  <a:lnTo>
                    <a:pt x="1309" y="1022"/>
                  </a:lnTo>
                  <a:lnTo>
                    <a:pt x="1320" y="1010"/>
                  </a:lnTo>
                  <a:lnTo>
                    <a:pt x="1330" y="1005"/>
                  </a:lnTo>
                  <a:lnTo>
                    <a:pt x="1341" y="1010"/>
                  </a:lnTo>
                  <a:lnTo>
                    <a:pt x="1352" y="1022"/>
                  </a:lnTo>
                  <a:lnTo>
                    <a:pt x="1362" y="1010"/>
                  </a:lnTo>
                  <a:lnTo>
                    <a:pt x="1373" y="1005"/>
                  </a:lnTo>
                  <a:lnTo>
                    <a:pt x="1383" y="1010"/>
                  </a:lnTo>
                  <a:lnTo>
                    <a:pt x="1394" y="1022"/>
                  </a:lnTo>
                  <a:lnTo>
                    <a:pt x="1404" y="1010"/>
                  </a:lnTo>
                  <a:lnTo>
                    <a:pt x="1415" y="1005"/>
                  </a:lnTo>
                  <a:lnTo>
                    <a:pt x="1425" y="1010"/>
                  </a:lnTo>
                  <a:lnTo>
                    <a:pt x="1436" y="1022"/>
                  </a:lnTo>
                  <a:lnTo>
                    <a:pt x="1446" y="1010"/>
                  </a:lnTo>
                  <a:lnTo>
                    <a:pt x="1457" y="1006"/>
                  </a:lnTo>
                  <a:lnTo>
                    <a:pt x="1468" y="1010"/>
                  </a:lnTo>
                  <a:lnTo>
                    <a:pt x="1478" y="1022"/>
                  </a:lnTo>
                  <a:lnTo>
                    <a:pt x="1489" y="1010"/>
                  </a:lnTo>
                  <a:lnTo>
                    <a:pt x="1499" y="1006"/>
                  </a:lnTo>
                  <a:lnTo>
                    <a:pt x="1510" y="1011"/>
                  </a:lnTo>
                  <a:lnTo>
                    <a:pt x="1520" y="1022"/>
                  </a:lnTo>
                  <a:lnTo>
                    <a:pt x="1531" y="1011"/>
                  </a:lnTo>
                  <a:lnTo>
                    <a:pt x="1541" y="1006"/>
                  </a:lnTo>
                  <a:lnTo>
                    <a:pt x="1552" y="1011"/>
                  </a:lnTo>
                  <a:lnTo>
                    <a:pt x="1563" y="1022"/>
                  </a:lnTo>
                  <a:lnTo>
                    <a:pt x="1573" y="1011"/>
                  </a:lnTo>
                  <a:lnTo>
                    <a:pt x="1584" y="1006"/>
                  </a:lnTo>
                  <a:lnTo>
                    <a:pt x="1594" y="1011"/>
                  </a:lnTo>
                  <a:lnTo>
                    <a:pt x="1605" y="1022"/>
                  </a:lnTo>
                  <a:lnTo>
                    <a:pt x="1615" y="1011"/>
                  </a:lnTo>
                  <a:lnTo>
                    <a:pt x="1626" y="1006"/>
                  </a:lnTo>
                  <a:lnTo>
                    <a:pt x="1637" y="1011"/>
                  </a:lnTo>
                  <a:lnTo>
                    <a:pt x="1647" y="1022"/>
                  </a:lnTo>
                  <a:lnTo>
                    <a:pt x="1658" y="1011"/>
                  </a:lnTo>
                  <a:lnTo>
                    <a:pt x="1668" y="1006"/>
                  </a:lnTo>
                  <a:lnTo>
                    <a:pt x="1679" y="1011"/>
                  </a:lnTo>
                  <a:lnTo>
                    <a:pt x="1689" y="1022"/>
                  </a:lnTo>
                  <a:lnTo>
                    <a:pt x="1700" y="1011"/>
                  </a:lnTo>
                  <a:lnTo>
                    <a:pt x="1710" y="1006"/>
                  </a:lnTo>
                  <a:lnTo>
                    <a:pt x="1721" y="1011"/>
                  </a:lnTo>
                  <a:lnTo>
                    <a:pt x="1732" y="1022"/>
                  </a:lnTo>
                  <a:lnTo>
                    <a:pt x="1742" y="1011"/>
                  </a:lnTo>
                  <a:lnTo>
                    <a:pt x="1753" y="1006"/>
                  </a:lnTo>
                  <a:lnTo>
                    <a:pt x="1763" y="1011"/>
                  </a:lnTo>
                  <a:lnTo>
                    <a:pt x="1774" y="1022"/>
                  </a:lnTo>
                  <a:lnTo>
                    <a:pt x="1784" y="1011"/>
                  </a:lnTo>
                  <a:lnTo>
                    <a:pt x="1795" y="1006"/>
                  </a:lnTo>
                  <a:lnTo>
                    <a:pt x="1805" y="1011"/>
                  </a:lnTo>
                  <a:lnTo>
                    <a:pt x="1816" y="1022"/>
                  </a:lnTo>
                  <a:lnTo>
                    <a:pt x="1827" y="1011"/>
                  </a:lnTo>
                  <a:lnTo>
                    <a:pt x="1837" y="1006"/>
                  </a:lnTo>
                  <a:lnTo>
                    <a:pt x="1848" y="1011"/>
                  </a:lnTo>
                  <a:lnTo>
                    <a:pt x="1858" y="1022"/>
                  </a:lnTo>
                  <a:lnTo>
                    <a:pt x="1869" y="1011"/>
                  </a:lnTo>
                  <a:lnTo>
                    <a:pt x="1879" y="1006"/>
                  </a:lnTo>
                  <a:lnTo>
                    <a:pt x="1890" y="1010"/>
                  </a:lnTo>
                  <a:lnTo>
                    <a:pt x="1900" y="1022"/>
                  </a:lnTo>
                  <a:lnTo>
                    <a:pt x="1911" y="1010"/>
                  </a:lnTo>
                  <a:lnTo>
                    <a:pt x="1921" y="1006"/>
                  </a:lnTo>
                  <a:lnTo>
                    <a:pt x="1932" y="1010"/>
                  </a:lnTo>
                  <a:lnTo>
                    <a:pt x="1943" y="1022"/>
                  </a:lnTo>
                  <a:lnTo>
                    <a:pt x="1953" y="1010"/>
                  </a:lnTo>
                  <a:lnTo>
                    <a:pt x="1964" y="1005"/>
                  </a:lnTo>
                  <a:lnTo>
                    <a:pt x="1974" y="1010"/>
                  </a:lnTo>
                  <a:lnTo>
                    <a:pt x="1985" y="1022"/>
                  </a:lnTo>
                  <a:lnTo>
                    <a:pt x="1995" y="1010"/>
                  </a:lnTo>
                  <a:lnTo>
                    <a:pt x="2006" y="1005"/>
                  </a:lnTo>
                  <a:lnTo>
                    <a:pt x="2017" y="1010"/>
                  </a:lnTo>
                  <a:lnTo>
                    <a:pt x="2027" y="1022"/>
                  </a:lnTo>
                  <a:lnTo>
                    <a:pt x="2038" y="1010"/>
                  </a:lnTo>
                  <a:lnTo>
                    <a:pt x="2048" y="1005"/>
                  </a:lnTo>
                  <a:lnTo>
                    <a:pt x="2059" y="1010"/>
                  </a:lnTo>
                  <a:lnTo>
                    <a:pt x="2069" y="1022"/>
                  </a:lnTo>
                  <a:lnTo>
                    <a:pt x="2080" y="1010"/>
                  </a:lnTo>
                  <a:lnTo>
                    <a:pt x="2090" y="1004"/>
                  </a:lnTo>
                  <a:lnTo>
                    <a:pt x="2101" y="1010"/>
                  </a:lnTo>
                  <a:lnTo>
                    <a:pt x="2112" y="1022"/>
                  </a:lnTo>
                  <a:lnTo>
                    <a:pt x="2122" y="1009"/>
                  </a:lnTo>
                  <a:lnTo>
                    <a:pt x="2133" y="1004"/>
                  </a:lnTo>
                  <a:lnTo>
                    <a:pt x="2143" y="1009"/>
                  </a:lnTo>
                  <a:lnTo>
                    <a:pt x="2154" y="1022"/>
                  </a:lnTo>
                  <a:lnTo>
                    <a:pt x="2164" y="1009"/>
                  </a:lnTo>
                  <a:lnTo>
                    <a:pt x="2175" y="1003"/>
                  </a:lnTo>
                  <a:lnTo>
                    <a:pt x="2186" y="1009"/>
                  </a:lnTo>
                  <a:lnTo>
                    <a:pt x="2196" y="1022"/>
                  </a:lnTo>
                  <a:lnTo>
                    <a:pt x="2207" y="1009"/>
                  </a:lnTo>
                  <a:lnTo>
                    <a:pt x="2217" y="1003"/>
                  </a:lnTo>
                  <a:lnTo>
                    <a:pt x="2228" y="1008"/>
                  </a:lnTo>
                  <a:lnTo>
                    <a:pt x="2238" y="1022"/>
                  </a:lnTo>
                  <a:lnTo>
                    <a:pt x="2249" y="1008"/>
                  </a:lnTo>
                  <a:lnTo>
                    <a:pt x="2259" y="1002"/>
                  </a:lnTo>
                  <a:lnTo>
                    <a:pt x="2270" y="1008"/>
                  </a:lnTo>
                  <a:lnTo>
                    <a:pt x="2280" y="1022"/>
                  </a:lnTo>
                  <a:lnTo>
                    <a:pt x="2291" y="1007"/>
                  </a:lnTo>
                  <a:lnTo>
                    <a:pt x="2302" y="1001"/>
                  </a:lnTo>
                  <a:lnTo>
                    <a:pt x="2312" y="1007"/>
                  </a:lnTo>
                  <a:lnTo>
                    <a:pt x="2323" y="1022"/>
                  </a:lnTo>
                  <a:lnTo>
                    <a:pt x="2333" y="1007"/>
                  </a:lnTo>
                  <a:lnTo>
                    <a:pt x="2344" y="1000"/>
                  </a:lnTo>
                  <a:lnTo>
                    <a:pt x="2354" y="1006"/>
                  </a:lnTo>
                  <a:lnTo>
                    <a:pt x="2365" y="1022"/>
                  </a:lnTo>
                  <a:lnTo>
                    <a:pt x="2375" y="1006"/>
                  </a:lnTo>
                  <a:lnTo>
                    <a:pt x="2386" y="999"/>
                  </a:lnTo>
                  <a:lnTo>
                    <a:pt x="2397" y="1006"/>
                  </a:lnTo>
                  <a:lnTo>
                    <a:pt x="2407" y="1022"/>
                  </a:lnTo>
                  <a:lnTo>
                    <a:pt x="2418" y="1005"/>
                  </a:lnTo>
                  <a:lnTo>
                    <a:pt x="2428" y="998"/>
                  </a:lnTo>
                  <a:lnTo>
                    <a:pt x="2439" y="1005"/>
                  </a:lnTo>
                  <a:lnTo>
                    <a:pt x="2449" y="1022"/>
                  </a:lnTo>
                  <a:lnTo>
                    <a:pt x="2460" y="1004"/>
                  </a:lnTo>
                  <a:lnTo>
                    <a:pt x="2470" y="996"/>
                  </a:lnTo>
                  <a:lnTo>
                    <a:pt x="2481" y="1003"/>
                  </a:lnTo>
                  <a:lnTo>
                    <a:pt x="2492" y="1022"/>
                  </a:lnTo>
                  <a:lnTo>
                    <a:pt x="2502" y="1003"/>
                  </a:lnTo>
                  <a:lnTo>
                    <a:pt x="2513" y="994"/>
                  </a:lnTo>
                  <a:lnTo>
                    <a:pt x="2523" y="1002"/>
                  </a:lnTo>
                  <a:lnTo>
                    <a:pt x="2534" y="1022"/>
                  </a:lnTo>
                  <a:lnTo>
                    <a:pt x="2544" y="1002"/>
                  </a:lnTo>
                  <a:lnTo>
                    <a:pt x="2555" y="992"/>
                  </a:lnTo>
                  <a:lnTo>
                    <a:pt x="2566" y="1001"/>
                  </a:lnTo>
                  <a:lnTo>
                    <a:pt x="2576" y="1022"/>
                  </a:lnTo>
                  <a:lnTo>
                    <a:pt x="2587" y="1000"/>
                  </a:lnTo>
                  <a:lnTo>
                    <a:pt x="2597" y="990"/>
                  </a:lnTo>
                  <a:lnTo>
                    <a:pt x="2608" y="999"/>
                  </a:lnTo>
                  <a:lnTo>
                    <a:pt x="2618" y="1022"/>
                  </a:lnTo>
                  <a:lnTo>
                    <a:pt x="2629" y="998"/>
                  </a:lnTo>
                  <a:lnTo>
                    <a:pt x="2639" y="987"/>
                  </a:lnTo>
                  <a:lnTo>
                    <a:pt x="2650" y="996"/>
                  </a:lnTo>
                  <a:lnTo>
                    <a:pt x="2661" y="1022"/>
                  </a:lnTo>
                  <a:lnTo>
                    <a:pt x="2671" y="995"/>
                  </a:lnTo>
                  <a:lnTo>
                    <a:pt x="2682" y="983"/>
                  </a:lnTo>
                  <a:lnTo>
                    <a:pt x="2692" y="994"/>
                  </a:lnTo>
                </a:path>
              </a:pathLst>
            </a:custGeom>
            <a:noFill/>
            <a:ln w="3175" cap="flat">
              <a:solidFill>
                <a:srgbClr val="00B05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92" name="Freeform 199"/>
            <p:cNvSpPr>
              <a:spLocks/>
            </p:cNvSpPr>
            <p:nvPr/>
          </p:nvSpPr>
          <p:spPr bwMode="auto">
            <a:xfrm>
              <a:off x="5470826" y="2558444"/>
              <a:ext cx="2672064" cy="1007398"/>
            </a:xfrm>
            <a:custGeom>
              <a:avLst/>
              <a:gdLst>
                <a:gd name="T0" fmla="*/ 42 w 2692"/>
                <a:gd name="T1" fmla="*/ 1022 h 1022"/>
                <a:gd name="T2" fmla="*/ 95 w 2692"/>
                <a:gd name="T3" fmla="*/ 987 h 1022"/>
                <a:gd name="T4" fmla="*/ 148 w 2692"/>
                <a:gd name="T5" fmla="*/ 962 h 1022"/>
                <a:gd name="T6" fmla="*/ 201 w 2692"/>
                <a:gd name="T7" fmla="*/ 968 h 1022"/>
                <a:gd name="T8" fmla="*/ 254 w 2692"/>
                <a:gd name="T9" fmla="*/ 1022 h 1022"/>
                <a:gd name="T10" fmla="*/ 306 w 2692"/>
                <a:gd name="T11" fmla="*/ 891 h 1022"/>
                <a:gd name="T12" fmla="*/ 359 w 2692"/>
                <a:gd name="T13" fmla="*/ 371 h 1022"/>
                <a:gd name="T14" fmla="*/ 412 w 2692"/>
                <a:gd name="T15" fmla="*/ 715 h 1022"/>
                <a:gd name="T16" fmla="*/ 465 w 2692"/>
                <a:gd name="T17" fmla="*/ 1022 h 1022"/>
                <a:gd name="T18" fmla="*/ 517 w 2692"/>
                <a:gd name="T19" fmla="*/ 951 h 1022"/>
                <a:gd name="T20" fmla="*/ 570 w 2692"/>
                <a:gd name="T21" fmla="*/ 949 h 1022"/>
                <a:gd name="T22" fmla="*/ 623 w 2692"/>
                <a:gd name="T23" fmla="*/ 982 h 1022"/>
                <a:gd name="T24" fmla="*/ 676 w 2692"/>
                <a:gd name="T25" fmla="*/ 1022 h 1022"/>
                <a:gd name="T26" fmla="*/ 729 w 2692"/>
                <a:gd name="T27" fmla="*/ 994 h 1022"/>
                <a:gd name="T28" fmla="*/ 781 w 2692"/>
                <a:gd name="T29" fmla="*/ 987 h 1022"/>
                <a:gd name="T30" fmla="*/ 834 w 2692"/>
                <a:gd name="T31" fmla="*/ 1000 h 1022"/>
                <a:gd name="T32" fmla="*/ 887 w 2692"/>
                <a:gd name="T33" fmla="*/ 1022 h 1022"/>
                <a:gd name="T34" fmla="*/ 940 w 2692"/>
                <a:gd name="T35" fmla="*/ 1003 h 1022"/>
                <a:gd name="T36" fmla="*/ 993 w 2692"/>
                <a:gd name="T37" fmla="*/ 998 h 1022"/>
                <a:gd name="T38" fmla="*/ 1045 w 2692"/>
                <a:gd name="T39" fmla="*/ 1006 h 1022"/>
                <a:gd name="T40" fmla="*/ 1098 w 2692"/>
                <a:gd name="T41" fmla="*/ 1022 h 1022"/>
                <a:gd name="T42" fmla="*/ 1151 w 2692"/>
                <a:gd name="T43" fmla="*/ 1008 h 1022"/>
                <a:gd name="T44" fmla="*/ 1204 w 2692"/>
                <a:gd name="T45" fmla="*/ 1003 h 1022"/>
                <a:gd name="T46" fmla="*/ 1257 w 2692"/>
                <a:gd name="T47" fmla="*/ 1009 h 1022"/>
                <a:gd name="T48" fmla="*/ 1309 w 2692"/>
                <a:gd name="T49" fmla="*/ 1022 h 1022"/>
                <a:gd name="T50" fmla="*/ 1362 w 2692"/>
                <a:gd name="T51" fmla="*/ 1010 h 1022"/>
                <a:gd name="T52" fmla="*/ 1415 w 2692"/>
                <a:gd name="T53" fmla="*/ 1005 h 1022"/>
                <a:gd name="T54" fmla="*/ 1468 w 2692"/>
                <a:gd name="T55" fmla="*/ 1010 h 1022"/>
                <a:gd name="T56" fmla="*/ 1520 w 2692"/>
                <a:gd name="T57" fmla="*/ 1022 h 1022"/>
                <a:gd name="T58" fmla="*/ 1573 w 2692"/>
                <a:gd name="T59" fmla="*/ 1011 h 1022"/>
                <a:gd name="T60" fmla="*/ 1626 w 2692"/>
                <a:gd name="T61" fmla="*/ 1006 h 1022"/>
                <a:gd name="T62" fmla="*/ 1679 w 2692"/>
                <a:gd name="T63" fmla="*/ 1011 h 1022"/>
                <a:gd name="T64" fmla="*/ 1732 w 2692"/>
                <a:gd name="T65" fmla="*/ 1022 h 1022"/>
                <a:gd name="T66" fmla="*/ 1784 w 2692"/>
                <a:gd name="T67" fmla="*/ 1011 h 1022"/>
                <a:gd name="T68" fmla="*/ 1837 w 2692"/>
                <a:gd name="T69" fmla="*/ 1006 h 1022"/>
                <a:gd name="T70" fmla="*/ 1890 w 2692"/>
                <a:gd name="T71" fmla="*/ 1011 h 1022"/>
                <a:gd name="T72" fmla="*/ 1943 w 2692"/>
                <a:gd name="T73" fmla="*/ 1022 h 1022"/>
                <a:gd name="T74" fmla="*/ 1995 w 2692"/>
                <a:gd name="T75" fmla="*/ 1010 h 1022"/>
                <a:gd name="T76" fmla="*/ 2048 w 2692"/>
                <a:gd name="T77" fmla="*/ 1005 h 1022"/>
                <a:gd name="T78" fmla="*/ 2101 w 2692"/>
                <a:gd name="T79" fmla="*/ 1010 h 1022"/>
                <a:gd name="T80" fmla="*/ 2154 w 2692"/>
                <a:gd name="T81" fmla="*/ 1022 h 1022"/>
                <a:gd name="T82" fmla="*/ 2207 w 2692"/>
                <a:gd name="T83" fmla="*/ 1009 h 1022"/>
                <a:gd name="T84" fmla="*/ 2259 w 2692"/>
                <a:gd name="T85" fmla="*/ 1003 h 1022"/>
                <a:gd name="T86" fmla="*/ 2312 w 2692"/>
                <a:gd name="T87" fmla="*/ 1008 h 1022"/>
                <a:gd name="T88" fmla="*/ 2365 w 2692"/>
                <a:gd name="T89" fmla="*/ 1022 h 1022"/>
                <a:gd name="T90" fmla="*/ 2418 w 2692"/>
                <a:gd name="T91" fmla="*/ 1006 h 1022"/>
                <a:gd name="T92" fmla="*/ 2470 w 2692"/>
                <a:gd name="T93" fmla="*/ 998 h 1022"/>
                <a:gd name="T94" fmla="*/ 2523 w 2692"/>
                <a:gd name="T95" fmla="*/ 1003 h 1022"/>
                <a:gd name="T96" fmla="*/ 2576 w 2692"/>
                <a:gd name="T97" fmla="*/ 1022 h 1022"/>
                <a:gd name="T98" fmla="*/ 2629 w 2692"/>
                <a:gd name="T99" fmla="*/ 1000 h 1022"/>
                <a:gd name="T100" fmla="*/ 2682 w 2692"/>
                <a:gd name="T101" fmla="*/ 987 h 10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692" h="1022">
                  <a:moveTo>
                    <a:pt x="0" y="1022"/>
                  </a:moveTo>
                  <a:lnTo>
                    <a:pt x="11" y="995"/>
                  </a:lnTo>
                  <a:lnTo>
                    <a:pt x="21" y="983"/>
                  </a:lnTo>
                  <a:lnTo>
                    <a:pt x="32" y="994"/>
                  </a:lnTo>
                  <a:lnTo>
                    <a:pt x="42" y="1022"/>
                  </a:lnTo>
                  <a:lnTo>
                    <a:pt x="53" y="992"/>
                  </a:lnTo>
                  <a:lnTo>
                    <a:pt x="64" y="978"/>
                  </a:lnTo>
                  <a:lnTo>
                    <a:pt x="74" y="990"/>
                  </a:lnTo>
                  <a:lnTo>
                    <a:pt x="85" y="1022"/>
                  </a:lnTo>
                  <a:lnTo>
                    <a:pt x="95" y="987"/>
                  </a:lnTo>
                  <a:lnTo>
                    <a:pt x="106" y="971"/>
                  </a:lnTo>
                  <a:lnTo>
                    <a:pt x="116" y="985"/>
                  </a:lnTo>
                  <a:lnTo>
                    <a:pt x="127" y="1022"/>
                  </a:lnTo>
                  <a:lnTo>
                    <a:pt x="137" y="982"/>
                  </a:lnTo>
                  <a:lnTo>
                    <a:pt x="148" y="962"/>
                  </a:lnTo>
                  <a:lnTo>
                    <a:pt x="159" y="978"/>
                  </a:lnTo>
                  <a:lnTo>
                    <a:pt x="169" y="1022"/>
                  </a:lnTo>
                  <a:lnTo>
                    <a:pt x="180" y="973"/>
                  </a:lnTo>
                  <a:lnTo>
                    <a:pt x="190" y="949"/>
                  </a:lnTo>
                  <a:lnTo>
                    <a:pt x="201" y="968"/>
                  </a:lnTo>
                  <a:lnTo>
                    <a:pt x="211" y="1022"/>
                  </a:lnTo>
                  <a:lnTo>
                    <a:pt x="222" y="961"/>
                  </a:lnTo>
                  <a:lnTo>
                    <a:pt x="232" y="929"/>
                  </a:lnTo>
                  <a:lnTo>
                    <a:pt x="243" y="951"/>
                  </a:lnTo>
                  <a:lnTo>
                    <a:pt x="254" y="1022"/>
                  </a:lnTo>
                  <a:lnTo>
                    <a:pt x="264" y="938"/>
                  </a:lnTo>
                  <a:lnTo>
                    <a:pt x="275" y="892"/>
                  </a:lnTo>
                  <a:lnTo>
                    <a:pt x="285" y="920"/>
                  </a:lnTo>
                  <a:lnTo>
                    <a:pt x="296" y="1022"/>
                  </a:lnTo>
                  <a:lnTo>
                    <a:pt x="306" y="891"/>
                  </a:lnTo>
                  <a:lnTo>
                    <a:pt x="317" y="805"/>
                  </a:lnTo>
                  <a:lnTo>
                    <a:pt x="328" y="838"/>
                  </a:lnTo>
                  <a:lnTo>
                    <a:pt x="338" y="1022"/>
                  </a:lnTo>
                  <a:lnTo>
                    <a:pt x="349" y="715"/>
                  </a:lnTo>
                  <a:lnTo>
                    <a:pt x="359" y="371"/>
                  </a:lnTo>
                  <a:lnTo>
                    <a:pt x="370" y="102"/>
                  </a:lnTo>
                  <a:lnTo>
                    <a:pt x="380" y="0"/>
                  </a:lnTo>
                  <a:lnTo>
                    <a:pt x="391" y="102"/>
                  </a:lnTo>
                  <a:lnTo>
                    <a:pt x="401" y="371"/>
                  </a:lnTo>
                  <a:lnTo>
                    <a:pt x="412" y="715"/>
                  </a:lnTo>
                  <a:lnTo>
                    <a:pt x="423" y="1022"/>
                  </a:lnTo>
                  <a:lnTo>
                    <a:pt x="433" y="838"/>
                  </a:lnTo>
                  <a:lnTo>
                    <a:pt x="444" y="805"/>
                  </a:lnTo>
                  <a:lnTo>
                    <a:pt x="454" y="891"/>
                  </a:lnTo>
                  <a:lnTo>
                    <a:pt x="465" y="1022"/>
                  </a:lnTo>
                  <a:lnTo>
                    <a:pt x="475" y="920"/>
                  </a:lnTo>
                  <a:lnTo>
                    <a:pt x="486" y="892"/>
                  </a:lnTo>
                  <a:lnTo>
                    <a:pt x="496" y="938"/>
                  </a:lnTo>
                  <a:lnTo>
                    <a:pt x="507" y="1022"/>
                  </a:lnTo>
                  <a:lnTo>
                    <a:pt x="517" y="951"/>
                  </a:lnTo>
                  <a:lnTo>
                    <a:pt x="528" y="929"/>
                  </a:lnTo>
                  <a:lnTo>
                    <a:pt x="539" y="961"/>
                  </a:lnTo>
                  <a:lnTo>
                    <a:pt x="549" y="1022"/>
                  </a:lnTo>
                  <a:lnTo>
                    <a:pt x="560" y="968"/>
                  </a:lnTo>
                  <a:lnTo>
                    <a:pt x="570" y="949"/>
                  </a:lnTo>
                  <a:lnTo>
                    <a:pt x="581" y="973"/>
                  </a:lnTo>
                  <a:lnTo>
                    <a:pt x="591" y="1022"/>
                  </a:lnTo>
                  <a:lnTo>
                    <a:pt x="602" y="978"/>
                  </a:lnTo>
                  <a:lnTo>
                    <a:pt x="612" y="962"/>
                  </a:lnTo>
                  <a:lnTo>
                    <a:pt x="623" y="982"/>
                  </a:lnTo>
                  <a:lnTo>
                    <a:pt x="634" y="1022"/>
                  </a:lnTo>
                  <a:lnTo>
                    <a:pt x="644" y="985"/>
                  </a:lnTo>
                  <a:lnTo>
                    <a:pt x="655" y="971"/>
                  </a:lnTo>
                  <a:lnTo>
                    <a:pt x="665" y="987"/>
                  </a:lnTo>
                  <a:lnTo>
                    <a:pt x="676" y="1022"/>
                  </a:lnTo>
                  <a:lnTo>
                    <a:pt x="686" y="990"/>
                  </a:lnTo>
                  <a:lnTo>
                    <a:pt x="697" y="978"/>
                  </a:lnTo>
                  <a:lnTo>
                    <a:pt x="708" y="992"/>
                  </a:lnTo>
                  <a:lnTo>
                    <a:pt x="718" y="1022"/>
                  </a:lnTo>
                  <a:lnTo>
                    <a:pt x="729" y="994"/>
                  </a:lnTo>
                  <a:lnTo>
                    <a:pt x="739" y="983"/>
                  </a:lnTo>
                  <a:lnTo>
                    <a:pt x="750" y="995"/>
                  </a:lnTo>
                  <a:lnTo>
                    <a:pt x="760" y="1022"/>
                  </a:lnTo>
                  <a:lnTo>
                    <a:pt x="771" y="996"/>
                  </a:lnTo>
                  <a:lnTo>
                    <a:pt x="781" y="987"/>
                  </a:lnTo>
                  <a:lnTo>
                    <a:pt x="792" y="998"/>
                  </a:lnTo>
                  <a:lnTo>
                    <a:pt x="803" y="1022"/>
                  </a:lnTo>
                  <a:lnTo>
                    <a:pt x="813" y="999"/>
                  </a:lnTo>
                  <a:lnTo>
                    <a:pt x="824" y="990"/>
                  </a:lnTo>
                  <a:lnTo>
                    <a:pt x="834" y="1000"/>
                  </a:lnTo>
                  <a:lnTo>
                    <a:pt x="845" y="1022"/>
                  </a:lnTo>
                  <a:lnTo>
                    <a:pt x="855" y="1001"/>
                  </a:lnTo>
                  <a:lnTo>
                    <a:pt x="866" y="992"/>
                  </a:lnTo>
                  <a:lnTo>
                    <a:pt x="876" y="1002"/>
                  </a:lnTo>
                  <a:lnTo>
                    <a:pt x="887" y="1022"/>
                  </a:lnTo>
                  <a:lnTo>
                    <a:pt x="898" y="1002"/>
                  </a:lnTo>
                  <a:lnTo>
                    <a:pt x="908" y="994"/>
                  </a:lnTo>
                  <a:lnTo>
                    <a:pt x="919" y="1003"/>
                  </a:lnTo>
                  <a:lnTo>
                    <a:pt x="929" y="1022"/>
                  </a:lnTo>
                  <a:lnTo>
                    <a:pt x="940" y="1003"/>
                  </a:lnTo>
                  <a:lnTo>
                    <a:pt x="950" y="996"/>
                  </a:lnTo>
                  <a:lnTo>
                    <a:pt x="961" y="1004"/>
                  </a:lnTo>
                  <a:lnTo>
                    <a:pt x="971" y="1022"/>
                  </a:lnTo>
                  <a:lnTo>
                    <a:pt x="982" y="1005"/>
                  </a:lnTo>
                  <a:lnTo>
                    <a:pt x="993" y="998"/>
                  </a:lnTo>
                  <a:lnTo>
                    <a:pt x="1003" y="1005"/>
                  </a:lnTo>
                  <a:lnTo>
                    <a:pt x="1014" y="1022"/>
                  </a:lnTo>
                  <a:lnTo>
                    <a:pt x="1024" y="1006"/>
                  </a:lnTo>
                  <a:lnTo>
                    <a:pt x="1035" y="999"/>
                  </a:lnTo>
                  <a:lnTo>
                    <a:pt x="1045" y="1006"/>
                  </a:lnTo>
                  <a:lnTo>
                    <a:pt x="1056" y="1022"/>
                  </a:lnTo>
                  <a:lnTo>
                    <a:pt x="1066" y="1006"/>
                  </a:lnTo>
                  <a:lnTo>
                    <a:pt x="1077" y="1000"/>
                  </a:lnTo>
                  <a:lnTo>
                    <a:pt x="1088" y="1007"/>
                  </a:lnTo>
                  <a:lnTo>
                    <a:pt x="1098" y="1022"/>
                  </a:lnTo>
                  <a:lnTo>
                    <a:pt x="1109" y="1007"/>
                  </a:lnTo>
                  <a:lnTo>
                    <a:pt x="1119" y="1001"/>
                  </a:lnTo>
                  <a:lnTo>
                    <a:pt x="1130" y="1007"/>
                  </a:lnTo>
                  <a:lnTo>
                    <a:pt x="1140" y="1022"/>
                  </a:lnTo>
                  <a:lnTo>
                    <a:pt x="1151" y="1008"/>
                  </a:lnTo>
                  <a:lnTo>
                    <a:pt x="1161" y="1002"/>
                  </a:lnTo>
                  <a:lnTo>
                    <a:pt x="1172" y="1008"/>
                  </a:lnTo>
                  <a:lnTo>
                    <a:pt x="1183" y="1022"/>
                  </a:lnTo>
                  <a:lnTo>
                    <a:pt x="1193" y="1008"/>
                  </a:lnTo>
                  <a:lnTo>
                    <a:pt x="1204" y="1003"/>
                  </a:lnTo>
                  <a:lnTo>
                    <a:pt x="1214" y="1009"/>
                  </a:lnTo>
                  <a:lnTo>
                    <a:pt x="1225" y="1022"/>
                  </a:lnTo>
                  <a:lnTo>
                    <a:pt x="1235" y="1009"/>
                  </a:lnTo>
                  <a:lnTo>
                    <a:pt x="1246" y="1003"/>
                  </a:lnTo>
                  <a:lnTo>
                    <a:pt x="1257" y="1009"/>
                  </a:lnTo>
                  <a:lnTo>
                    <a:pt x="1267" y="1022"/>
                  </a:lnTo>
                  <a:lnTo>
                    <a:pt x="1278" y="1009"/>
                  </a:lnTo>
                  <a:lnTo>
                    <a:pt x="1288" y="1004"/>
                  </a:lnTo>
                  <a:lnTo>
                    <a:pt x="1299" y="1009"/>
                  </a:lnTo>
                  <a:lnTo>
                    <a:pt x="1309" y="1022"/>
                  </a:lnTo>
                  <a:lnTo>
                    <a:pt x="1320" y="1010"/>
                  </a:lnTo>
                  <a:lnTo>
                    <a:pt x="1330" y="1004"/>
                  </a:lnTo>
                  <a:lnTo>
                    <a:pt x="1341" y="1010"/>
                  </a:lnTo>
                  <a:lnTo>
                    <a:pt x="1352" y="1022"/>
                  </a:lnTo>
                  <a:lnTo>
                    <a:pt x="1362" y="1010"/>
                  </a:lnTo>
                  <a:lnTo>
                    <a:pt x="1373" y="1005"/>
                  </a:lnTo>
                  <a:lnTo>
                    <a:pt x="1383" y="1010"/>
                  </a:lnTo>
                  <a:lnTo>
                    <a:pt x="1394" y="1022"/>
                  </a:lnTo>
                  <a:lnTo>
                    <a:pt x="1404" y="1010"/>
                  </a:lnTo>
                  <a:lnTo>
                    <a:pt x="1415" y="1005"/>
                  </a:lnTo>
                  <a:lnTo>
                    <a:pt x="1425" y="1010"/>
                  </a:lnTo>
                  <a:lnTo>
                    <a:pt x="1436" y="1022"/>
                  </a:lnTo>
                  <a:lnTo>
                    <a:pt x="1446" y="1010"/>
                  </a:lnTo>
                  <a:lnTo>
                    <a:pt x="1457" y="1005"/>
                  </a:lnTo>
                  <a:lnTo>
                    <a:pt x="1468" y="1010"/>
                  </a:lnTo>
                  <a:lnTo>
                    <a:pt x="1478" y="1022"/>
                  </a:lnTo>
                  <a:lnTo>
                    <a:pt x="1489" y="1010"/>
                  </a:lnTo>
                  <a:lnTo>
                    <a:pt x="1499" y="1006"/>
                  </a:lnTo>
                  <a:lnTo>
                    <a:pt x="1510" y="1010"/>
                  </a:lnTo>
                  <a:lnTo>
                    <a:pt x="1520" y="1022"/>
                  </a:lnTo>
                  <a:lnTo>
                    <a:pt x="1531" y="1010"/>
                  </a:lnTo>
                  <a:lnTo>
                    <a:pt x="1541" y="1006"/>
                  </a:lnTo>
                  <a:lnTo>
                    <a:pt x="1552" y="1011"/>
                  </a:lnTo>
                  <a:lnTo>
                    <a:pt x="1563" y="1022"/>
                  </a:lnTo>
                  <a:lnTo>
                    <a:pt x="1573" y="1011"/>
                  </a:lnTo>
                  <a:lnTo>
                    <a:pt x="1584" y="1006"/>
                  </a:lnTo>
                  <a:lnTo>
                    <a:pt x="1594" y="1011"/>
                  </a:lnTo>
                  <a:lnTo>
                    <a:pt x="1605" y="1022"/>
                  </a:lnTo>
                  <a:lnTo>
                    <a:pt x="1615" y="1011"/>
                  </a:lnTo>
                  <a:lnTo>
                    <a:pt x="1626" y="1006"/>
                  </a:lnTo>
                  <a:lnTo>
                    <a:pt x="1637" y="1011"/>
                  </a:lnTo>
                  <a:lnTo>
                    <a:pt x="1647" y="1022"/>
                  </a:lnTo>
                  <a:lnTo>
                    <a:pt x="1658" y="1011"/>
                  </a:lnTo>
                  <a:lnTo>
                    <a:pt x="1668" y="1006"/>
                  </a:lnTo>
                  <a:lnTo>
                    <a:pt x="1679" y="1011"/>
                  </a:lnTo>
                  <a:lnTo>
                    <a:pt x="1689" y="1022"/>
                  </a:lnTo>
                  <a:lnTo>
                    <a:pt x="1700" y="1011"/>
                  </a:lnTo>
                  <a:lnTo>
                    <a:pt x="1710" y="1006"/>
                  </a:lnTo>
                  <a:lnTo>
                    <a:pt x="1721" y="1011"/>
                  </a:lnTo>
                  <a:lnTo>
                    <a:pt x="1732" y="1022"/>
                  </a:lnTo>
                  <a:lnTo>
                    <a:pt x="1742" y="1011"/>
                  </a:lnTo>
                  <a:lnTo>
                    <a:pt x="1753" y="1006"/>
                  </a:lnTo>
                  <a:lnTo>
                    <a:pt x="1763" y="1011"/>
                  </a:lnTo>
                  <a:lnTo>
                    <a:pt x="1774" y="1022"/>
                  </a:lnTo>
                  <a:lnTo>
                    <a:pt x="1784" y="1011"/>
                  </a:lnTo>
                  <a:lnTo>
                    <a:pt x="1795" y="1006"/>
                  </a:lnTo>
                  <a:lnTo>
                    <a:pt x="1805" y="1011"/>
                  </a:lnTo>
                  <a:lnTo>
                    <a:pt x="1816" y="1022"/>
                  </a:lnTo>
                  <a:lnTo>
                    <a:pt x="1827" y="1011"/>
                  </a:lnTo>
                  <a:lnTo>
                    <a:pt x="1837" y="1006"/>
                  </a:lnTo>
                  <a:lnTo>
                    <a:pt x="1848" y="1011"/>
                  </a:lnTo>
                  <a:lnTo>
                    <a:pt x="1858" y="1022"/>
                  </a:lnTo>
                  <a:lnTo>
                    <a:pt x="1869" y="1011"/>
                  </a:lnTo>
                  <a:lnTo>
                    <a:pt x="1879" y="1006"/>
                  </a:lnTo>
                  <a:lnTo>
                    <a:pt x="1890" y="1011"/>
                  </a:lnTo>
                  <a:lnTo>
                    <a:pt x="1900" y="1022"/>
                  </a:lnTo>
                  <a:lnTo>
                    <a:pt x="1911" y="1011"/>
                  </a:lnTo>
                  <a:lnTo>
                    <a:pt x="1921" y="1006"/>
                  </a:lnTo>
                  <a:lnTo>
                    <a:pt x="1932" y="1010"/>
                  </a:lnTo>
                  <a:lnTo>
                    <a:pt x="1943" y="1022"/>
                  </a:lnTo>
                  <a:lnTo>
                    <a:pt x="1953" y="1010"/>
                  </a:lnTo>
                  <a:lnTo>
                    <a:pt x="1964" y="1006"/>
                  </a:lnTo>
                  <a:lnTo>
                    <a:pt x="1974" y="1010"/>
                  </a:lnTo>
                  <a:lnTo>
                    <a:pt x="1985" y="1022"/>
                  </a:lnTo>
                  <a:lnTo>
                    <a:pt x="1995" y="1010"/>
                  </a:lnTo>
                  <a:lnTo>
                    <a:pt x="2006" y="1005"/>
                  </a:lnTo>
                  <a:lnTo>
                    <a:pt x="2017" y="1010"/>
                  </a:lnTo>
                  <a:lnTo>
                    <a:pt x="2027" y="1022"/>
                  </a:lnTo>
                  <a:lnTo>
                    <a:pt x="2038" y="1010"/>
                  </a:lnTo>
                  <a:lnTo>
                    <a:pt x="2048" y="1005"/>
                  </a:lnTo>
                  <a:lnTo>
                    <a:pt x="2059" y="1010"/>
                  </a:lnTo>
                  <a:lnTo>
                    <a:pt x="2069" y="1022"/>
                  </a:lnTo>
                  <a:lnTo>
                    <a:pt x="2080" y="1010"/>
                  </a:lnTo>
                  <a:lnTo>
                    <a:pt x="2090" y="1005"/>
                  </a:lnTo>
                  <a:lnTo>
                    <a:pt x="2101" y="1010"/>
                  </a:lnTo>
                  <a:lnTo>
                    <a:pt x="2112" y="1022"/>
                  </a:lnTo>
                  <a:lnTo>
                    <a:pt x="2122" y="1010"/>
                  </a:lnTo>
                  <a:lnTo>
                    <a:pt x="2133" y="1004"/>
                  </a:lnTo>
                  <a:lnTo>
                    <a:pt x="2143" y="1010"/>
                  </a:lnTo>
                  <a:lnTo>
                    <a:pt x="2154" y="1022"/>
                  </a:lnTo>
                  <a:lnTo>
                    <a:pt x="2164" y="1009"/>
                  </a:lnTo>
                  <a:lnTo>
                    <a:pt x="2175" y="1004"/>
                  </a:lnTo>
                  <a:lnTo>
                    <a:pt x="2186" y="1009"/>
                  </a:lnTo>
                  <a:lnTo>
                    <a:pt x="2196" y="1022"/>
                  </a:lnTo>
                  <a:lnTo>
                    <a:pt x="2207" y="1009"/>
                  </a:lnTo>
                  <a:lnTo>
                    <a:pt x="2217" y="1003"/>
                  </a:lnTo>
                  <a:lnTo>
                    <a:pt x="2228" y="1009"/>
                  </a:lnTo>
                  <a:lnTo>
                    <a:pt x="2238" y="1022"/>
                  </a:lnTo>
                  <a:lnTo>
                    <a:pt x="2249" y="1009"/>
                  </a:lnTo>
                  <a:lnTo>
                    <a:pt x="2259" y="1003"/>
                  </a:lnTo>
                  <a:lnTo>
                    <a:pt x="2270" y="1008"/>
                  </a:lnTo>
                  <a:lnTo>
                    <a:pt x="2280" y="1022"/>
                  </a:lnTo>
                  <a:lnTo>
                    <a:pt x="2291" y="1008"/>
                  </a:lnTo>
                  <a:lnTo>
                    <a:pt x="2302" y="1002"/>
                  </a:lnTo>
                  <a:lnTo>
                    <a:pt x="2312" y="1008"/>
                  </a:lnTo>
                  <a:lnTo>
                    <a:pt x="2323" y="1022"/>
                  </a:lnTo>
                  <a:lnTo>
                    <a:pt x="2333" y="1007"/>
                  </a:lnTo>
                  <a:lnTo>
                    <a:pt x="2344" y="1001"/>
                  </a:lnTo>
                  <a:lnTo>
                    <a:pt x="2354" y="1007"/>
                  </a:lnTo>
                  <a:lnTo>
                    <a:pt x="2365" y="1022"/>
                  </a:lnTo>
                  <a:lnTo>
                    <a:pt x="2375" y="1007"/>
                  </a:lnTo>
                  <a:lnTo>
                    <a:pt x="2386" y="1000"/>
                  </a:lnTo>
                  <a:lnTo>
                    <a:pt x="2397" y="1006"/>
                  </a:lnTo>
                  <a:lnTo>
                    <a:pt x="2407" y="1022"/>
                  </a:lnTo>
                  <a:lnTo>
                    <a:pt x="2418" y="1006"/>
                  </a:lnTo>
                  <a:lnTo>
                    <a:pt x="2428" y="999"/>
                  </a:lnTo>
                  <a:lnTo>
                    <a:pt x="2439" y="1006"/>
                  </a:lnTo>
                  <a:lnTo>
                    <a:pt x="2449" y="1022"/>
                  </a:lnTo>
                  <a:lnTo>
                    <a:pt x="2460" y="1005"/>
                  </a:lnTo>
                  <a:lnTo>
                    <a:pt x="2470" y="998"/>
                  </a:lnTo>
                  <a:lnTo>
                    <a:pt x="2481" y="1005"/>
                  </a:lnTo>
                  <a:lnTo>
                    <a:pt x="2492" y="1022"/>
                  </a:lnTo>
                  <a:lnTo>
                    <a:pt x="2502" y="1004"/>
                  </a:lnTo>
                  <a:lnTo>
                    <a:pt x="2513" y="996"/>
                  </a:lnTo>
                  <a:lnTo>
                    <a:pt x="2523" y="1003"/>
                  </a:lnTo>
                  <a:lnTo>
                    <a:pt x="2534" y="1022"/>
                  </a:lnTo>
                  <a:lnTo>
                    <a:pt x="2544" y="1003"/>
                  </a:lnTo>
                  <a:lnTo>
                    <a:pt x="2555" y="994"/>
                  </a:lnTo>
                  <a:lnTo>
                    <a:pt x="2566" y="1002"/>
                  </a:lnTo>
                  <a:lnTo>
                    <a:pt x="2576" y="1022"/>
                  </a:lnTo>
                  <a:lnTo>
                    <a:pt x="2587" y="1002"/>
                  </a:lnTo>
                  <a:lnTo>
                    <a:pt x="2597" y="992"/>
                  </a:lnTo>
                  <a:lnTo>
                    <a:pt x="2608" y="1001"/>
                  </a:lnTo>
                  <a:lnTo>
                    <a:pt x="2618" y="1022"/>
                  </a:lnTo>
                  <a:lnTo>
                    <a:pt x="2629" y="1000"/>
                  </a:lnTo>
                  <a:lnTo>
                    <a:pt x="2639" y="990"/>
                  </a:lnTo>
                  <a:lnTo>
                    <a:pt x="2650" y="999"/>
                  </a:lnTo>
                  <a:lnTo>
                    <a:pt x="2661" y="1022"/>
                  </a:lnTo>
                  <a:lnTo>
                    <a:pt x="2671" y="998"/>
                  </a:lnTo>
                  <a:lnTo>
                    <a:pt x="2682" y="987"/>
                  </a:lnTo>
                  <a:lnTo>
                    <a:pt x="2692" y="996"/>
                  </a:lnTo>
                </a:path>
              </a:pathLst>
            </a:custGeom>
            <a:noFill/>
            <a:ln w="3175" cap="flat">
              <a:solidFill>
                <a:srgbClr val="00B05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749" name="Group 748"/>
          <p:cNvGrpSpPr/>
          <p:nvPr/>
        </p:nvGrpSpPr>
        <p:grpSpPr>
          <a:xfrm>
            <a:off x="5381155" y="3292926"/>
            <a:ext cx="2672064" cy="234037"/>
            <a:chOff x="5470826" y="2864092"/>
            <a:chExt cx="2672064" cy="1007398"/>
          </a:xfrm>
        </p:grpSpPr>
        <p:sp>
          <p:nvSpPr>
            <p:cNvPr id="694" name="Freeform 201"/>
            <p:cNvSpPr>
              <a:spLocks/>
            </p:cNvSpPr>
            <p:nvPr/>
          </p:nvSpPr>
          <p:spPr bwMode="auto">
            <a:xfrm>
              <a:off x="5470826" y="2864092"/>
              <a:ext cx="2672064" cy="1007398"/>
            </a:xfrm>
            <a:custGeom>
              <a:avLst/>
              <a:gdLst>
                <a:gd name="T0" fmla="*/ 42 w 2692"/>
                <a:gd name="T1" fmla="*/ 1022 h 1022"/>
                <a:gd name="T2" fmla="*/ 95 w 2692"/>
                <a:gd name="T3" fmla="*/ 995 h 1022"/>
                <a:gd name="T4" fmla="*/ 148 w 2692"/>
                <a:gd name="T5" fmla="*/ 978 h 1022"/>
                <a:gd name="T6" fmla="*/ 201 w 2692"/>
                <a:gd name="T7" fmla="*/ 985 h 1022"/>
                <a:gd name="T8" fmla="*/ 254 w 2692"/>
                <a:gd name="T9" fmla="*/ 1022 h 1022"/>
                <a:gd name="T10" fmla="*/ 306 w 2692"/>
                <a:gd name="T11" fmla="*/ 961 h 1022"/>
                <a:gd name="T12" fmla="*/ 359 w 2692"/>
                <a:gd name="T13" fmla="*/ 892 h 1022"/>
                <a:gd name="T14" fmla="*/ 412 w 2692"/>
                <a:gd name="T15" fmla="*/ 838 h 1022"/>
                <a:gd name="T16" fmla="*/ 465 w 2692"/>
                <a:gd name="T17" fmla="*/ 0 h 1022"/>
                <a:gd name="T18" fmla="*/ 517 w 2692"/>
                <a:gd name="T19" fmla="*/ 838 h 1022"/>
                <a:gd name="T20" fmla="*/ 570 w 2692"/>
                <a:gd name="T21" fmla="*/ 892 h 1022"/>
                <a:gd name="T22" fmla="*/ 623 w 2692"/>
                <a:gd name="T23" fmla="*/ 961 h 1022"/>
                <a:gd name="T24" fmla="*/ 676 w 2692"/>
                <a:gd name="T25" fmla="*/ 1022 h 1022"/>
                <a:gd name="T26" fmla="*/ 729 w 2692"/>
                <a:gd name="T27" fmla="*/ 985 h 1022"/>
                <a:gd name="T28" fmla="*/ 781 w 2692"/>
                <a:gd name="T29" fmla="*/ 978 h 1022"/>
                <a:gd name="T30" fmla="*/ 834 w 2692"/>
                <a:gd name="T31" fmla="*/ 995 h 1022"/>
                <a:gd name="T32" fmla="*/ 887 w 2692"/>
                <a:gd name="T33" fmla="*/ 1022 h 1022"/>
                <a:gd name="T34" fmla="*/ 940 w 2692"/>
                <a:gd name="T35" fmla="*/ 1001 h 1022"/>
                <a:gd name="T36" fmla="*/ 993 w 2692"/>
                <a:gd name="T37" fmla="*/ 994 h 1022"/>
                <a:gd name="T38" fmla="*/ 1045 w 2692"/>
                <a:gd name="T39" fmla="*/ 1004 h 1022"/>
                <a:gd name="T40" fmla="*/ 1098 w 2692"/>
                <a:gd name="T41" fmla="*/ 1022 h 1022"/>
                <a:gd name="T42" fmla="*/ 1151 w 2692"/>
                <a:gd name="T43" fmla="*/ 1006 h 1022"/>
                <a:gd name="T44" fmla="*/ 1204 w 2692"/>
                <a:gd name="T45" fmla="*/ 1001 h 1022"/>
                <a:gd name="T46" fmla="*/ 1257 w 2692"/>
                <a:gd name="T47" fmla="*/ 1008 h 1022"/>
                <a:gd name="T48" fmla="*/ 1309 w 2692"/>
                <a:gd name="T49" fmla="*/ 1022 h 1022"/>
                <a:gd name="T50" fmla="*/ 1362 w 2692"/>
                <a:gd name="T51" fmla="*/ 1009 h 1022"/>
                <a:gd name="T52" fmla="*/ 1415 w 2692"/>
                <a:gd name="T53" fmla="*/ 1004 h 1022"/>
                <a:gd name="T54" fmla="*/ 1468 w 2692"/>
                <a:gd name="T55" fmla="*/ 1010 h 1022"/>
                <a:gd name="T56" fmla="*/ 1520 w 2692"/>
                <a:gd name="T57" fmla="*/ 1022 h 1022"/>
                <a:gd name="T58" fmla="*/ 1573 w 2692"/>
                <a:gd name="T59" fmla="*/ 1010 h 1022"/>
                <a:gd name="T60" fmla="*/ 1626 w 2692"/>
                <a:gd name="T61" fmla="*/ 1006 h 1022"/>
                <a:gd name="T62" fmla="*/ 1679 w 2692"/>
                <a:gd name="T63" fmla="*/ 1011 h 1022"/>
                <a:gd name="T64" fmla="*/ 1732 w 2692"/>
                <a:gd name="T65" fmla="*/ 1022 h 1022"/>
                <a:gd name="T66" fmla="*/ 1784 w 2692"/>
                <a:gd name="T67" fmla="*/ 1011 h 1022"/>
                <a:gd name="T68" fmla="*/ 1837 w 2692"/>
                <a:gd name="T69" fmla="*/ 1006 h 1022"/>
                <a:gd name="T70" fmla="*/ 1890 w 2692"/>
                <a:gd name="T71" fmla="*/ 1011 h 1022"/>
                <a:gd name="T72" fmla="*/ 1943 w 2692"/>
                <a:gd name="T73" fmla="*/ 1022 h 1022"/>
                <a:gd name="T74" fmla="*/ 1995 w 2692"/>
                <a:gd name="T75" fmla="*/ 1011 h 1022"/>
                <a:gd name="T76" fmla="*/ 2048 w 2692"/>
                <a:gd name="T77" fmla="*/ 1006 h 1022"/>
                <a:gd name="T78" fmla="*/ 2101 w 2692"/>
                <a:gd name="T79" fmla="*/ 1010 h 1022"/>
                <a:gd name="T80" fmla="*/ 2154 w 2692"/>
                <a:gd name="T81" fmla="*/ 1022 h 1022"/>
                <a:gd name="T82" fmla="*/ 2207 w 2692"/>
                <a:gd name="T83" fmla="*/ 1010 h 1022"/>
                <a:gd name="T84" fmla="*/ 2259 w 2692"/>
                <a:gd name="T85" fmla="*/ 1004 h 1022"/>
                <a:gd name="T86" fmla="*/ 2312 w 2692"/>
                <a:gd name="T87" fmla="*/ 1009 h 1022"/>
                <a:gd name="T88" fmla="*/ 2365 w 2692"/>
                <a:gd name="T89" fmla="*/ 1022 h 1022"/>
                <a:gd name="T90" fmla="*/ 2418 w 2692"/>
                <a:gd name="T91" fmla="*/ 1007 h 1022"/>
                <a:gd name="T92" fmla="*/ 2470 w 2692"/>
                <a:gd name="T93" fmla="*/ 1000 h 1022"/>
                <a:gd name="T94" fmla="*/ 2523 w 2692"/>
                <a:gd name="T95" fmla="*/ 1006 h 1022"/>
                <a:gd name="T96" fmla="*/ 2576 w 2692"/>
                <a:gd name="T97" fmla="*/ 1022 h 1022"/>
                <a:gd name="T98" fmla="*/ 2629 w 2692"/>
                <a:gd name="T99" fmla="*/ 1003 h 1022"/>
                <a:gd name="T100" fmla="*/ 2682 w 2692"/>
                <a:gd name="T101" fmla="*/ 992 h 10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692" h="1022">
                  <a:moveTo>
                    <a:pt x="0" y="1022"/>
                  </a:moveTo>
                  <a:lnTo>
                    <a:pt x="11" y="1000"/>
                  </a:lnTo>
                  <a:lnTo>
                    <a:pt x="21" y="990"/>
                  </a:lnTo>
                  <a:lnTo>
                    <a:pt x="32" y="999"/>
                  </a:lnTo>
                  <a:lnTo>
                    <a:pt x="42" y="1022"/>
                  </a:lnTo>
                  <a:lnTo>
                    <a:pt x="53" y="998"/>
                  </a:lnTo>
                  <a:lnTo>
                    <a:pt x="64" y="987"/>
                  </a:lnTo>
                  <a:lnTo>
                    <a:pt x="74" y="996"/>
                  </a:lnTo>
                  <a:lnTo>
                    <a:pt x="85" y="1022"/>
                  </a:lnTo>
                  <a:lnTo>
                    <a:pt x="95" y="995"/>
                  </a:lnTo>
                  <a:lnTo>
                    <a:pt x="106" y="983"/>
                  </a:lnTo>
                  <a:lnTo>
                    <a:pt x="116" y="994"/>
                  </a:lnTo>
                  <a:lnTo>
                    <a:pt x="127" y="1022"/>
                  </a:lnTo>
                  <a:lnTo>
                    <a:pt x="137" y="992"/>
                  </a:lnTo>
                  <a:lnTo>
                    <a:pt x="148" y="978"/>
                  </a:lnTo>
                  <a:lnTo>
                    <a:pt x="159" y="990"/>
                  </a:lnTo>
                  <a:lnTo>
                    <a:pt x="169" y="1022"/>
                  </a:lnTo>
                  <a:lnTo>
                    <a:pt x="180" y="987"/>
                  </a:lnTo>
                  <a:lnTo>
                    <a:pt x="190" y="971"/>
                  </a:lnTo>
                  <a:lnTo>
                    <a:pt x="201" y="985"/>
                  </a:lnTo>
                  <a:lnTo>
                    <a:pt x="211" y="1022"/>
                  </a:lnTo>
                  <a:lnTo>
                    <a:pt x="222" y="982"/>
                  </a:lnTo>
                  <a:lnTo>
                    <a:pt x="232" y="962"/>
                  </a:lnTo>
                  <a:lnTo>
                    <a:pt x="243" y="978"/>
                  </a:lnTo>
                  <a:lnTo>
                    <a:pt x="254" y="1022"/>
                  </a:lnTo>
                  <a:lnTo>
                    <a:pt x="264" y="973"/>
                  </a:lnTo>
                  <a:lnTo>
                    <a:pt x="275" y="949"/>
                  </a:lnTo>
                  <a:lnTo>
                    <a:pt x="285" y="968"/>
                  </a:lnTo>
                  <a:lnTo>
                    <a:pt x="296" y="1022"/>
                  </a:lnTo>
                  <a:lnTo>
                    <a:pt x="306" y="961"/>
                  </a:lnTo>
                  <a:lnTo>
                    <a:pt x="317" y="929"/>
                  </a:lnTo>
                  <a:lnTo>
                    <a:pt x="328" y="951"/>
                  </a:lnTo>
                  <a:lnTo>
                    <a:pt x="338" y="1022"/>
                  </a:lnTo>
                  <a:lnTo>
                    <a:pt x="349" y="938"/>
                  </a:lnTo>
                  <a:lnTo>
                    <a:pt x="359" y="892"/>
                  </a:lnTo>
                  <a:lnTo>
                    <a:pt x="370" y="920"/>
                  </a:lnTo>
                  <a:lnTo>
                    <a:pt x="380" y="1022"/>
                  </a:lnTo>
                  <a:lnTo>
                    <a:pt x="391" y="891"/>
                  </a:lnTo>
                  <a:lnTo>
                    <a:pt x="401" y="805"/>
                  </a:lnTo>
                  <a:lnTo>
                    <a:pt x="412" y="838"/>
                  </a:lnTo>
                  <a:lnTo>
                    <a:pt x="423" y="1022"/>
                  </a:lnTo>
                  <a:lnTo>
                    <a:pt x="433" y="715"/>
                  </a:lnTo>
                  <a:lnTo>
                    <a:pt x="444" y="371"/>
                  </a:lnTo>
                  <a:lnTo>
                    <a:pt x="454" y="102"/>
                  </a:lnTo>
                  <a:lnTo>
                    <a:pt x="465" y="0"/>
                  </a:lnTo>
                  <a:lnTo>
                    <a:pt x="475" y="102"/>
                  </a:lnTo>
                  <a:lnTo>
                    <a:pt x="486" y="371"/>
                  </a:lnTo>
                  <a:lnTo>
                    <a:pt x="496" y="715"/>
                  </a:lnTo>
                  <a:lnTo>
                    <a:pt x="507" y="1022"/>
                  </a:lnTo>
                  <a:lnTo>
                    <a:pt x="517" y="838"/>
                  </a:lnTo>
                  <a:lnTo>
                    <a:pt x="528" y="805"/>
                  </a:lnTo>
                  <a:lnTo>
                    <a:pt x="539" y="891"/>
                  </a:lnTo>
                  <a:lnTo>
                    <a:pt x="549" y="1022"/>
                  </a:lnTo>
                  <a:lnTo>
                    <a:pt x="560" y="920"/>
                  </a:lnTo>
                  <a:lnTo>
                    <a:pt x="570" y="892"/>
                  </a:lnTo>
                  <a:lnTo>
                    <a:pt x="581" y="938"/>
                  </a:lnTo>
                  <a:lnTo>
                    <a:pt x="591" y="1022"/>
                  </a:lnTo>
                  <a:lnTo>
                    <a:pt x="602" y="951"/>
                  </a:lnTo>
                  <a:lnTo>
                    <a:pt x="612" y="929"/>
                  </a:lnTo>
                  <a:lnTo>
                    <a:pt x="623" y="961"/>
                  </a:lnTo>
                  <a:lnTo>
                    <a:pt x="634" y="1022"/>
                  </a:lnTo>
                  <a:lnTo>
                    <a:pt x="644" y="968"/>
                  </a:lnTo>
                  <a:lnTo>
                    <a:pt x="655" y="949"/>
                  </a:lnTo>
                  <a:lnTo>
                    <a:pt x="665" y="973"/>
                  </a:lnTo>
                  <a:lnTo>
                    <a:pt x="676" y="1022"/>
                  </a:lnTo>
                  <a:lnTo>
                    <a:pt x="686" y="978"/>
                  </a:lnTo>
                  <a:lnTo>
                    <a:pt x="697" y="962"/>
                  </a:lnTo>
                  <a:lnTo>
                    <a:pt x="708" y="982"/>
                  </a:lnTo>
                  <a:lnTo>
                    <a:pt x="718" y="1022"/>
                  </a:lnTo>
                  <a:lnTo>
                    <a:pt x="729" y="985"/>
                  </a:lnTo>
                  <a:lnTo>
                    <a:pt x="739" y="971"/>
                  </a:lnTo>
                  <a:lnTo>
                    <a:pt x="750" y="987"/>
                  </a:lnTo>
                  <a:lnTo>
                    <a:pt x="760" y="1022"/>
                  </a:lnTo>
                  <a:lnTo>
                    <a:pt x="771" y="990"/>
                  </a:lnTo>
                  <a:lnTo>
                    <a:pt x="781" y="978"/>
                  </a:lnTo>
                  <a:lnTo>
                    <a:pt x="792" y="992"/>
                  </a:lnTo>
                  <a:lnTo>
                    <a:pt x="803" y="1022"/>
                  </a:lnTo>
                  <a:lnTo>
                    <a:pt x="813" y="994"/>
                  </a:lnTo>
                  <a:lnTo>
                    <a:pt x="824" y="983"/>
                  </a:lnTo>
                  <a:lnTo>
                    <a:pt x="834" y="995"/>
                  </a:lnTo>
                  <a:lnTo>
                    <a:pt x="845" y="1022"/>
                  </a:lnTo>
                  <a:lnTo>
                    <a:pt x="855" y="996"/>
                  </a:lnTo>
                  <a:lnTo>
                    <a:pt x="866" y="987"/>
                  </a:lnTo>
                  <a:lnTo>
                    <a:pt x="876" y="998"/>
                  </a:lnTo>
                  <a:lnTo>
                    <a:pt x="887" y="1022"/>
                  </a:lnTo>
                  <a:lnTo>
                    <a:pt x="898" y="999"/>
                  </a:lnTo>
                  <a:lnTo>
                    <a:pt x="908" y="990"/>
                  </a:lnTo>
                  <a:lnTo>
                    <a:pt x="919" y="1000"/>
                  </a:lnTo>
                  <a:lnTo>
                    <a:pt x="929" y="1022"/>
                  </a:lnTo>
                  <a:lnTo>
                    <a:pt x="940" y="1001"/>
                  </a:lnTo>
                  <a:lnTo>
                    <a:pt x="950" y="992"/>
                  </a:lnTo>
                  <a:lnTo>
                    <a:pt x="961" y="1002"/>
                  </a:lnTo>
                  <a:lnTo>
                    <a:pt x="971" y="1022"/>
                  </a:lnTo>
                  <a:lnTo>
                    <a:pt x="982" y="1002"/>
                  </a:lnTo>
                  <a:lnTo>
                    <a:pt x="993" y="994"/>
                  </a:lnTo>
                  <a:lnTo>
                    <a:pt x="1003" y="1003"/>
                  </a:lnTo>
                  <a:lnTo>
                    <a:pt x="1014" y="1022"/>
                  </a:lnTo>
                  <a:lnTo>
                    <a:pt x="1024" y="1003"/>
                  </a:lnTo>
                  <a:lnTo>
                    <a:pt x="1035" y="996"/>
                  </a:lnTo>
                  <a:lnTo>
                    <a:pt x="1045" y="1004"/>
                  </a:lnTo>
                  <a:lnTo>
                    <a:pt x="1056" y="1022"/>
                  </a:lnTo>
                  <a:lnTo>
                    <a:pt x="1066" y="1005"/>
                  </a:lnTo>
                  <a:lnTo>
                    <a:pt x="1077" y="998"/>
                  </a:lnTo>
                  <a:lnTo>
                    <a:pt x="1088" y="1005"/>
                  </a:lnTo>
                  <a:lnTo>
                    <a:pt x="1098" y="1022"/>
                  </a:lnTo>
                  <a:lnTo>
                    <a:pt x="1109" y="1006"/>
                  </a:lnTo>
                  <a:lnTo>
                    <a:pt x="1119" y="999"/>
                  </a:lnTo>
                  <a:lnTo>
                    <a:pt x="1130" y="1006"/>
                  </a:lnTo>
                  <a:lnTo>
                    <a:pt x="1140" y="1022"/>
                  </a:lnTo>
                  <a:lnTo>
                    <a:pt x="1151" y="1006"/>
                  </a:lnTo>
                  <a:lnTo>
                    <a:pt x="1161" y="1000"/>
                  </a:lnTo>
                  <a:lnTo>
                    <a:pt x="1172" y="1007"/>
                  </a:lnTo>
                  <a:lnTo>
                    <a:pt x="1183" y="1022"/>
                  </a:lnTo>
                  <a:lnTo>
                    <a:pt x="1193" y="1007"/>
                  </a:lnTo>
                  <a:lnTo>
                    <a:pt x="1204" y="1001"/>
                  </a:lnTo>
                  <a:lnTo>
                    <a:pt x="1214" y="1007"/>
                  </a:lnTo>
                  <a:lnTo>
                    <a:pt x="1225" y="1022"/>
                  </a:lnTo>
                  <a:lnTo>
                    <a:pt x="1235" y="1008"/>
                  </a:lnTo>
                  <a:lnTo>
                    <a:pt x="1246" y="1002"/>
                  </a:lnTo>
                  <a:lnTo>
                    <a:pt x="1257" y="1008"/>
                  </a:lnTo>
                  <a:lnTo>
                    <a:pt x="1267" y="1022"/>
                  </a:lnTo>
                  <a:lnTo>
                    <a:pt x="1278" y="1008"/>
                  </a:lnTo>
                  <a:lnTo>
                    <a:pt x="1288" y="1003"/>
                  </a:lnTo>
                  <a:lnTo>
                    <a:pt x="1299" y="1009"/>
                  </a:lnTo>
                  <a:lnTo>
                    <a:pt x="1309" y="1022"/>
                  </a:lnTo>
                  <a:lnTo>
                    <a:pt x="1320" y="1009"/>
                  </a:lnTo>
                  <a:lnTo>
                    <a:pt x="1330" y="1003"/>
                  </a:lnTo>
                  <a:lnTo>
                    <a:pt x="1341" y="1009"/>
                  </a:lnTo>
                  <a:lnTo>
                    <a:pt x="1352" y="1022"/>
                  </a:lnTo>
                  <a:lnTo>
                    <a:pt x="1362" y="1009"/>
                  </a:lnTo>
                  <a:lnTo>
                    <a:pt x="1373" y="1004"/>
                  </a:lnTo>
                  <a:lnTo>
                    <a:pt x="1383" y="1009"/>
                  </a:lnTo>
                  <a:lnTo>
                    <a:pt x="1394" y="1022"/>
                  </a:lnTo>
                  <a:lnTo>
                    <a:pt x="1404" y="1010"/>
                  </a:lnTo>
                  <a:lnTo>
                    <a:pt x="1415" y="1004"/>
                  </a:lnTo>
                  <a:lnTo>
                    <a:pt x="1425" y="1010"/>
                  </a:lnTo>
                  <a:lnTo>
                    <a:pt x="1436" y="1022"/>
                  </a:lnTo>
                  <a:lnTo>
                    <a:pt x="1446" y="1010"/>
                  </a:lnTo>
                  <a:lnTo>
                    <a:pt x="1457" y="1005"/>
                  </a:lnTo>
                  <a:lnTo>
                    <a:pt x="1468" y="1010"/>
                  </a:lnTo>
                  <a:lnTo>
                    <a:pt x="1478" y="1022"/>
                  </a:lnTo>
                  <a:lnTo>
                    <a:pt x="1489" y="1010"/>
                  </a:lnTo>
                  <a:lnTo>
                    <a:pt x="1499" y="1005"/>
                  </a:lnTo>
                  <a:lnTo>
                    <a:pt x="1510" y="1010"/>
                  </a:lnTo>
                  <a:lnTo>
                    <a:pt x="1520" y="1022"/>
                  </a:lnTo>
                  <a:lnTo>
                    <a:pt x="1531" y="1010"/>
                  </a:lnTo>
                  <a:lnTo>
                    <a:pt x="1541" y="1005"/>
                  </a:lnTo>
                  <a:lnTo>
                    <a:pt x="1552" y="1010"/>
                  </a:lnTo>
                  <a:lnTo>
                    <a:pt x="1563" y="1022"/>
                  </a:lnTo>
                  <a:lnTo>
                    <a:pt x="1573" y="1010"/>
                  </a:lnTo>
                  <a:lnTo>
                    <a:pt x="1584" y="1006"/>
                  </a:lnTo>
                  <a:lnTo>
                    <a:pt x="1594" y="1010"/>
                  </a:lnTo>
                  <a:lnTo>
                    <a:pt x="1605" y="1022"/>
                  </a:lnTo>
                  <a:lnTo>
                    <a:pt x="1615" y="1010"/>
                  </a:lnTo>
                  <a:lnTo>
                    <a:pt x="1626" y="1006"/>
                  </a:lnTo>
                  <a:lnTo>
                    <a:pt x="1637" y="1011"/>
                  </a:lnTo>
                  <a:lnTo>
                    <a:pt x="1647" y="1022"/>
                  </a:lnTo>
                  <a:lnTo>
                    <a:pt x="1658" y="1011"/>
                  </a:lnTo>
                  <a:lnTo>
                    <a:pt x="1668" y="1006"/>
                  </a:lnTo>
                  <a:lnTo>
                    <a:pt x="1679" y="1011"/>
                  </a:lnTo>
                  <a:lnTo>
                    <a:pt x="1689" y="1022"/>
                  </a:lnTo>
                  <a:lnTo>
                    <a:pt x="1700" y="1011"/>
                  </a:lnTo>
                  <a:lnTo>
                    <a:pt x="1710" y="1006"/>
                  </a:lnTo>
                  <a:lnTo>
                    <a:pt x="1721" y="1011"/>
                  </a:lnTo>
                  <a:lnTo>
                    <a:pt x="1732" y="1022"/>
                  </a:lnTo>
                  <a:lnTo>
                    <a:pt x="1742" y="1011"/>
                  </a:lnTo>
                  <a:lnTo>
                    <a:pt x="1753" y="1006"/>
                  </a:lnTo>
                  <a:lnTo>
                    <a:pt x="1763" y="1011"/>
                  </a:lnTo>
                  <a:lnTo>
                    <a:pt x="1774" y="1022"/>
                  </a:lnTo>
                  <a:lnTo>
                    <a:pt x="1784" y="1011"/>
                  </a:lnTo>
                  <a:lnTo>
                    <a:pt x="1795" y="1006"/>
                  </a:lnTo>
                  <a:lnTo>
                    <a:pt x="1805" y="1011"/>
                  </a:lnTo>
                  <a:lnTo>
                    <a:pt x="1816" y="1022"/>
                  </a:lnTo>
                  <a:lnTo>
                    <a:pt x="1827" y="1011"/>
                  </a:lnTo>
                  <a:lnTo>
                    <a:pt x="1837" y="1006"/>
                  </a:lnTo>
                  <a:lnTo>
                    <a:pt x="1848" y="1011"/>
                  </a:lnTo>
                  <a:lnTo>
                    <a:pt x="1858" y="1022"/>
                  </a:lnTo>
                  <a:lnTo>
                    <a:pt x="1869" y="1011"/>
                  </a:lnTo>
                  <a:lnTo>
                    <a:pt x="1879" y="1006"/>
                  </a:lnTo>
                  <a:lnTo>
                    <a:pt x="1890" y="1011"/>
                  </a:lnTo>
                  <a:lnTo>
                    <a:pt x="1900" y="1022"/>
                  </a:lnTo>
                  <a:lnTo>
                    <a:pt x="1911" y="1011"/>
                  </a:lnTo>
                  <a:lnTo>
                    <a:pt x="1921" y="1006"/>
                  </a:lnTo>
                  <a:lnTo>
                    <a:pt x="1932" y="1011"/>
                  </a:lnTo>
                  <a:lnTo>
                    <a:pt x="1943" y="1022"/>
                  </a:lnTo>
                  <a:lnTo>
                    <a:pt x="1953" y="1011"/>
                  </a:lnTo>
                  <a:lnTo>
                    <a:pt x="1964" y="1006"/>
                  </a:lnTo>
                  <a:lnTo>
                    <a:pt x="1974" y="1011"/>
                  </a:lnTo>
                  <a:lnTo>
                    <a:pt x="1985" y="1022"/>
                  </a:lnTo>
                  <a:lnTo>
                    <a:pt x="1995" y="1011"/>
                  </a:lnTo>
                  <a:lnTo>
                    <a:pt x="2006" y="1006"/>
                  </a:lnTo>
                  <a:lnTo>
                    <a:pt x="2017" y="1010"/>
                  </a:lnTo>
                  <a:lnTo>
                    <a:pt x="2027" y="1022"/>
                  </a:lnTo>
                  <a:lnTo>
                    <a:pt x="2038" y="1010"/>
                  </a:lnTo>
                  <a:lnTo>
                    <a:pt x="2048" y="1006"/>
                  </a:lnTo>
                  <a:lnTo>
                    <a:pt x="2059" y="1010"/>
                  </a:lnTo>
                  <a:lnTo>
                    <a:pt x="2069" y="1022"/>
                  </a:lnTo>
                  <a:lnTo>
                    <a:pt x="2080" y="1010"/>
                  </a:lnTo>
                  <a:lnTo>
                    <a:pt x="2090" y="1005"/>
                  </a:lnTo>
                  <a:lnTo>
                    <a:pt x="2101" y="1010"/>
                  </a:lnTo>
                  <a:lnTo>
                    <a:pt x="2112" y="1022"/>
                  </a:lnTo>
                  <a:lnTo>
                    <a:pt x="2122" y="1010"/>
                  </a:lnTo>
                  <a:lnTo>
                    <a:pt x="2133" y="1005"/>
                  </a:lnTo>
                  <a:lnTo>
                    <a:pt x="2143" y="1010"/>
                  </a:lnTo>
                  <a:lnTo>
                    <a:pt x="2154" y="1022"/>
                  </a:lnTo>
                  <a:lnTo>
                    <a:pt x="2164" y="1010"/>
                  </a:lnTo>
                  <a:lnTo>
                    <a:pt x="2175" y="1005"/>
                  </a:lnTo>
                  <a:lnTo>
                    <a:pt x="2186" y="1010"/>
                  </a:lnTo>
                  <a:lnTo>
                    <a:pt x="2196" y="1022"/>
                  </a:lnTo>
                  <a:lnTo>
                    <a:pt x="2207" y="1010"/>
                  </a:lnTo>
                  <a:lnTo>
                    <a:pt x="2217" y="1004"/>
                  </a:lnTo>
                  <a:lnTo>
                    <a:pt x="2228" y="1010"/>
                  </a:lnTo>
                  <a:lnTo>
                    <a:pt x="2238" y="1022"/>
                  </a:lnTo>
                  <a:lnTo>
                    <a:pt x="2249" y="1009"/>
                  </a:lnTo>
                  <a:lnTo>
                    <a:pt x="2259" y="1004"/>
                  </a:lnTo>
                  <a:lnTo>
                    <a:pt x="2270" y="1009"/>
                  </a:lnTo>
                  <a:lnTo>
                    <a:pt x="2280" y="1022"/>
                  </a:lnTo>
                  <a:lnTo>
                    <a:pt x="2291" y="1009"/>
                  </a:lnTo>
                  <a:lnTo>
                    <a:pt x="2302" y="1003"/>
                  </a:lnTo>
                  <a:lnTo>
                    <a:pt x="2312" y="1009"/>
                  </a:lnTo>
                  <a:lnTo>
                    <a:pt x="2323" y="1022"/>
                  </a:lnTo>
                  <a:lnTo>
                    <a:pt x="2333" y="1009"/>
                  </a:lnTo>
                  <a:lnTo>
                    <a:pt x="2344" y="1003"/>
                  </a:lnTo>
                  <a:lnTo>
                    <a:pt x="2354" y="1008"/>
                  </a:lnTo>
                  <a:lnTo>
                    <a:pt x="2365" y="1022"/>
                  </a:lnTo>
                  <a:lnTo>
                    <a:pt x="2375" y="1008"/>
                  </a:lnTo>
                  <a:lnTo>
                    <a:pt x="2386" y="1002"/>
                  </a:lnTo>
                  <a:lnTo>
                    <a:pt x="2397" y="1008"/>
                  </a:lnTo>
                  <a:lnTo>
                    <a:pt x="2407" y="1022"/>
                  </a:lnTo>
                  <a:lnTo>
                    <a:pt x="2418" y="1007"/>
                  </a:lnTo>
                  <a:lnTo>
                    <a:pt x="2428" y="1001"/>
                  </a:lnTo>
                  <a:lnTo>
                    <a:pt x="2439" y="1007"/>
                  </a:lnTo>
                  <a:lnTo>
                    <a:pt x="2449" y="1022"/>
                  </a:lnTo>
                  <a:lnTo>
                    <a:pt x="2460" y="1007"/>
                  </a:lnTo>
                  <a:lnTo>
                    <a:pt x="2470" y="1000"/>
                  </a:lnTo>
                  <a:lnTo>
                    <a:pt x="2481" y="1006"/>
                  </a:lnTo>
                  <a:lnTo>
                    <a:pt x="2492" y="1022"/>
                  </a:lnTo>
                  <a:lnTo>
                    <a:pt x="2502" y="1006"/>
                  </a:lnTo>
                  <a:lnTo>
                    <a:pt x="2513" y="999"/>
                  </a:lnTo>
                  <a:lnTo>
                    <a:pt x="2523" y="1006"/>
                  </a:lnTo>
                  <a:lnTo>
                    <a:pt x="2534" y="1022"/>
                  </a:lnTo>
                  <a:lnTo>
                    <a:pt x="2544" y="1005"/>
                  </a:lnTo>
                  <a:lnTo>
                    <a:pt x="2555" y="998"/>
                  </a:lnTo>
                  <a:lnTo>
                    <a:pt x="2566" y="1005"/>
                  </a:lnTo>
                  <a:lnTo>
                    <a:pt x="2576" y="1022"/>
                  </a:lnTo>
                  <a:lnTo>
                    <a:pt x="2587" y="1004"/>
                  </a:lnTo>
                  <a:lnTo>
                    <a:pt x="2597" y="996"/>
                  </a:lnTo>
                  <a:lnTo>
                    <a:pt x="2608" y="1003"/>
                  </a:lnTo>
                  <a:lnTo>
                    <a:pt x="2618" y="1022"/>
                  </a:lnTo>
                  <a:lnTo>
                    <a:pt x="2629" y="1003"/>
                  </a:lnTo>
                  <a:lnTo>
                    <a:pt x="2639" y="994"/>
                  </a:lnTo>
                  <a:lnTo>
                    <a:pt x="2650" y="1002"/>
                  </a:lnTo>
                  <a:lnTo>
                    <a:pt x="2661" y="1022"/>
                  </a:lnTo>
                  <a:lnTo>
                    <a:pt x="2671" y="1002"/>
                  </a:lnTo>
                  <a:lnTo>
                    <a:pt x="2682" y="992"/>
                  </a:lnTo>
                  <a:lnTo>
                    <a:pt x="2692" y="1001"/>
                  </a:lnTo>
                </a:path>
              </a:pathLst>
            </a:custGeom>
            <a:noFill/>
            <a:ln w="3175" cap="flat">
              <a:solidFill>
                <a:srgbClr val="00B05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95" name="Freeform 202"/>
            <p:cNvSpPr>
              <a:spLocks/>
            </p:cNvSpPr>
            <p:nvPr/>
          </p:nvSpPr>
          <p:spPr bwMode="auto">
            <a:xfrm>
              <a:off x="5470826" y="2864092"/>
              <a:ext cx="2672064" cy="1007398"/>
            </a:xfrm>
            <a:custGeom>
              <a:avLst/>
              <a:gdLst>
                <a:gd name="T0" fmla="*/ 42 w 2692"/>
                <a:gd name="T1" fmla="*/ 1022 h 1022"/>
                <a:gd name="T2" fmla="*/ 95 w 2692"/>
                <a:gd name="T3" fmla="*/ 998 h 1022"/>
                <a:gd name="T4" fmla="*/ 148 w 2692"/>
                <a:gd name="T5" fmla="*/ 983 h 1022"/>
                <a:gd name="T6" fmla="*/ 201 w 2692"/>
                <a:gd name="T7" fmla="*/ 990 h 1022"/>
                <a:gd name="T8" fmla="*/ 254 w 2692"/>
                <a:gd name="T9" fmla="*/ 1022 h 1022"/>
                <a:gd name="T10" fmla="*/ 306 w 2692"/>
                <a:gd name="T11" fmla="*/ 973 h 1022"/>
                <a:gd name="T12" fmla="*/ 359 w 2692"/>
                <a:gd name="T13" fmla="*/ 929 h 1022"/>
                <a:gd name="T14" fmla="*/ 412 w 2692"/>
                <a:gd name="T15" fmla="*/ 920 h 1022"/>
                <a:gd name="T16" fmla="*/ 465 w 2692"/>
                <a:gd name="T17" fmla="*/ 1022 h 1022"/>
                <a:gd name="T18" fmla="*/ 517 w 2692"/>
                <a:gd name="T19" fmla="*/ 102 h 1022"/>
                <a:gd name="T20" fmla="*/ 570 w 2692"/>
                <a:gd name="T21" fmla="*/ 805 h 1022"/>
                <a:gd name="T22" fmla="*/ 623 w 2692"/>
                <a:gd name="T23" fmla="*/ 938 h 1022"/>
                <a:gd name="T24" fmla="*/ 676 w 2692"/>
                <a:gd name="T25" fmla="*/ 1022 h 1022"/>
                <a:gd name="T26" fmla="*/ 729 w 2692"/>
                <a:gd name="T27" fmla="*/ 978 h 1022"/>
                <a:gd name="T28" fmla="*/ 781 w 2692"/>
                <a:gd name="T29" fmla="*/ 971 h 1022"/>
                <a:gd name="T30" fmla="*/ 834 w 2692"/>
                <a:gd name="T31" fmla="*/ 992 h 1022"/>
                <a:gd name="T32" fmla="*/ 887 w 2692"/>
                <a:gd name="T33" fmla="*/ 1022 h 1022"/>
                <a:gd name="T34" fmla="*/ 940 w 2692"/>
                <a:gd name="T35" fmla="*/ 999 h 1022"/>
                <a:gd name="T36" fmla="*/ 993 w 2692"/>
                <a:gd name="T37" fmla="*/ 992 h 1022"/>
                <a:gd name="T38" fmla="*/ 1045 w 2692"/>
                <a:gd name="T39" fmla="*/ 1003 h 1022"/>
                <a:gd name="T40" fmla="*/ 1098 w 2692"/>
                <a:gd name="T41" fmla="*/ 1022 h 1022"/>
                <a:gd name="T42" fmla="*/ 1151 w 2692"/>
                <a:gd name="T43" fmla="*/ 1006 h 1022"/>
                <a:gd name="T44" fmla="*/ 1204 w 2692"/>
                <a:gd name="T45" fmla="*/ 1000 h 1022"/>
                <a:gd name="T46" fmla="*/ 1257 w 2692"/>
                <a:gd name="T47" fmla="*/ 1007 h 1022"/>
                <a:gd name="T48" fmla="*/ 1309 w 2692"/>
                <a:gd name="T49" fmla="*/ 1022 h 1022"/>
                <a:gd name="T50" fmla="*/ 1362 w 2692"/>
                <a:gd name="T51" fmla="*/ 1009 h 1022"/>
                <a:gd name="T52" fmla="*/ 1415 w 2692"/>
                <a:gd name="T53" fmla="*/ 1004 h 1022"/>
                <a:gd name="T54" fmla="*/ 1468 w 2692"/>
                <a:gd name="T55" fmla="*/ 1010 h 1022"/>
                <a:gd name="T56" fmla="*/ 1520 w 2692"/>
                <a:gd name="T57" fmla="*/ 1022 h 1022"/>
                <a:gd name="T58" fmla="*/ 1573 w 2692"/>
                <a:gd name="T59" fmla="*/ 1010 h 1022"/>
                <a:gd name="T60" fmla="*/ 1626 w 2692"/>
                <a:gd name="T61" fmla="*/ 1006 h 1022"/>
                <a:gd name="T62" fmla="*/ 1679 w 2692"/>
                <a:gd name="T63" fmla="*/ 1011 h 1022"/>
                <a:gd name="T64" fmla="*/ 1732 w 2692"/>
                <a:gd name="T65" fmla="*/ 1022 h 1022"/>
                <a:gd name="T66" fmla="*/ 1784 w 2692"/>
                <a:gd name="T67" fmla="*/ 1011 h 1022"/>
                <a:gd name="T68" fmla="*/ 1837 w 2692"/>
                <a:gd name="T69" fmla="*/ 1006 h 1022"/>
                <a:gd name="T70" fmla="*/ 1890 w 2692"/>
                <a:gd name="T71" fmla="*/ 1011 h 1022"/>
                <a:gd name="T72" fmla="*/ 1943 w 2692"/>
                <a:gd name="T73" fmla="*/ 1022 h 1022"/>
                <a:gd name="T74" fmla="*/ 1995 w 2692"/>
                <a:gd name="T75" fmla="*/ 1011 h 1022"/>
                <a:gd name="T76" fmla="*/ 2048 w 2692"/>
                <a:gd name="T77" fmla="*/ 1006 h 1022"/>
                <a:gd name="T78" fmla="*/ 2101 w 2692"/>
                <a:gd name="T79" fmla="*/ 1010 h 1022"/>
                <a:gd name="T80" fmla="*/ 2154 w 2692"/>
                <a:gd name="T81" fmla="*/ 1022 h 1022"/>
                <a:gd name="T82" fmla="*/ 2207 w 2692"/>
                <a:gd name="T83" fmla="*/ 1010 h 1022"/>
                <a:gd name="T84" fmla="*/ 2259 w 2692"/>
                <a:gd name="T85" fmla="*/ 1004 h 1022"/>
                <a:gd name="T86" fmla="*/ 2312 w 2692"/>
                <a:gd name="T87" fmla="*/ 1009 h 1022"/>
                <a:gd name="T88" fmla="*/ 2365 w 2692"/>
                <a:gd name="T89" fmla="*/ 1022 h 1022"/>
                <a:gd name="T90" fmla="*/ 2418 w 2692"/>
                <a:gd name="T91" fmla="*/ 1008 h 1022"/>
                <a:gd name="T92" fmla="*/ 2470 w 2692"/>
                <a:gd name="T93" fmla="*/ 1001 h 1022"/>
                <a:gd name="T94" fmla="*/ 2523 w 2692"/>
                <a:gd name="T95" fmla="*/ 1006 h 1022"/>
                <a:gd name="T96" fmla="*/ 2576 w 2692"/>
                <a:gd name="T97" fmla="*/ 1022 h 1022"/>
                <a:gd name="T98" fmla="*/ 2629 w 2692"/>
                <a:gd name="T99" fmla="*/ 1004 h 1022"/>
                <a:gd name="T100" fmla="*/ 2682 w 2692"/>
                <a:gd name="T101" fmla="*/ 994 h 10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692" h="1022">
                  <a:moveTo>
                    <a:pt x="0" y="1022"/>
                  </a:moveTo>
                  <a:lnTo>
                    <a:pt x="11" y="1002"/>
                  </a:lnTo>
                  <a:lnTo>
                    <a:pt x="21" y="992"/>
                  </a:lnTo>
                  <a:lnTo>
                    <a:pt x="32" y="1001"/>
                  </a:lnTo>
                  <a:lnTo>
                    <a:pt x="42" y="1022"/>
                  </a:lnTo>
                  <a:lnTo>
                    <a:pt x="53" y="1000"/>
                  </a:lnTo>
                  <a:lnTo>
                    <a:pt x="64" y="990"/>
                  </a:lnTo>
                  <a:lnTo>
                    <a:pt x="74" y="999"/>
                  </a:lnTo>
                  <a:lnTo>
                    <a:pt x="85" y="1022"/>
                  </a:lnTo>
                  <a:lnTo>
                    <a:pt x="95" y="998"/>
                  </a:lnTo>
                  <a:lnTo>
                    <a:pt x="106" y="987"/>
                  </a:lnTo>
                  <a:lnTo>
                    <a:pt x="116" y="996"/>
                  </a:lnTo>
                  <a:lnTo>
                    <a:pt x="127" y="1022"/>
                  </a:lnTo>
                  <a:lnTo>
                    <a:pt x="137" y="995"/>
                  </a:lnTo>
                  <a:lnTo>
                    <a:pt x="148" y="983"/>
                  </a:lnTo>
                  <a:lnTo>
                    <a:pt x="159" y="994"/>
                  </a:lnTo>
                  <a:lnTo>
                    <a:pt x="169" y="1022"/>
                  </a:lnTo>
                  <a:lnTo>
                    <a:pt x="180" y="992"/>
                  </a:lnTo>
                  <a:lnTo>
                    <a:pt x="190" y="978"/>
                  </a:lnTo>
                  <a:lnTo>
                    <a:pt x="201" y="990"/>
                  </a:lnTo>
                  <a:lnTo>
                    <a:pt x="211" y="1022"/>
                  </a:lnTo>
                  <a:lnTo>
                    <a:pt x="222" y="987"/>
                  </a:lnTo>
                  <a:lnTo>
                    <a:pt x="232" y="971"/>
                  </a:lnTo>
                  <a:lnTo>
                    <a:pt x="243" y="985"/>
                  </a:lnTo>
                  <a:lnTo>
                    <a:pt x="254" y="1022"/>
                  </a:lnTo>
                  <a:lnTo>
                    <a:pt x="264" y="982"/>
                  </a:lnTo>
                  <a:lnTo>
                    <a:pt x="275" y="962"/>
                  </a:lnTo>
                  <a:lnTo>
                    <a:pt x="285" y="978"/>
                  </a:lnTo>
                  <a:lnTo>
                    <a:pt x="296" y="1022"/>
                  </a:lnTo>
                  <a:lnTo>
                    <a:pt x="306" y="973"/>
                  </a:lnTo>
                  <a:lnTo>
                    <a:pt x="317" y="949"/>
                  </a:lnTo>
                  <a:lnTo>
                    <a:pt x="328" y="968"/>
                  </a:lnTo>
                  <a:lnTo>
                    <a:pt x="338" y="1022"/>
                  </a:lnTo>
                  <a:lnTo>
                    <a:pt x="349" y="961"/>
                  </a:lnTo>
                  <a:lnTo>
                    <a:pt x="359" y="929"/>
                  </a:lnTo>
                  <a:lnTo>
                    <a:pt x="370" y="951"/>
                  </a:lnTo>
                  <a:lnTo>
                    <a:pt x="380" y="1022"/>
                  </a:lnTo>
                  <a:lnTo>
                    <a:pt x="391" y="938"/>
                  </a:lnTo>
                  <a:lnTo>
                    <a:pt x="401" y="892"/>
                  </a:lnTo>
                  <a:lnTo>
                    <a:pt x="412" y="920"/>
                  </a:lnTo>
                  <a:lnTo>
                    <a:pt x="423" y="1022"/>
                  </a:lnTo>
                  <a:lnTo>
                    <a:pt x="433" y="891"/>
                  </a:lnTo>
                  <a:lnTo>
                    <a:pt x="444" y="805"/>
                  </a:lnTo>
                  <a:lnTo>
                    <a:pt x="454" y="838"/>
                  </a:lnTo>
                  <a:lnTo>
                    <a:pt x="465" y="1022"/>
                  </a:lnTo>
                  <a:lnTo>
                    <a:pt x="475" y="715"/>
                  </a:lnTo>
                  <a:lnTo>
                    <a:pt x="486" y="371"/>
                  </a:lnTo>
                  <a:lnTo>
                    <a:pt x="496" y="102"/>
                  </a:lnTo>
                  <a:lnTo>
                    <a:pt x="507" y="0"/>
                  </a:lnTo>
                  <a:lnTo>
                    <a:pt x="517" y="102"/>
                  </a:lnTo>
                  <a:lnTo>
                    <a:pt x="528" y="371"/>
                  </a:lnTo>
                  <a:lnTo>
                    <a:pt x="539" y="715"/>
                  </a:lnTo>
                  <a:lnTo>
                    <a:pt x="549" y="1022"/>
                  </a:lnTo>
                  <a:lnTo>
                    <a:pt x="560" y="838"/>
                  </a:lnTo>
                  <a:lnTo>
                    <a:pt x="570" y="805"/>
                  </a:lnTo>
                  <a:lnTo>
                    <a:pt x="581" y="891"/>
                  </a:lnTo>
                  <a:lnTo>
                    <a:pt x="591" y="1022"/>
                  </a:lnTo>
                  <a:lnTo>
                    <a:pt x="602" y="920"/>
                  </a:lnTo>
                  <a:lnTo>
                    <a:pt x="612" y="892"/>
                  </a:lnTo>
                  <a:lnTo>
                    <a:pt x="623" y="938"/>
                  </a:lnTo>
                  <a:lnTo>
                    <a:pt x="634" y="1022"/>
                  </a:lnTo>
                  <a:lnTo>
                    <a:pt x="644" y="951"/>
                  </a:lnTo>
                  <a:lnTo>
                    <a:pt x="655" y="929"/>
                  </a:lnTo>
                  <a:lnTo>
                    <a:pt x="665" y="961"/>
                  </a:lnTo>
                  <a:lnTo>
                    <a:pt x="676" y="1022"/>
                  </a:lnTo>
                  <a:lnTo>
                    <a:pt x="686" y="968"/>
                  </a:lnTo>
                  <a:lnTo>
                    <a:pt x="697" y="949"/>
                  </a:lnTo>
                  <a:lnTo>
                    <a:pt x="708" y="973"/>
                  </a:lnTo>
                  <a:lnTo>
                    <a:pt x="718" y="1022"/>
                  </a:lnTo>
                  <a:lnTo>
                    <a:pt x="729" y="978"/>
                  </a:lnTo>
                  <a:lnTo>
                    <a:pt x="739" y="962"/>
                  </a:lnTo>
                  <a:lnTo>
                    <a:pt x="750" y="982"/>
                  </a:lnTo>
                  <a:lnTo>
                    <a:pt x="760" y="1022"/>
                  </a:lnTo>
                  <a:lnTo>
                    <a:pt x="771" y="985"/>
                  </a:lnTo>
                  <a:lnTo>
                    <a:pt x="781" y="971"/>
                  </a:lnTo>
                  <a:lnTo>
                    <a:pt x="792" y="987"/>
                  </a:lnTo>
                  <a:lnTo>
                    <a:pt x="803" y="1022"/>
                  </a:lnTo>
                  <a:lnTo>
                    <a:pt x="813" y="990"/>
                  </a:lnTo>
                  <a:lnTo>
                    <a:pt x="824" y="978"/>
                  </a:lnTo>
                  <a:lnTo>
                    <a:pt x="834" y="992"/>
                  </a:lnTo>
                  <a:lnTo>
                    <a:pt x="845" y="1022"/>
                  </a:lnTo>
                  <a:lnTo>
                    <a:pt x="855" y="994"/>
                  </a:lnTo>
                  <a:lnTo>
                    <a:pt x="866" y="983"/>
                  </a:lnTo>
                  <a:lnTo>
                    <a:pt x="876" y="995"/>
                  </a:lnTo>
                  <a:lnTo>
                    <a:pt x="887" y="1022"/>
                  </a:lnTo>
                  <a:lnTo>
                    <a:pt x="898" y="996"/>
                  </a:lnTo>
                  <a:lnTo>
                    <a:pt x="908" y="987"/>
                  </a:lnTo>
                  <a:lnTo>
                    <a:pt x="919" y="998"/>
                  </a:lnTo>
                  <a:lnTo>
                    <a:pt x="929" y="1022"/>
                  </a:lnTo>
                  <a:lnTo>
                    <a:pt x="940" y="999"/>
                  </a:lnTo>
                  <a:lnTo>
                    <a:pt x="950" y="990"/>
                  </a:lnTo>
                  <a:lnTo>
                    <a:pt x="961" y="1000"/>
                  </a:lnTo>
                  <a:lnTo>
                    <a:pt x="971" y="1022"/>
                  </a:lnTo>
                  <a:lnTo>
                    <a:pt x="982" y="1001"/>
                  </a:lnTo>
                  <a:lnTo>
                    <a:pt x="993" y="992"/>
                  </a:lnTo>
                  <a:lnTo>
                    <a:pt x="1003" y="1002"/>
                  </a:lnTo>
                  <a:lnTo>
                    <a:pt x="1014" y="1022"/>
                  </a:lnTo>
                  <a:lnTo>
                    <a:pt x="1024" y="1002"/>
                  </a:lnTo>
                  <a:lnTo>
                    <a:pt x="1035" y="994"/>
                  </a:lnTo>
                  <a:lnTo>
                    <a:pt x="1045" y="1003"/>
                  </a:lnTo>
                  <a:lnTo>
                    <a:pt x="1056" y="1022"/>
                  </a:lnTo>
                  <a:lnTo>
                    <a:pt x="1066" y="1003"/>
                  </a:lnTo>
                  <a:lnTo>
                    <a:pt x="1077" y="996"/>
                  </a:lnTo>
                  <a:lnTo>
                    <a:pt x="1088" y="1004"/>
                  </a:lnTo>
                  <a:lnTo>
                    <a:pt x="1098" y="1022"/>
                  </a:lnTo>
                  <a:lnTo>
                    <a:pt x="1109" y="1005"/>
                  </a:lnTo>
                  <a:lnTo>
                    <a:pt x="1119" y="998"/>
                  </a:lnTo>
                  <a:lnTo>
                    <a:pt x="1130" y="1005"/>
                  </a:lnTo>
                  <a:lnTo>
                    <a:pt x="1140" y="1022"/>
                  </a:lnTo>
                  <a:lnTo>
                    <a:pt x="1151" y="1006"/>
                  </a:lnTo>
                  <a:lnTo>
                    <a:pt x="1161" y="999"/>
                  </a:lnTo>
                  <a:lnTo>
                    <a:pt x="1172" y="1006"/>
                  </a:lnTo>
                  <a:lnTo>
                    <a:pt x="1183" y="1022"/>
                  </a:lnTo>
                  <a:lnTo>
                    <a:pt x="1193" y="1006"/>
                  </a:lnTo>
                  <a:lnTo>
                    <a:pt x="1204" y="1000"/>
                  </a:lnTo>
                  <a:lnTo>
                    <a:pt x="1214" y="1007"/>
                  </a:lnTo>
                  <a:lnTo>
                    <a:pt x="1225" y="1022"/>
                  </a:lnTo>
                  <a:lnTo>
                    <a:pt x="1235" y="1007"/>
                  </a:lnTo>
                  <a:lnTo>
                    <a:pt x="1246" y="1001"/>
                  </a:lnTo>
                  <a:lnTo>
                    <a:pt x="1257" y="1007"/>
                  </a:lnTo>
                  <a:lnTo>
                    <a:pt x="1267" y="1022"/>
                  </a:lnTo>
                  <a:lnTo>
                    <a:pt x="1278" y="1008"/>
                  </a:lnTo>
                  <a:lnTo>
                    <a:pt x="1288" y="1002"/>
                  </a:lnTo>
                  <a:lnTo>
                    <a:pt x="1299" y="1008"/>
                  </a:lnTo>
                  <a:lnTo>
                    <a:pt x="1309" y="1022"/>
                  </a:lnTo>
                  <a:lnTo>
                    <a:pt x="1320" y="1008"/>
                  </a:lnTo>
                  <a:lnTo>
                    <a:pt x="1330" y="1003"/>
                  </a:lnTo>
                  <a:lnTo>
                    <a:pt x="1341" y="1009"/>
                  </a:lnTo>
                  <a:lnTo>
                    <a:pt x="1352" y="1022"/>
                  </a:lnTo>
                  <a:lnTo>
                    <a:pt x="1362" y="1009"/>
                  </a:lnTo>
                  <a:lnTo>
                    <a:pt x="1373" y="1003"/>
                  </a:lnTo>
                  <a:lnTo>
                    <a:pt x="1383" y="1009"/>
                  </a:lnTo>
                  <a:lnTo>
                    <a:pt x="1394" y="1022"/>
                  </a:lnTo>
                  <a:lnTo>
                    <a:pt x="1404" y="1009"/>
                  </a:lnTo>
                  <a:lnTo>
                    <a:pt x="1415" y="1004"/>
                  </a:lnTo>
                  <a:lnTo>
                    <a:pt x="1425" y="1009"/>
                  </a:lnTo>
                  <a:lnTo>
                    <a:pt x="1436" y="1022"/>
                  </a:lnTo>
                  <a:lnTo>
                    <a:pt x="1446" y="1010"/>
                  </a:lnTo>
                  <a:lnTo>
                    <a:pt x="1457" y="1004"/>
                  </a:lnTo>
                  <a:lnTo>
                    <a:pt x="1468" y="1010"/>
                  </a:lnTo>
                  <a:lnTo>
                    <a:pt x="1478" y="1022"/>
                  </a:lnTo>
                  <a:lnTo>
                    <a:pt x="1489" y="1010"/>
                  </a:lnTo>
                  <a:lnTo>
                    <a:pt x="1499" y="1005"/>
                  </a:lnTo>
                  <a:lnTo>
                    <a:pt x="1510" y="1010"/>
                  </a:lnTo>
                  <a:lnTo>
                    <a:pt x="1520" y="1022"/>
                  </a:lnTo>
                  <a:lnTo>
                    <a:pt x="1531" y="1010"/>
                  </a:lnTo>
                  <a:lnTo>
                    <a:pt x="1541" y="1005"/>
                  </a:lnTo>
                  <a:lnTo>
                    <a:pt x="1552" y="1010"/>
                  </a:lnTo>
                  <a:lnTo>
                    <a:pt x="1563" y="1022"/>
                  </a:lnTo>
                  <a:lnTo>
                    <a:pt x="1573" y="1010"/>
                  </a:lnTo>
                  <a:lnTo>
                    <a:pt x="1584" y="1005"/>
                  </a:lnTo>
                  <a:lnTo>
                    <a:pt x="1594" y="1010"/>
                  </a:lnTo>
                  <a:lnTo>
                    <a:pt x="1605" y="1022"/>
                  </a:lnTo>
                  <a:lnTo>
                    <a:pt x="1615" y="1010"/>
                  </a:lnTo>
                  <a:lnTo>
                    <a:pt x="1626" y="1006"/>
                  </a:lnTo>
                  <a:lnTo>
                    <a:pt x="1637" y="1010"/>
                  </a:lnTo>
                  <a:lnTo>
                    <a:pt x="1647" y="1022"/>
                  </a:lnTo>
                  <a:lnTo>
                    <a:pt x="1658" y="1010"/>
                  </a:lnTo>
                  <a:lnTo>
                    <a:pt x="1668" y="1006"/>
                  </a:lnTo>
                  <a:lnTo>
                    <a:pt x="1679" y="1011"/>
                  </a:lnTo>
                  <a:lnTo>
                    <a:pt x="1689" y="1022"/>
                  </a:lnTo>
                  <a:lnTo>
                    <a:pt x="1700" y="1011"/>
                  </a:lnTo>
                  <a:lnTo>
                    <a:pt x="1710" y="1006"/>
                  </a:lnTo>
                  <a:lnTo>
                    <a:pt x="1721" y="1011"/>
                  </a:lnTo>
                  <a:lnTo>
                    <a:pt x="1732" y="1022"/>
                  </a:lnTo>
                  <a:lnTo>
                    <a:pt x="1742" y="1011"/>
                  </a:lnTo>
                  <a:lnTo>
                    <a:pt x="1753" y="1006"/>
                  </a:lnTo>
                  <a:lnTo>
                    <a:pt x="1763" y="1011"/>
                  </a:lnTo>
                  <a:lnTo>
                    <a:pt x="1774" y="1022"/>
                  </a:lnTo>
                  <a:lnTo>
                    <a:pt x="1784" y="1011"/>
                  </a:lnTo>
                  <a:lnTo>
                    <a:pt x="1795" y="1006"/>
                  </a:lnTo>
                  <a:lnTo>
                    <a:pt x="1805" y="1011"/>
                  </a:lnTo>
                  <a:lnTo>
                    <a:pt x="1816" y="1022"/>
                  </a:lnTo>
                  <a:lnTo>
                    <a:pt x="1827" y="1011"/>
                  </a:lnTo>
                  <a:lnTo>
                    <a:pt x="1837" y="1006"/>
                  </a:lnTo>
                  <a:lnTo>
                    <a:pt x="1848" y="1011"/>
                  </a:lnTo>
                  <a:lnTo>
                    <a:pt x="1858" y="1022"/>
                  </a:lnTo>
                  <a:lnTo>
                    <a:pt x="1869" y="1011"/>
                  </a:lnTo>
                  <a:lnTo>
                    <a:pt x="1879" y="1006"/>
                  </a:lnTo>
                  <a:lnTo>
                    <a:pt x="1890" y="1011"/>
                  </a:lnTo>
                  <a:lnTo>
                    <a:pt x="1900" y="1022"/>
                  </a:lnTo>
                  <a:lnTo>
                    <a:pt x="1911" y="1011"/>
                  </a:lnTo>
                  <a:lnTo>
                    <a:pt x="1921" y="1006"/>
                  </a:lnTo>
                  <a:lnTo>
                    <a:pt x="1932" y="1011"/>
                  </a:lnTo>
                  <a:lnTo>
                    <a:pt x="1943" y="1022"/>
                  </a:lnTo>
                  <a:lnTo>
                    <a:pt x="1953" y="1011"/>
                  </a:lnTo>
                  <a:lnTo>
                    <a:pt x="1964" y="1006"/>
                  </a:lnTo>
                  <a:lnTo>
                    <a:pt x="1974" y="1011"/>
                  </a:lnTo>
                  <a:lnTo>
                    <a:pt x="1985" y="1022"/>
                  </a:lnTo>
                  <a:lnTo>
                    <a:pt x="1995" y="1011"/>
                  </a:lnTo>
                  <a:lnTo>
                    <a:pt x="2006" y="1006"/>
                  </a:lnTo>
                  <a:lnTo>
                    <a:pt x="2017" y="1011"/>
                  </a:lnTo>
                  <a:lnTo>
                    <a:pt x="2027" y="1022"/>
                  </a:lnTo>
                  <a:lnTo>
                    <a:pt x="2038" y="1011"/>
                  </a:lnTo>
                  <a:lnTo>
                    <a:pt x="2048" y="1006"/>
                  </a:lnTo>
                  <a:lnTo>
                    <a:pt x="2059" y="1010"/>
                  </a:lnTo>
                  <a:lnTo>
                    <a:pt x="2069" y="1022"/>
                  </a:lnTo>
                  <a:lnTo>
                    <a:pt x="2080" y="1010"/>
                  </a:lnTo>
                  <a:lnTo>
                    <a:pt x="2090" y="1006"/>
                  </a:lnTo>
                  <a:lnTo>
                    <a:pt x="2101" y="1010"/>
                  </a:lnTo>
                  <a:lnTo>
                    <a:pt x="2112" y="1022"/>
                  </a:lnTo>
                  <a:lnTo>
                    <a:pt x="2122" y="1010"/>
                  </a:lnTo>
                  <a:lnTo>
                    <a:pt x="2133" y="1005"/>
                  </a:lnTo>
                  <a:lnTo>
                    <a:pt x="2143" y="1010"/>
                  </a:lnTo>
                  <a:lnTo>
                    <a:pt x="2154" y="1022"/>
                  </a:lnTo>
                  <a:lnTo>
                    <a:pt x="2164" y="1010"/>
                  </a:lnTo>
                  <a:lnTo>
                    <a:pt x="2175" y="1005"/>
                  </a:lnTo>
                  <a:lnTo>
                    <a:pt x="2186" y="1010"/>
                  </a:lnTo>
                  <a:lnTo>
                    <a:pt x="2196" y="1022"/>
                  </a:lnTo>
                  <a:lnTo>
                    <a:pt x="2207" y="1010"/>
                  </a:lnTo>
                  <a:lnTo>
                    <a:pt x="2217" y="1005"/>
                  </a:lnTo>
                  <a:lnTo>
                    <a:pt x="2228" y="1010"/>
                  </a:lnTo>
                  <a:lnTo>
                    <a:pt x="2238" y="1022"/>
                  </a:lnTo>
                  <a:lnTo>
                    <a:pt x="2249" y="1010"/>
                  </a:lnTo>
                  <a:lnTo>
                    <a:pt x="2259" y="1004"/>
                  </a:lnTo>
                  <a:lnTo>
                    <a:pt x="2270" y="1010"/>
                  </a:lnTo>
                  <a:lnTo>
                    <a:pt x="2280" y="1022"/>
                  </a:lnTo>
                  <a:lnTo>
                    <a:pt x="2291" y="1009"/>
                  </a:lnTo>
                  <a:lnTo>
                    <a:pt x="2302" y="1004"/>
                  </a:lnTo>
                  <a:lnTo>
                    <a:pt x="2312" y="1009"/>
                  </a:lnTo>
                  <a:lnTo>
                    <a:pt x="2323" y="1022"/>
                  </a:lnTo>
                  <a:lnTo>
                    <a:pt x="2333" y="1009"/>
                  </a:lnTo>
                  <a:lnTo>
                    <a:pt x="2344" y="1003"/>
                  </a:lnTo>
                  <a:lnTo>
                    <a:pt x="2354" y="1009"/>
                  </a:lnTo>
                  <a:lnTo>
                    <a:pt x="2365" y="1022"/>
                  </a:lnTo>
                  <a:lnTo>
                    <a:pt x="2375" y="1009"/>
                  </a:lnTo>
                  <a:lnTo>
                    <a:pt x="2386" y="1003"/>
                  </a:lnTo>
                  <a:lnTo>
                    <a:pt x="2397" y="1008"/>
                  </a:lnTo>
                  <a:lnTo>
                    <a:pt x="2407" y="1022"/>
                  </a:lnTo>
                  <a:lnTo>
                    <a:pt x="2418" y="1008"/>
                  </a:lnTo>
                  <a:lnTo>
                    <a:pt x="2428" y="1002"/>
                  </a:lnTo>
                  <a:lnTo>
                    <a:pt x="2439" y="1008"/>
                  </a:lnTo>
                  <a:lnTo>
                    <a:pt x="2449" y="1022"/>
                  </a:lnTo>
                  <a:lnTo>
                    <a:pt x="2460" y="1007"/>
                  </a:lnTo>
                  <a:lnTo>
                    <a:pt x="2470" y="1001"/>
                  </a:lnTo>
                  <a:lnTo>
                    <a:pt x="2481" y="1007"/>
                  </a:lnTo>
                  <a:lnTo>
                    <a:pt x="2492" y="1022"/>
                  </a:lnTo>
                  <a:lnTo>
                    <a:pt x="2502" y="1007"/>
                  </a:lnTo>
                  <a:lnTo>
                    <a:pt x="2513" y="1000"/>
                  </a:lnTo>
                  <a:lnTo>
                    <a:pt x="2523" y="1006"/>
                  </a:lnTo>
                  <a:lnTo>
                    <a:pt x="2534" y="1022"/>
                  </a:lnTo>
                  <a:lnTo>
                    <a:pt x="2544" y="1006"/>
                  </a:lnTo>
                  <a:lnTo>
                    <a:pt x="2555" y="999"/>
                  </a:lnTo>
                  <a:lnTo>
                    <a:pt x="2566" y="1006"/>
                  </a:lnTo>
                  <a:lnTo>
                    <a:pt x="2576" y="1022"/>
                  </a:lnTo>
                  <a:lnTo>
                    <a:pt x="2587" y="1005"/>
                  </a:lnTo>
                  <a:lnTo>
                    <a:pt x="2597" y="998"/>
                  </a:lnTo>
                  <a:lnTo>
                    <a:pt x="2608" y="1005"/>
                  </a:lnTo>
                  <a:lnTo>
                    <a:pt x="2618" y="1022"/>
                  </a:lnTo>
                  <a:lnTo>
                    <a:pt x="2629" y="1004"/>
                  </a:lnTo>
                  <a:lnTo>
                    <a:pt x="2639" y="996"/>
                  </a:lnTo>
                  <a:lnTo>
                    <a:pt x="2650" y="1003"/>
                  </a:lnTo>
                  <a:lnTo>
                    <a:pt x="2661" y="1022"/>
                  </a:lnTo>
                  <a:lnTo>
                    <a:pt x="2671" y="1003"/>
                  </a:lnTo>
                  <a:lnTo>
                    <a:pt x="2682" y="994"/>
                  </a:lnTo>
                  <a:lnTo>
                    <a:pt x="2692" y="1002"/>
                  </a:lnTo>
                </a:path>
              </a:pathLst>
            </a:custGeom>
            <a:noFill/>
            <a:ln w="3175" cap="flat">
              <a:solidFill>
                <a:srgbClr val="00B05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96" name="Freeform 203"/>
            <p:cNvSpPr>
              <a:spLocks/>
            </p:cNvSpPr>
            <p:nvPr/>
          </p:nvSpPr>
          <p:spPr bwMode="auto">
            <a:xfrm>
              <a:off x="5470826" y="2864092"/>
              <a:ext cx="2672064" cy="1007398"/>
            </a:xfrm>
            <a:custGeom>
              <a:avLst/>
              <a:gdLst>
                <a:gd name="T0" fmla="*/ 42 w 2692"/>
                <a:gd name="T1" fmla="*/ 1022 h 1022"/>
                <a:gd name="T2" fmla="*/ 95 w 2692"/>
                <a:gd name="T3" fmla="*/ 1000 h 1022"/>
                <a:gd name="T4" fmla="*/ 148 w 2692"/>
                <a:gd name="T5" fmla="*/ 987 h 1022"/>
                <a:gd name="T6" fmla="*/ 201 w 2692"/>
                <a:gd name="T7" fmla="*/ 994 h 1022"/>
                <a:gd name="T8" fmla="*/ 254 w 2692"/>
                <a:gd name="T9" fmla="*/ 1022 h 1022"/>
                <a:gd name="T10" fmla="*/ 306 w 2692"/>
                <a:gd name="T11" fmla="*/ 982 h 1022"/>
                <a:gd name="T12" fmla="*/ 359 w 2692"/>
                <a:gd name="T13" fmla="*/ 949 h 1022"/>
                <a:gd name="T14" fmla="*/ 412 w 2692"/>
                <a:gd name="T15" fmla="*/ 951 h 1022"/>
                <a:gd name="T16" fmla="*/ 465 w 2692"/>
                <a:gd name="T17" fmla="*/ 1022 h 1022"/>
                <a:gd name="T18" fmla="*/ 517 w 2692"/>
                <a:gd name="T19" fmla="*/ 715 h 1022"/>
                <a:gd name="T20" fmla="*/ 570 w 2692"/>
                <a:gd name="T21" fmla="*/ 371 h 1022"/>
                <a:gd name="T22" fmla="*/ 623 w 2692"/>
                <a:gd name="T23" fmla="*/ 891 h 1022"/>
                <a:gd name="T24" fmla="*/ 676 w 2692"/>
                <a:gd name="T25" fmla="*/ 1022 h 1022"/>
                <a:gd name="T26" fmla="*/ 729 w 2692"/>
                <a:gd name="T27" fmla="*/ 968 h 1022"/>
                <a:gd name="T28" fmla="*/ 781 w 2692"/>
                <a:gd name="T29" fmla="*/ 962 h 1022"/>
                <a:gd name="T30" fmla="*/ 834 w 2692"/>
                <a:gd name="T31" fmla="*/ 987 h 1022"/>
                <a:gd name="T32" fmla="*/ 887 w 2692"/>
                <a:gd name="T33" fmla="*/ 1022 h 1022"/>
                <a:gd name="T34" fmla="*/ 940 w 2692"/>
                <a:gd name="T35" fmla="*/ 996 h 1022"/>
                <a:gd name="T36" fmla="*/ 993 w 2692"/>
                <a:gd name="T37" fmla="*/ 990 h 1022"/>
                <a:gd name="T38" fmla="*/ 1045 w 2692"/>
                <a:gd name="T39" fmla="*/ 1002 h 1022"/>
                <a:gd name="T40" fmla="*/ 1098 w 2692"/>
                <a:gd name="T41" fmla="*/ 1022 h 1022"/>
                <a:gd name="T42" fmla="*/ 1151 w 2692"/>
                <a:gd name="T43" fmla="*/ 1005 h 1022"/>
                <a:gd name="T44" fmla="*/ 1204 w 2692"/>
                <a:gd name="T45" fmla="*/ 999 h 1022"/>
                <a:gd name="T46" fmla="*/ 1257 w 2692"/>
                <a:gd name="T47" fmla="*/ 1007 h 1022"/>
                <a:gd name="T48" fmla="*/ 1309 w 2692"/>
                <a:gd name="T49" fmla="*/ 1022 h 1022"/>
                <a:gd name="T50" fmla="*/ 1362 w 2692"/>
                <a:gd name="T51" fmla="*/ 1008 h 1022"/>
                <a:gd name="T52" fmla="*/ 1415 w 2692"/>
                <a:gd name="T53" fmla="*/ 1003 h 1022"/>
                <a:gd name="T54" fmla="*/ 1468 w 2692"/>
                <a:gd name="T55" fmla="*/ 1009 h 1022"/>
                <a:gd name="T56" fmla="*/ 1520 w 2692"/>
                <a:gd name="T57" fmla="*/ 1022 h 1022"/>
                <a:gd name="T58" fmla="*/ 1573 w 2692"/>
                <a:gd name="T59" fmla="*/ 1010 h 1022"/>
                <a:gd name="T60" fmla="*/ 1626 w 2692"/>
                <a:gd name="T61" fmla="*/ 1005 h 1022"/>
                <a:gd name="T62" fmla="*/ 1679 w 2692"/>
                <a:gd name="T63" fmla="*/ 1010 h 1022"/>
                <a:gd name="T64" fmla="*/ 1732 w 2692"/>
                <a:gd name="T65" fmla="*/ 1022 h 1022"/>
                <a:gd name="T66" fmla="*/ 1784 w 2692"/>
                <a:gd name="T67" fmla="*/ 1011 h 1022"/>
                <a:gd name="T68" fmla="*/ 1837 w 2692"/>
                <a:gd name="T69" fmla="*/ 1006 h 1022"/>
                <a:gd name="T70" fmla="*/ 1890 w 2692"/>
                <a:gd name="T71" fmla="*/ 1011 h 1022"/>
                <a:gd name="T72" fmla="*/ 1943 w 2692"/>
                <a:gd name="T73" fmla="*/ 1022 h 1022"/>
                <a:gd name="T74" fmla="*/ 1995 w 2692"/>
                <a:gd name="T75" fmla="*/ 1011 h 1022"/>
                <a:gd name="T76" fmla="*/ 2048 w 2692"/>
                <a:gd name="T77" fmla="*/ 1006 h 1022"/>
                <a:gd name="T78" fmla="*/ 2101 w 2692"/>
                <a:gd name="T79" fmla="*/ 1010 h 1022"/>
                <a:gd name="T80" fmla="*/ 2154 w 2692"/>
                <a:gd name="T81" fmla="*/ 1022 h 1022"/>
                <a:gd name="T82" fmla="*/ 2207 w 2692"/>
                <a:gd name="T83" fmla="*/ 1010 h 1022"/>
                <a:gd name="T84" fmla="*/ 2259 w 2692"/>
                <a:gd name="T85" fmla="*/ 1005 h 1022"/>
                <a:gd name="T86" fmla="*/ 2312 w 2692"/>
                <a:gd name="T87" fmla="*/ 1010 h 1022"/>
                <a:gd name="T88" fmla="*/ 2365 w 2692"/>
                <a:gd name="T89" fmla="*/ 1022 h 1022"/>
                <a:gd name="T90" fmla="*/ 2418 w 2692"/>
                <a:gd name="T91" fmla="*/ 1009 h 1022"/>
                <a:gd name="T92" fmla="*/ 2470 w 2692"/>
                <a:gd name="T93" fmla="*/ 1002 h 1022"/>
                <a:gd name="T94" fmla="*/ 2523 w 2692"/>
                <a:gd name="T95" fmla="*/ 1007 h 1022"/>
                <a:gd name="T96" fmla="*/ 2576 w 2692"/>
                <a:gd name="T97" fmla="*/ 1022 h 1022"/>
                <a:gd name="T98" fmla="*/ 2629 w 2692"/>
                <a:gd name="T99" fmla="*/ 1005 h 1022"/>
                <a:gd name="T100" fmla="*/ 2682 w 2692"/>
                <a:gd name="T101" fmla="*/ 996 h 10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692" h="1022">
                  <a:moveTo>
                    <a:pt x="0" y="1022"/>
                  </a:moveTo>
                  <a:lnTo>
                    <a:pt x="11" y="1003"/>
                  </a:lnTo>
                  <a:lnTo>
                    <a:pt x="21" y="994"/>
                  </a:lnTo>
                  <a:lnTo>
                    <a:pt x="32" y="1002"/>
                  </a:lnTo>
                  <a:lnTo>
                    <a:pt x="42" y="1022"/>
                  </a:lnTo>
                  <a:lnTo>
                    <a:pt x="53" y="1002"/>
                  </a:lnTo>
                  <a:lnTo>
                    <a:pt x="64" y="992"/>
                  </a:lnTo>
                  <a:lnTo>
                    <a:pt x="74" y="1001"/>
                  </a:lnTo>
                  <a:lnTo>
                    <a:pt x="85" y="1022"/>
                  </a:lnTo>
                  <a:lnTo>
                    <a:pt x="95" y="1000"/>
                  </a:lnTo>
                  <a:lnTo>
                    <a:pt x="106" y="990"/>
                  </a:lnTo>
                  <a:lnTo>
                    <a:pt x="116" y="999"/>
                  </a:lnTo>
                  <a:lnTo>
                    <a:pt x="127" y="1022"/>
                  </a:lnTo>
                  <a:lnTo>
                    <a:pt x="137" y="998"/>
                  </a:lnTo>
                  <a:lnTo>
                    <a:pt x="148" y="987"/>
                  </a:lnTo>
                  <a:lnTo>
                    <a:pt x="159" y="996"/>
                  </a:lnTo>
                  <a:lnTo>
                    <a:pt x="169" y="1022"/>
                  </a:lnTo>
                  <a:lnTo>
                    <a:pt x="180" y="995"/>
                  </a:lnTo>
                  <a:lnTo>
                    <a:pt x="190" y="983"/>
                  </a:lnTo>
                  <a:lnTo>
                    <a:pt x="201" y="994"/>
                  </a:lnTo>
                  <a:lnTo>
                    <a:pt x="211" y="1022"/>
                  </a:lnTo>
                  <a:lnTo>
                    <a:pt x="222" y="992"/>
                  </a:lnTo>
                  <a:lnTo>
                    <a:pt x="232" y="978"/>
                  </a:lnTo>
                  <a:lnTo>
                    <a:pt x="243" y="990"/>
                  </a:lnTo>
                  <a:lnTo>
                    <a:pt x="254" y="1022"/>
                  </a:lnTo>
                  <a:lnTo>
                    <a:pt x="264" y="987"/>
                  </a:lnTo>
                  <a:lnTo>
                    <a:pt x="275" y="971"/>
                  </a:lnTo>
                  <a:lnTo>
                    <a:pt x="285" y="985"/>
                  </a:lnTo>
                  <a:lnTo>
                    <a:pt x="296" y="1022"/>
                  </a:lnTo>
                  <a:lnTo>
                    <a:pt x="306" y="982"/>
                  </a:lnTo>
                  <a:lnTo>
                    <a:pt x="317" y="962"/>
                  </a:lnTo>
                  <a:lnTo>
                    <a:pt x="328" y="978"/>
                  </a:lnTo>
                  <a:lnTo>
                    <a:pt x="338" y="1022"/>
                  </a:lnTo>
                  <a:lnTo>
                    <a:pt x="349" y="973"/>
                  </a:lnTo>
                  <a:lnTo>
                    <a:pt x="359" y="949"/>
                  </a:lnTo>
                  <a:lnTo>
                    <a:pt x="370" y="968"/>
                  </a:lnTo>
                  <a:lnTo>
                    <a:pt x="380" y="1022"/>
                  </a:lnTo>
                  <a:lnTo>
                    <a:pt x="391" y="961"/>
                  </a:lnTo>
                  <a:lnTo>
                    <a:pt x="401" y="929"/>
                  </a:lnTo>
                  <a:lnTo>
                    <a:pt x="412" y="951"/>
                  </a:lnTo>
                  <a:lnTo>
                    <a:pt x="423" y="1022"/>
                  </a:lnTo>
                  <a:lnTo>
                    <a:pt x="433" y="938"/>
                  </a:lnTo>
                  <a:lnTo>
                    <a:pt x="444" y="892"/>
                  </a:lnTo>
                  <a:lnTo>
                    <a:pt x="454" y="920"/>
                  </a:lnTo>
                  <a:lnTo>
                    <a:pt x="465" y="1022"/>
                  </a:lnTo>
                  <a:lnTo>
                    <a:pt x="475" y="891"/>
                  </a:lnTo>
                  <a:lnTo>
                    <a:pt x="486" y="805"/>
                  </a:lnTo>
                  <a:lnTo>
                    <a:pt x="496" y="838"/>
                  </a:lnTo>
                  <a:lnTo>
                    <a:pt x="507" y="1022"/>
                  </a:lnTo>
                  <a:lnTo>
                    <a:pt x="517" y="715"/>
                  </a:lnTo>
                  <a:lnTo>
                    <a:pt x="528" y="371"/>
                  </a:lnTo>
                  <a:lnTo>
                    <a:pt x="539" y="102"/>
                  </a:lnTo>
                  <a:lnTo>
                    <a:pt x="549" y="0"/>
                  </a:lnTo>
                  <a:lnTo>
                    <a:pt x="560" y="102"/>
                  </a:lnTo>
                  <a:lnTo>
                    <a:pt x="570" y="371"/>
                  </a:lnTo>
                  <a:lnTo>
                    <a:pt x="581" y="715"/>
                  </a:lnTo>
                  <a:lnTo>
                    <a:pt x="591" y="1022"/>
                  </a:lnTo>
                  <a:lnTo>
                    <a:pt x="602" y="838"/>
                  </a:lnTo>
                  <a:lnTo>
                    <a:pt x="612" y="805"/>
                  </a:lnTo>
                  <a:lnTo>
                    <a:pt x="623" y="891"/>
                  </a:lnTo>
                  <a:lnTo>
                    <a:pt x="634" y="1022"/>
                  </a:lnTo>
                  <a:lnTo>
                    <a:pt x="644" y="920"/>
                  </a:lnTo>
                  <a:lnTo>
                    <a:pt x="655" y="892"/>
                  </a:lnTo>
                  <a:lnTo>
                    <a:pt x="665" y="938"/>
                  </a:lnTo>
                  <a:lnTo>
                    <a:pt x="676" y="1022"/>
                  </a:lnTo>
                  <a:lnTo>
                    <a:pt x="686" y="951"/>
                  </a:lnTo>
                  <a:lnTo>
                    <a:pt x="697" y="929"/>
                  </a:lnTo>
                  <a:lnTo>
                    <a:pt x="708" y="961"/>
                  </a:lnTo>
                  <a:lnTo>
                    <a:pt x="718" y="1022"/>
                  </a:lnTo>
                  <a:lnTo>
                    <a:pt x="729" y="968"/>
                  </a:lnTo>
                  <a:lnTo>
                    <a:pt x="739" y="949"/>
                  </a:lnTo>
                  <a:lnTo>
                    <a:pt x="750" y="973"/>
                  </a:lnTo>
                  <a:lnTo>
                    <a:pt x="760" y="1022"/>
                  </a:lnTo>
                  <a:lnTo>
                    <a:pt x="771" y="978"/>
                  </a:lnTo>
                  <a:lnTo>
                    <a:pt x="781" y="962"/>
                  </a:lnTo>
                  <a:lnTo>
                    <a:pt x="792" y="982"/>
                  </a:lnTo>
                  <a:lnTo>
                    <a:pt x="803" y="1022"/>
                  </a:lnTo>
                  <a:lnTo>
                    <a:pt x="813" y="985"/>
                  </a:lnTo>
                  <a:lnTo>
                    <a:pt x="824" y="971"/>
                  </a:lnTo>
                  <a:lnTo>
                    <a:pt x="834" y="987"/>
                  </a:lnTo>
                  <a:lnTo>
                    <a:pt x="845" y="1022"/>
                  </a:lnTo>
                  <a:lnTo>
                    <a:pt x="855" y="990"/>
                  </a:lnTo>
                  <a:lnTo>
                    <a:pt x="866" y="978"/>
                  </a:lnTo>
                  <a:lnTo>
                    <a:pt x="876" y="992"/>
                  </a:lnTo>
                  <a:lnTo>
                    <a:pt x="887" y="1022"/>
                  </a:lnTo>
                  <a:lnTo>
                    <a:pt x="898" y="994"/>
                  </a:lnTo>
                  <a:lnTo>
                    <a:pt x="908" y="983"/>
                  </a:lnTo>
                  <a:lnTo>
                    <a:pt x="919" y="995"/>
                  </a:lnTo>
                  <a:lnTo>
                    <a:pt x="929" y="1022"/>
                  </a:lnTo>
                  <a:lnTo>
                    <a:pt x="940" y="996"/>
                  </a:lnTo>
                  <a:lnTo>
                    <a:pt x="950" y="987"/>
                  </a:lnTo>
                  <a:lnTo>
                    <a:pt x="961" y="998"/>
                  </a:lnTo>
                  <a:lnTo>
                    <a:pt x="971" y="1022"/>
                  </a:lnTo>
                  <a:lnTo>
                    <a:pt x="982" y="999"/>
                  </a:lnTo>
                  <a:lnTo>
                    <a:pt x="993" y="990"/>
                  </a:lnTo>
                  <a:lnTo>
                    <a:pt x="1003" y="1000"/>
                  </a:lnTo>
                  <a:lnTo>
                    <a:pt x="1014" y="1022"/>
                  </a:lnTo>
                  <a:lnTo>
                    <a:pt x="1024" y="1001"/>
                  </a:lnTo>
                  <a:lnTo>
                    <a:pt x="1035" y="992"/>
                  </a:lnTo>
                  <a:lnTo>
                    <a:pt x="1045" y="1002"/>
                  </a:lnTo>
                  <a:lnTo>
                    <a:pt x="1056" y="1022"/>
                  </a:lnTo>
                  <a:lnTo>
                    <a:pt x="1066" y="1002"/>
                  </a:lnTo>
                  <a:lnTo>
                    <a:pt x="1077" y="994"/>
                  </a:lnTo>
                  <a:lnTo>
                    <a:pt x="1088" y="1003"/>
                  </a:lnTo>
                  <a:lnTo>
                    <a:pt x="1098" y="1022"/>
                  </a:lnTo>
                  <a:lnTo>
                    <a:pt x="1109" y="1003"/>
                  </a:lnTo>
                  <a:lnTo>
                    <a:pt x="1119" y="996"/>
                  </a:lnTo>
                  <a:lnTo>
                    <a:pt x="1130" y="1004"/>
                  </a:lnTo>
                  <a:lnTo>
                    <a:pt x="1140" y="1022"/>
                  </a:lnTo>
                  <a:lnTo>
                    <a:pt x="1151" y="1005"/>
                  </a:lnTo>
                  <a:lnTo>
                    <a:pt x="1161" y="998"/>
                  </a:lnTo>
                  <a:lnTo>
                    <a:pt x="1172" y="1005"/>
                  </a:lnTo>
                  <a:lnTo>
                    <a:pt x="1183" y="1022"/>
                  </a:lnTo>
                  <a:lnTo>
                    <a:pt x="1193" y="1006"/>
                  </a:lnTo>
                  <a:lnTo>
                    <a:pt x="1204" y="999"/>
                  </a:lnTo>
                  <a:lnTo>
                    <a:pt x="1214" y="1006"/>
                  </a:lnTo>
                  <a:lnTo>
                    <a:pt x="1225" y="1022"/>
                  </a:lnTo>
                  <a:lnTo>
                    <a:pt x="1235" y="1006"/>
                  </a:lnTo>
                  <a:lnTo>
                    <a:pt x="1246" y="1000"/>
                  </a:lnTo>
                  <a:lnTo>
                    <a:pt x="1257" y="1007"/>
                  </a:lnTo>
                  <a:lnTo>
                    <a:pt x="1267" y="1022"/>
                  </a:lnTo>
                  <a:lnTo>
                    <a:pt x="1278" y="1007"/>
                  </a:lnTo>
                  <a:lnTo>
                    <a:pt x="1288" y="1001"/>
                  </a:lnTo>
                  <a:lnTo>
                    <a:pt x="1299" y="1007"/>
                  </a:lnTo>
                  <a:lnTo>
                    <a:pt x="1309" y="1022"/>
                  </a:lnTo>
                  <a:lnTo>
                    <a:pt x="1320" y="1008"/>
                  </a:lnTo>
                  <a:lnTo>
                    <a:pt x="1330" y="1002"/>
                  </a:lnTo>
                  <a:lnTo>
                    <a:pt x="1341" y="1008"/>
                  </a:lnTo>
                  <a:lnTo>
                    <a:pt x="1352" y="1022"/>
                  </a:lnTo>
                  <a:lnTo>
                    <a:pt x="1362" y="1008"/>
                  </a:lnTo>
                  <a:lnTo>
                    <a:pt x="1373" y="1003"/>
                  </a:lnTo>
                  <a:lnTo>
                    <a:pt x="1383" y="1009"/>
                  </a:lnTo>
                  <a:lnTo>
                    <a:pt x="1394" y="1022"/>
                  </a:lnTo>
                  <a:lnTo>
                    <a:pt x="1404" y="1009"/>
                  </a:lnTo>
                  <a:lnTo>
                    <a:pt x="1415" y="1003"/>
                  </a:lnTo>
                  <a:lnTo>
                    <a:pt x="1425" y="1009"/>
                  </a:lnTo>
                  <a:lnTo>
                    <a:pt x="1436" y="1022"/>
                  </a:lnTo>
                  <a:lnTo>
                    <a:pt x="1446" y="1009"/>
                  </a:lnTo>
                  <a:lnTo>
                    <a:pt x="1457" y="1004"/>
                  </a:lnTo>
                  <a:lnTo>
                    <a:pt x="1468" y="1009"/>
                  </a:lnTo>
                  <a:lnTo>
                    <a:pt x="1478" y="1022"/>
                  </a:lnTo>
                  <a:lnTo>
                    <a:pt x="1489" y="1010"/>
                  </a:lnTo>
                  <a:lnTo>
                    <a:pt x="1499" y="1004"/>
                  </a:lnTo>
                  <a:lnTo>
                    <a:pt x="1510" y="1010"/>
                  </a:lnTo>
                  <a:lnTo>
                    <a:pt x="1520" y="1022"/>
                  </a:lnTo>
                  <a:lnTo>
                    <a:pt x="1531" y="1010"/>
                  </a:lnTo>
                  <a:lnTo>
                    <a:pt x="1541" y="1005"/>
                  </a:lnTo>
                  <a:lnTo>
                    <a:pt x="1552" y="1010"/>
                  </a:lnTo>
                  <a:lnTo>
                    <a:pt x="1563" y="1022"/>
                  </a:lnTo>
                  <a:lnTo>
                    <a:pt x="1573" y="1010"/>
                  </a:lnTo>
                  <a:lnTo>
                    <a:pt x="1584" y="1005"/>
                  </a:lnTo>
                  <a:lnTo>
                    <a:pt x="1594" y="1010"/>
                  </a:lnTo>
                  <a:lnTo>
                    <a:pt x="1605" y="1022"/>
                  </a:lnTo>
                  <a:lnTo>
                    <a:pt x="1615" y="1010"/>
                  </a:lnTo>
                  <a:lnTo>
                    <a:pt x="1626" y="1005"/>
                  </a:lnTo>
                  <a:lnTo>
                    <a:pt x="1637" y="1010"/>
                  </a:lnTo>
                  <a:lnTo>
                    <a:pt x="1647" y="1022"/>
                  </a:lnTo>
                  <a:lnTo>
                    <a:pt x="1658" y="1010"/>
                  </a:lnTo>
                  <a:lnTo>
                    <a:pt x="1668" y="1006"/>
                  </a:lnTo>
                  <a:lnTo>
                    <a:pt x="1679" y="1010"/>
                  </a:lnTo>
                  <a:lnTo>
                    <a:pt x="1689" y="1022"/>
                  </a:lnTo>
                  <a:lnTo>
                    <a:pt x="1700" y="1010"/>
                  </a:lnTo>
                  <a:lnTo>
                    <a:pt x="1710" y="1006"/>
                  </a:lnTo>
                  <a:lnTo>
                    <a:pt x="1721" y="1011"/>
                  </a:lnTo>
                  <a:lnTo>
                    <a:pt x="1732" y="1022"/>
                  </a:lnTo>
                  <a:lnTo>
                    <a:pt x="1742" y="1011"/>
                  </a:lnTo>
                  <a:lnTo>
                    <a:pt x="1753" y="1006"/>
                  </a:lnTo>
                  <a:lnTo>
                    <a:pt x="1763" y="1011"/>
                  </a:lnTo>
                  <a:lnTo>
                    <a:pt x="1774" y="1022"/>
                  </a:lnTo>
                  <a:lnTo>
                    <a:pt x="1784" y="1011"/>
                  </a:lnTo>
                  <a:lnTo>
                    <a:pt x="1795" y="1006"/>
                  </a:lnTo>
                  <a:lnTo>
                    <a:pt x="1805" y="1011"/>
                  </a:lnTo>
                  <a:lnTo>
                    <a:pt x="1816" y="1022"/>
                  </a:lnTo>
                  <a:lnTo>
                    <a:pt x="1827" y="1011"/>
                  </a:lnTo>
                  <a:lnTo>
                    <a:pt x="1837" y="1006"/>
                  </a:lnTo>
                  <a:lnTo>
                    <a:pt x="1848" y="1011"/>
                  </a:lnTo>
                  <a:lnTo>
                    <a:pt x="1858" y="1022"/>
                  </a:lnTo>
                  <a:lnTo>
                    <a:pt x="1869" y="1011"/>
                  </a:lnTo>
                  <a:lnTo>
                    <a:pt x="1879" y="1006"/>
                  </a:lnTo>
                  <a:lnTo>
                    <a:pt x="1890" y="1011"/>
                  </a:lnTo>
                  <a:lnTo>
                    <a:pt x="1900" y="1022"/>
                  </a:lnTo>
                  <a:lnTo>
                    <a:pt x="1911" y="1011"/>
                  </a:lnTo>
                  <a:lnTo>
                    <a:pt x="1921" y="1006"/>
                  </a:lnTo>
                  <a:lnTo>
                    <a:pt x="1932" y="1011"/>
                  </a:lnTo>
                  <a:lnTo>
                    <a:pt x="1943" y="1022"/>
                  </a:lnTo>
                  <a:lnTo>
                    <a:pt x="1953" y="1011"/>
                  </a:lnTo>
                  <a:lnTo>
                    <a:pt x="1964" y="1006"/>
                  </a:lnTo>
                  <a:lnTo>
                    <a:pt x="1974" y="1011"/>
                  </a:lnTo>
                  <a:lnTo>
                    <a:pt x="1985" y="1022"/>
                  </a:lnTo>
                  <a:lnTo>
                    <a:pt x="1995" y="1011"/>
                  </a:lnTo>
                  <a:lnTo>
                    <a:pt x="2006" y="1006"/>
                  </a:lnTo>
                  <a:lnTo>
                    <a:pt x="2017" y="1011"/>
                  </a:lnTo>
                  <a:lnTo>
                    <a:pt x="2027" y="1022"/>
                  </a:lnTo>
                  <a:lnTo>
                    <a:pt x="2038" y="1011"/>
                  </a:lnTo>
                  <a:lnTo>
                    <a:pt x="2048" y="1006"/>
                  </a:lnTo>
                  <a:lnTo>
                    <a:pt x="2059" y="1011"/>
                  </a:lnTo>
                  <a:lnTo>
                    <a:pt x="2069" y="1022"/>
                  </a:lnTo>
                  <a:lnTo>
                    <a:pt x="2080" y="1011"/>
                  </a:lnTo>
                  <a:lnTo>
                    <a:pt x="2090" y="1006"/>
                  </a:lnTo>
                  <a:lnTo>
                    <a:pt x="2101" y="1010"/>
                  </a:lnTo>
                  <a:lnTo>
                    <a:pt x="2112" y="1022"/>
                  </a:lnTo>
                  <a:lnTo>
                    <a:pt x="2122" y="1010"/>
                  </a:lnTo>
                  <a:lnTo>
                    <a:pt x="2133" y="1006"/>
                  </a:lnTo>
                  <a:lnTo>
                    <a:pt x="2143" y="1010"/>
                  </a:lnTo>
                  <a:lnTo>
                    <a:pt x="2154" y="1022"/>
                  </a:lnTo>
                  <a:lnTo>
                    <a:pt x="2164" y="1010"/>
                  </a:lnTo>
                  <a:lnTo>
                    <a:pt x="2175" y="1005"/>
                  </a:lnTo>
                  <a:lnTo>
                    <a:pt x="2186" y="1010"/>
                  </a:lnTo>
                  <a:lnTo>
                    <a:pt x="2196" y="1022"/>
                  </a:lnTo>
                  <a:lnTo>
                    <a:pt x="2207" y="1010"/>
                  </a:lnTo>
                  <a:lnTo>
                    <a:pt x="2217" y="1005"/>
                  </a:lnTo>
                  <a:lnTo>
                    <a:pt x="2228" y="1010"/>
                  </a:lnTo>
                  <a:lnTo>
                    <a:pt x="2238" y="1022"/>
                  </a:lnTo>
                  <a:lnTo>
                    <a:pt x="2249" y="1010"/>
                  </a:lnTo>
                  <a:lnTo>
                    <a:pt x="2259" y="1005"/>
                  </a:lnTo>
                  <a:lnTo>
                    <a:pt x="2270" y="1010"/>
                  </a:lnTo>
                  <a:lnTo>
                    <a:pt x="2280" y="1022"/>
                  </a:lnTo>
                  <a:lnTo>
                    <a:pt x="2291" y="1010"/>
                  </a:lnTo>
                  <a:lnTo>
                    <a:pt x="2302" y="1004"/>
                  </a:lnTo>
                  <a:lnTo>
                    <a:pt x="2312" y="1010"/>
                  </a:lnTo>
                  <a:lnTo>
                    <a:pt x="2323" y="1022"/>
                  </a:lnTo>
                  <a:lnTo>
                    <a:pt x="2333" y="1009"/>
                  </a:lnTo>
                  <a:lnTo>
                    <a:pt x="2344" y="1004"/>
                  </a:lnTo>
                  <a:lnTo>
                    <a:pt x="2354" y="1009"/>
                  </a:lnTo>
                  <a:lnTo>
                    <a:pt x="2365" y="1022"/>
                  </a:lnTo>
                  <a:lnTo>
                    <a:pt x="2375" y="1009"/>
                  </a:lnTo>
                  <a:lnTo>
                    <a:pt x="2386" y="1003"/>
                  </a:lnTo>
                  <a:lnTo>
                    <a:pt x="2397" y="1009"/>
                  </a:lnTo>
                  <a:lnTo>
                    <a:pt x="2407" y="1022"/>
                  </a:lnTo>
                  <a:lnTo>
                    <a:pt x="2418" y="1009"/>
                  </a:lnTo>
                  <a:lnTo>
                    <a:pt x="2428" y="1003"/>
                  </a:lnTo>
                  <a:lnTo>
                    <a:pt x="2439" y="1008"/>
                  </a:lnTo>
                  <a:lnTo>
                    <a:pt x="2449" y="1022"/>
                  </a:lnTo>
                  <a:lnTo>
                    <a:pt x="2460" y="1008"/>
                  </a:lnTo>
                  <a:lnTo>
                    <a:pt x="2470" y="1002"/>
                  </a:lnTo>
                  <a:lnTo>
                    <a:pt x="2481" y="1008"/>
                  </a:lnTo>
                  <a:lnTo>
                    <a:pt x="2492" y="1022"/>
                  </a:lnTo>
                  <a:lnTo>
                    <a:pt x="2502" y="1007"/>
                  </a:lnTo>
                  <a:lnTo>
                    <a:pt x="2513" y="1001"/>
                  </a:lnTo>
                  <a:lnTo>
                    <a:pt x="2523" y="1007"/>
                  </a:lnTo>
                  <a:lnTo>
                    <a:pt x="2534" y="1022"/>
                  </a:lnTo>
                  <a:lnTo>
                    <a:pt x="2544" y="1007"/>
                  </a:lnTo>
                  <a:lnTo>
                    <a:pt x="2555" y="1000"/>
                  </a:lnTo>
                  <a:lnTo>
                    <a:pt x="2566" y="1006"/>
                  </a:lnTo>
                  <a:lnTo>
                    <a:pt x="2576" y="1022"/>
                  </a:lnTo>
                  <a:lnTo>
                    <a:pt x="2587" y="1006"/>
                  </a:lnTo>
                  <a:lnTo>
                    <a:pt x="2597" y="999"/>
                  </a:lnTo>
                  <a:lnTo>
                    <a:pt x="2608" y="1006"/>
                  </a:lnTo>
                  <a:lnTo>
                    <a:pt x="2618" y="1022"/>
                  </a:lnTo>
                  <a:lnTo>
                    <a:pt x="2629" y="1005"/>
                  </a:lnTo>
                  <a:lnTo>
                    <a:pt x="2639" y="998"/>
                  </a:lnTo>
                  <a:lnTo>
                    <a:pt x="2650" y="1005"/>
                  </a:lnTo>
                  <a:lnTo>
                    <a:pt x="2661" y="1022"/>
                  </a:lnTo>
                  <a:lnTo>
                    <a:pt x="2671" y="1004"/>
                  </a:lnTo>
                  <a:lnTo>
                    <a:pt x="2682" y="996"/>
                  </a:lnTo>
                  <a:lnTo>
                    <a:pt x="2692" y="1003"/>
                  </a:lnTo>
                </a:path>
              </a:pathLst>
            </a:custGeom>
            <a:noFill/>
            <a:ln w="3175" cap="flat">
              <a:solidFill>
                <a:srgbClr val="00B05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97" name="Freeform 204"/>
            <p:cNvSpPr>
              <a:spLocks/>
            </p:cNvSpPr>
            <p:nvPr/>
          </p:nvSpPr>
          <p:spPr bwMode="auto">
            <a:xfrm>
              <a:off x="5470826" y="2864092"/>
              <a:ext cx="2672064" cy="1007398"/>
            </a:xfrm>
            <a:custGeom>
              <a:avLst/>
              <a:gdLst>
                <a:gd name="T0" fmla="*/ 42 w 2692"/>
                <a:gd name="T1" fmla="*/ 1022 h 1022"/>
                <a:gd name="T2" fmla="*/ 95 w 2692"/>
                <a:gd name="T3" fmla="*/ 1002 h 1022"/>
                <a:gd name="T4" fmla="*/ 148 w 2692"/>
                <a:gd name="T5" fmla="*/ 990 h 1022"/>
                <a:gd name="T6" fmla="*/ 201 w 2692"/>
                <a:gd name="T7" fmla="*/ 996 h 1022"/>
                <a:gd name="T8" fmla="*/ 254 w 2692"/>
                <a:gd name="T9" fmla="*/ 1022 h 1022"/>
                <a:gd name="T10" fmla="*/ 306 w 2692"/>
                <a:gd name="T11" fmla="*/ 987 h 1022"/>
                <a:gd name="T12" fmla="*/ 359 w 2692"/>
                <a:gd name="T13" fmla="*/ 962 h 1022"/>
                <a:gd name="T14" fmla="*/ 412 w 2692"/>
                <a:gd name="T15" fmla="*/ 968 h 1022"/>
                <a:gd name="T16" fmla="*/ 465 w 2692"/>
                <a:gd name="T17" fmla="*/ 1022 h 1022"/>
                <a:gd name="T18" fmla="*/ 517 w 2692"/>
                <a:gd name="T19" fmla="*/ 891 h 1022"/>
                <a:gd name="T20" fmla="*/ 570 w 2692"/>
                <a:gd name="T21" fmla="*/ 371 h 1022"/>
                <a:gd name="T22" fmla="*/ 623 w 2692"/>
                <a:gd name="T23" fmla="*/ 715 h 1022"/>
                <a:gd name="T24" fmla="*/ 676 w 2692"/>
                <a:gd name="T25" fmla="*/ 1022 h 1022"/>
                <a:gd name="T26" fmla="*/ 729 w 2692"/>
                <a:gd name="T27" fmla="*/ 951 h 1022"/>
                <a:gd name="T28" fmla="*/ 781 w 2692"/>
                <a:gd name="T29" fmla="*/ 949 h 1022"/>
                <a:gd name="T30" fmla="*/ 834 w 2692"/>
                <a:gd name="T31" fmla="*/ 982 h 1022"/>
                <a:gd name="T32" fmla="*/ 887 w 2692"/>
                <a:gd name="T33" fmla="*/ 1022 h 1022"/>
                <a:gd name="T34" fmla="*/ 940 w 2692"/>
                <a:gd name="T35" fmla="*/ 994 h 1022"/>
                <a:gd name="T36" fmla="*/ 993 w 2692"/>
                <a:gd name="T37" fmla="*/ 987 h 1022"/>
                <a:gd name="T38" fmla="*/ 1045 w 2692"/>
                <a:gd name="T39" fmla="*/ 1000 h 1022"/>
                <a:gd name="T40" fmla="*/ 1098 w 2692"/>
                <a:gd name="T41" fmla="*/ 1022 h 1022"/>
                <a:gd name="T42" fmla="*/ 1151 w 2692"/>
                <a:gd name="T43" fmla="*/ 1003 h 1022"/>
                <a:gd name="T44" fmla="*/ 1204 w 2692"/>
                <a:gd name="T45" fmla="*/ 998 h 1022"/>
                <a:gd name="T46" fmla="*/ 1257 w 2692"/>
                <a:gd name="T47" fmla="*/ 1006 h 1022"/>
                <a:gd name="T48" fmla="*/ 1309 w 2692"/>
                <a:gd name="T49" fmla="*/ 1022 h 1022"/>
                <a:gd name="T50" fmla="*/ 1362 w 2692"/>
                <a:gd name="T51" fmla="*/ 1008 h 1022"/>
                <a:gd name="T52" fmla="*/ 1415 w 2692"/>
                <a:gd name="T53" fmla="*/ 1003 h 1022"/>
                <a:gd name="T54" fmla="*/ 1468 w 2692"/>
                <a:gd name="T55" fmla="*/ 1009 h 1022"/>
                <a:gd name="T56" fmla="*/ 1520 w 2692"/>
                <a:gd name="T57" fmla="*/ 1022 h 1022"/>
                <a:gd name="T58" fmla="*/ 1573 w 2692"/>
                <a:gd name="T59" fmla="*/ 1010 h 1022"/>
                <a:gd name="T60" fmla="*/ 1626 w 2692"/>
                <a:gd name="T61" fmla="*/ 1005 h 1022"/>
                <a:gd name="T62" fmla="*/ 1679 w 2692"/>
                <a:gd name="T63" fmla="*/ 1010 h 1022"/>
                <a:gd name="T64" fmla="*/ 1732 w 2692"/>
                <a:gd name="T65" fmla="*/ 1022 h 1022"/>
                <a:gd name="T66" fmla="*/ 1784 w 2692"/>
                <a:gd name="T67" fmla="*/ 1011 h 1022"/>
                <a:gd name="T68" fmla="*/ 1837 w 2692"/>
                <a:gd name="T69" fmla="*/ 1006 h 1022"/>
                <a:gd name="T70" fmla="*/ 1890 w 2692"/>
                <a:gd name="T71" fmla="*/ 1011 h 1022"/>
                <a:gd name="T72" fmla="*/ 1943 w 2692"/>
                <a:gd name="T73" fmla="*/ 1022 h 1022"/>
                <a:gd name="T74" fmla="*/ 1995 w 2692"/>
                <a:gd name="T75" fmla="*/ 1011 h 1022"/>
                <a:gd name="T76" fmla="*/ 2048 w 2692"/>
                <a:gd name="T77" fmla="*/ 1006 h 1022"/>
                <a:gd name="T78" fmla="*/ 2101 w 2692"/>
                <a:gd name="T79" fmla="*/ 1011 h 1022"/>
                <a:gd name="T80" fmla="*/ 2154 w 2692"/>
                <a:gd name="T81" fmla="*/ 1022 h 1022"/>
                <a:gd name="T82" fmla="*/ 2207 w 2692"/>
                <a:gd name="T83" fmla="*/ 1010 h 1022"/>
                <a:gd name="T84" fmla="*/ 2259 w 2692"/>
                <a:gd name="T85" fmla="*/ 1005 h 1022"/>
                <a:gd name="T86" fmla="*/ 2312 w 2692"/>
                <a:gd name="T87" fmla="*/ 1010 h 1022"/>
                <a:gd name="T88" fmla="*/ 2365 w 2692"/>
                <a:gd name="T89" fmla="*/ 1022 h 1022"/>
                <a:gd name="T90" fmla="*/ 2418 w 2692"/>
                <a:gd name="T91" fmla="*/ 1009 h 1022"/>
                <a:gd name="T92" fmla="*/ 2470 w 2692"/>
                <a:gd name="T93" fmla="*/ 1003 h 1022"/>
                <a:gd name="T94" fmla="*/ 2523 w 2692"/>
                <a:gd name="T95" fmla="*/ 1008 h 1022"/>
                <a:gd name="T96" fmla="*/ 2576 w 2692"/>
                <a:gd name="T97" fmla="*/ 1022 h 1022"/>
                <a:gd name="T98" fmla="*/ 2629 w 2692"/>
                <a:gd name="T99" fmla="*/ 1006 h 1022"/>
                <a:gd name="T100" fmla="*/ 2682 w 2692"/>
                <a:gd name="T101" fmla="*/ 998 h 10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692" h="1022">
                  <a:moveTo>
                    <a:pt x="0" y="1022"/>
                  </a:moveTo>
                  <a:lnTo>
                    <a:pt x="11" y="1004"/>
                  </a:lnTo>
                  <a:lnTo>
                    <a:pt x="21" y="996"/>
                  </a:lnTo>
                  <a:lnTo>
                    <a:pt x="32" y="1003"/>
                  </a:lnTo>
                  <a:lnTo>
                    <a:pt x="42" y="1022"/>
                  </a:lnTo>
                  <a:lnTo>
                    <a:pt x="53" y="1003"/>
                  </a:lnTo>
                  <a:lnTo>
                    <a:pt x="64" y="994"/>
                  </a:lnTo>
                  <a:lnTo>
                    <a:pt x="74" y="1002"/>
                  </a:lnTo>
                  <a:lnTo>
                    <a:pt x="85" y="1022"/>
                  </a:lnTo>
                  <a:lnTo>
                    <a:pt x="95" y="1002"/>
                  </a:lnTo>
                  <a:lnTo>
                    <a:pt x="106" y="992"/>
                  </a:lnTo>
                  <a:lnTo>
                    <a:pt x="116" y="1001"/>
                  </a:lnTo>
                  <a:lnTo>
                    <a:pt x="127" y="1022"/>
                  </a:lnTo>
                  <a:lnTo>
                    <a:pt x="137" y="1000"/>
                  </a:lnTo>
                  <a:lnTo>
                    <a:pt x="148" y="990"/>
                  </a:lnTo>
                  <a:lnTo>
                    <a:pt x="159" y="999"/>
                  </a:lnTo>
                  <a:lnTo>
                    <a:pt x="169" y="1022"/>
                  </a:lnTo>
                  <a:lnTo>
                    <a:pt x="180" y="998"/>
                  </a:lnTo>
                  <a:lnTo>
                    <a:pt x="190" y="987"/>
                  </a:lnTo>
                  <a:lnTo>
                    <a:pt x="201" y="996"/>
                  </a:lnTo>
                  <a:lnTo>
                    <a:pt x="211" y="1022"/>
                  </a:lnTo>
                  <a:lnTo>
                    <a:pt x="222" y="995"/>
                  </a:lnTo>
                  <a:lnTo>
                    <a:pt x="232" y="983"/>
                  </a:lnTo>
                  <a:lnTo>
                    <a:pt x="243" y="994"/>
                  </a:lnTo>
                  <a:lnTo>
                    <a:pt x="254" y="1022"/>
                  </a:lnTo>
                  <a:lnTo>
                    <a:pt x="264" y="992"/>
                  </a:lnTo>
                  <a:lnTo>
                    <a:pt x="275" y="978"/>
                  </a:lnTo>
                  <a:lnTo>
                    <a:pt x="285" y="990"/>
                  </a:lnTo>
                  <a:lnTo>
                    <a:pt x="296" y="1022"/>
                  </a:lnTo>
                  <a:lnTo>
                    <a:pt x="306" y="987"/>
                  </a:lnTo>
                  <a:lnTo>
                    <a:pt x="317" y="971"/>
                  </a:lnTo>
                  <a:lnTo>
                    <a:pt x="328" y="985"/>
                  </a:lnTo>
                  <a:lnTo>
                    <a:pt x="338" y="1022"/>
                  </a:lnTo>
                  <a:lnTo>
                    <a:pt x="349" y="982"/>
                  </a:lnTo>
                  <a:lnTo>
                    <a:pt x="359" y="962"/>
                  </a:lnTo>
                  <a:lnTo>
                    <a:pt x="370" y="978"/>
                  </a:lnTo>
                  <a:lnTo>
                    <a:pt x="380" y="1022"/>
                  </a:lnTo>
                  <a:lnTo>
                    <a:pt x="391" y="973"/>
                  </a:lnTo>
                  <a:lnTo>
                    <a:pt x="401" y="949"/>
                  </a:lnTo>
                  <a:lnTo>
                    <a:pt x="412" y="968"/>
                  </a:lnTo>
                  <a:lnTo>
                    <a:pt x="423" y="1022"/>
                  </a:lnTo>
                  <a:lnTo>
                    <a:pt x="433" y="961"/>
                  </a:lnTo>
                  <a:lnTo>
                    <a:pt x="444" y="929"/>
                  </a:lnTo>
                  <a:lnTo>
                    <a:pt x="454" y="951"/>
                  </a:lnTo>
                  <a:lnTo>
                    <a:pt x="465" y="1022"/>
                  </a:lnTo>
                  <a:lnTo>
                    <a:pt x="475" y="938"/>
                  </a:lnTo>
                  <a:lnTo>
                    <a:pt x="486" y="892"/>
                  </a:lnTo>
                  <a:lnTo>
                    <a:pt x="496" y="920"/>
                  </a:lnTo>
                  <a:lnTo>
                    <a:pt x="507" y="1022"/>
                  </a:lnTo>
                  <a:lnTo>
                    <a:pt x="517" y="891"/>
                  </a:lnTo>
                  <a:lnTo>
                    <a:pt x="528" y="805"/>
                  </a:lnTo>
                  <a:lnTo>
                    <a:pt x="539" y="838"/>
                  </a:lnTo>
                  <a:lnTo>
                    <a:pt x="549" y="1022"/>
                  </a:lnTo>
                  <a:lnTo>
                    <a:pt x="560" y="715"/>
                  </a:lnTo>
                  <a:lnTo>
                    <a:pt x="570" y="371"/>
                  </a:lnTo>
                  <a:lnTo>
                    <a:pt x="581" y="102"/>
                  </a:lnTo>
                  <a:lnTo>
                    <a:pt x="591" y="0"/>
                  </a:lnTo>
                  <a:lnTo>
                    <a:pt x="602" y="102"/>
                  </a:lnTo>
                  <a:lnTo>
                    <a:pt x="612" y="371"/>
                  </a:lnTo>
                  <a:lnTo>
                    <a:pt x="623" y="715"/>
                  </a:lnTo>
                  <a:lnTo>
                    <a:pt x="634" y="1022"/>
                  </a:lnTo>
                  <a:lnTo>
                    <a:pt x="644" y="838"/>
                  </a:lnTo>
                  <a:lnTo>
                    <a:pt x="655" y="805"/>
                  </a:lnTo>
                  <a:lnTo>
                    <a:pt x="665" y="891"/>
                  </a:lnTo>
                  <a:lnTo>
                    <a:pt x="676" y="1022"/>
                  </a:lnTo>
                  <a:lnTo>
                    <a:pt x="686" y="920"/>
                  </a:lnTo>
                  <a:lnTo>
                    <a:pt x="697" y="892"/>
                  </a:lnTo>
                  <a:lnTo>
                    <a:pt x="708" y="938"/>
                  </a:lnTo>
                  <a:lnTo>
                    <a:pt x="718" y="1022"/>
                  </a:lnTo>
                  <a:lnTo>
                    <a:pt x="729" y="951"/>
                  </a:lnTo>
                  <a:lnTo>
                    <a:pt x="739" y="929"/>
                  </a:lnTo>
                  <a:lnTo>
                    <a:pt x="750" y="961"/>
                  </a:lnTo>
                  <a:lnTo>
                    <a:pt x="760" y="1022"/>
                  </a:lnTo>
                  <a:lnTo>
                    <a:pt x="771" y="968"/>
                  </a:lnTo>
                  <a:lnTo>
                    <a:pt x="781" y="949"/>
                  </a:lnTo>
                  <a:lnTo>
                    <a:pt x="792" y="973"/>
                  </a:lnTo>
                  <a:lnTo>
                    <a:pt x="803" y="1022"/>
                  </a:lnTo>
                  <a:lnTo>
                    <a:pt x="813" y="978"/>
                  </a:lnTo>
                  <a:lnTo>
                    <a:pt x="824" y="962"/>
                  </a:lnTo>
                  <a:lnTo>
                    <a:pt x="834" y="982"/>
                  </a:lnTo>
                  <a:lnTo>
                    <a:pt x="845" y="1022"/>
                  </a:lnTo>
                  <a:lnTo>
                    <a:pt x="855" y="985"/>
                  </a:lnTo>
                  <a:lnTo>
                    <a:pt x="866" y="971"/>
                  </a:lnTo>
                  <a:lnTo>
                    <a:pt x="876" y="987"/>
                  </a:lnTo>
                  <a:lnTo>
                    <a:pt x="887" y="1022"/>
                  </a:lnTo>
                  <a:lnTo>
                    <a:pt x="898" y="990"/>
                  </a:lnTo>
                  <a:lnTo>
                    <a:pt x="908" y="978"/>
                  </a:lnTo>
                  <a:lnTo>
                    <a:pt x="919" y="992"/>
                  </a:lnTo>
                  <a:lnTo>
                    <a:pt x="929" y="1022"/>
                  </a:lnTo>
                  <a:lnTo>
                    <a:pt x="940" y="994"/>
                  </a:lnTo>
                  <a:lnTo>
                    <a:pt x="950" y="983"/>
                  </a:lnTo>
                  <a:lnTo>
                    <a:pt x="961" y="995"/>
                  </a:lnTo>
                  <a:lnTo>
                    <a:pt x="971" y="1022"/>
                  </a:lnTo>
                  <a:lnTo>
                    <a:pt x="982" y="996"/>
                  </a:lnTo>
                  <a:lnTo>
                    <a:pt x="993" y="987"/>
                  </a:lnTo>
                  <a:lnTo>
                    <a:pt x="1003" y="998"/>
                  </a:lnTo>
                  <a:lnTo>
                    <a:pt x="1014" y="1022"/>
                  </a:lnTo>
                  <a:lnTo>
                    <a:pt x="1024" y="999"/>
                  </a:lnTo>
                  <a:lnTo>
                    <a:pt x="1035" y="990"/>
                  </a:lnTo>
                  <a:lnTo>
                    <a:pt x="1045" y="1000"/>
                  </a:lnTo>
                  <a:lnTo>
                    <a:pt x="1056" y="1022"/>
                  </a:lnTo>
                  <a:lnTo>
                    <a:pt x="1066" y="1001"/>
                  </a:lnTo>
                  <a:lnTo>
                    <a:pt x="1077" y="992"/>
                  </a:lnTo>
                  <a:lnTo>
                    <a:pt x="1088" y="1002"/>
                  </a:lnTo>
                  <a:lnTo>
                    <a:pt x="1098" y="1022"/>
                  </a:lnTo>
                  <a:lnTo>
                    <a:pt x="1109" y="1002"/>
                  </a:lnTo>
                  <a:lnTo>
                    <a:pt x="1119" y="994"/>
                  </a:lnTo>
                  <a:lnTo>
                    <a:pt x="1130" y="1003"/>
                  </a:lnTo>
                  <a:lnTo>
                    <a:pt x="1140" y="1022"/>
                  </a:lnTo>
                  <a:lnTo>
                    <a:pt x="1151" y="1003"/>
                  </a:lnTo>
                  <a:lnTo>
                    <a:pt x="1161" y="996"/>
                  </a:lnTo>
                  <a:lnTo>
                    <a:pt x="1172" y="1004"/>
                  </a:lnTo>
                  <a:lnTo>
                    <a:pt x="1183" y="1022"/>
                  </a:lnTo>
                  <a:lnTo>
                    <a:pt x="1193" y="1005"/>
                  </a:lnTo>
                  <a:lnTo>
                    <a:pt x="1204" y="998"/>
                  </a:lnTo>
                  <a:lnTo>
                    <a:pt x="1214" y="1005"/>
                  </a:lnTo>
                  <a:lnTo>
                    <a:pt x="1225" y="1022"/>
                  </a:lnTo>
                  <a:lnTo>
                    <a:pt x="1235" y="1006"/>
                  </a:lnTo>
                  <a:lnTo>
                    <a:pt x="1246" y="999"/>
                  </a:lnTo>
                  <a:lnTo>
                    <a:pt x="1257" y="1006"/>
                  </a:lnTo>
                  <a:lnTo>
                    <a:pt x="1267" y="1022"/>
                  </a:lnTo>
                  <a:lnTo>
                    <a:pt x="1278" y="1006"/>
                  </a:lnTo>
                  <a:lnTo>
                    <a:pt x="1288" y="1000"/>
                  </a:lnTo>
                  <a:lnTo>
                    <a:pt x="1299" y="1007"/>
                  </a:lnTo>
                  <a:lnTo>
                    <a:pt x="1309" y="1022"/>
                  </a:lnTo>
                  <a:lnTo>
                    <a:pt x="1320" y="1007"/>
                  </a:lnTo>
                  <a:lnTo>
                    <a:pt x="1330" y="1001"/>
                  </a:lnTo>
                  <a:lnTo>
                    <a:pt x="1341" y="1007"/>
                  </a:lnTo>
                  <a:lnTo>
                    <a:pt x="1352" y="1022"/>
                  </a:lnTo>
                  <a:lnTo>
                    <a:pt x="1362" y="1008"/>
                  </a:lnTo>
                  <a:lnTo>
                    <a:pt x="1373" y="1002"/>
                  </a:lnTo>
                  <a:lnTo>
                    <a:pt x="1383" y="1008"/>
                  </a:lnTo>
                  <a:lnTo>
                    <a:pt x="1394" y="1022"/>
                  </a:lnTo>
                  <a:lnTo>
                    <a:pt x="1404" y="1008"/>
                  </a:lnTo>
                  <a:lnTo>
                    <a:pt x="1415" y="1003"/>
                  </a:lnTo>
                  <a:lnTo>
                    <a:pt x="1425" y="1009"/>
                  </a:lnTo>
                  <a:lnTo>
                    <a:pt x="1436" y="1022"/>
                  </a:lnTo>
                  <a:lnTo>
                    <a:pt x="1446" y="1009"/>
                  </a:lnTo>
                  <a:lnTo>
                    <a:pt x="1457" y="1003"/>
                  </a:lnTo>
                  <a:lnTo>
                    <a:pt x="1468" y="1009"/>
                  </a:lnTo>
                  <a:lnTo>
                    <a:pt x="1478" y="1022"/>
                  </a:lnTo>
                  <a:lnTo>
                    <a:pt x="1489" y="1009"/>
                  </a:lnTo>
                  <a:lnTo>
                    <a:pt x="1499" y="1004"/>
                  </a:lnTo>
                  <a:lnTo>
                    <a:pt x="1510" y="1009"/>
                  </a:lnTo>
                  <a:lnTo>
                    <a:pt x="1520" y="1022"/>
                  </a:lnTo>
                  <a:lnTo>
                    <a:pt x="1531" y="1010"/>
                  </a:lnTo>
                  <a:lnTo>
                    <a:pt x="1541" y="1004"/>
                  </a:lnTo>
                  <a:lnTo>
                    <a:pt x="1552" y="1010"/>
                  </a:lnTo>
                  <a:lnTo>
                    <a:pt x="1563" y="1022"/>
                  </a:lnTo>
                  <a:lnTo>
                    <a:pt x="1573" y="1010"/>
                  </a:lnTo>
                  <a:lnTo>
                    <a:pt x="1584" y="1005"/>
                  </a:lnTo>
                  <a:lnTo>
                    <a:pt x="1594" y="1010"/>
                  </a:lnTo>
                  <a:lnTo>
                    <a:pt x="1605" y="1022"/>
                  </a:lnTo>
                  <a:lnTo>
                    <a:pt x="1615" y="1010"/>
                  </a:lnTo>
                  <a:lnTo>
                    <a:pt x="1626" y="1005"/>
                  </a:lnTo>
                  <a:lnTo>
                    <a:pt x="1637" y="1010"/>
                  </a:lnTo>
                  <a:lnTo>
                    <a:pt x="1647" y="1022"/>
                  </a:lnTo>
                  <a:lnTo>
                    <a:pt x="1658" y="1010"/>
                  </a:lnTo>
                  <a:lnTo>
                    <a:pt x="1668" y="1005"/>
                  </a:lnTo>
                  <a:lnTo>
                    <a:pt x="1679" y="1010"/>
                  </a:lnTo>
                  <a:lnTo>
                    <a:pt x="1689" y="1022"/>
                  </a:lnTo>
                  <a:lnTo>
                    <a:pt x="1700" y="1010"/>
                  </a:lnTo>
                  <a:lnTo>
                    <a:pt x="1710" y="1006"/>
                  </a:lnTo>
                  <a:lnTo>
                    <a:pt x="1721" y="1010"/>
                  </a:lnTo>
                  <a:lnTo>
                    <a:pt x="1732" y="1022"/>
                  </a:lnTo>
                  <a:lnTo>
                    <a:pt x="1742" y="1010"/>
                  </a:lnTo>
                  <a:lnTo>
                    <a:pt x="1753" y="1006"/>
                  </a:lnTo>
                  <a:lnTo>
                    <a:pt x="1763" y="1011"/>
                  </a:lnTo>
                  <a:lnTo>
                    <a:pt x="1774" y="1022"/>
                  </a:lnTo>
                  <a:lnTo>
                    <a:pt x="1784" y="1011"/>
                  </a:lnTo>
                  <a:lnTo>
                    <a:pt x="1795" y="1006"/>
                  </a:lnTo>
                  <a:lnTo>
                    <a:pt x="1805" y="1011"/>
                  </a:lnTo>
                  <a:lnTo>
                    <a:pt x="1816" y="1022"/>
                  </a:lnTo>
                  <a:lnTo>
                    <a:pt x="1827" y="1011"/>
                  </a:lnTo>
                  <a:lnTo>
                    <a:pt x="1837" y="1006"/>
                  </a:lnTo>
                  <a:lnTo>
                    <a:pt x="1848" y="1011"/>
                  </a:lnTo>
                  <a:lnTo>
                    <a:pt x="1858" y="1022"/>
                  </a:lnTo>
                  <a:lnTo>
                    <a:pt x="1869" y="1011"/>
                  </a:lnTo>
                  <a:lnTo>
                    <a:pt x="1879" y="1006"/>
                  </a:lnTo>
                  <a:lnTo>
                    <a:pt x="1890" y="1011"/>
                  </a:lnTo>
                  <a:lnTo>
                    <a:pt x="1900" y="1022"/>
                  </a:lnTo>
                  <a:lnTo>
                    <a:pt x="1911" y="1011"/>
                  </a:lnTo>
                  <a:lnTo>
                    <a:pt x="1921" y="1006"/>
                  </a:lnTo>
                  <a:lnTo>
                    <a:pt x="1932" y="1011"/>
                  </a:lnTo>
                  <a:lnTo>
                    <a:pt x="1943" y="1022"/>
                  </a:lnTo>
                  <a:lnTo>
                    <a:pt x="1953" y="1011"/>
                  </a:lnTo>
                  <a:lnTo>
                    <a:pt x="1964" y="1006"/>
                  </a:lnTo>
                  <a:lnTo>
                    <a:pt x="1974" y="1011"/>
                  </a:lnTo>
                  <a:lnTo>
                    <a:pt x="1985" y="1022"/>
                  </a:lnTo>
                  <a:lnTo>
                    <a:pt x="1995" y="1011"/>
                  </a:lnTo>
                  <a:lnTo>
                    <a:pt x="2006" y="1006"/>
                  </a:lnTo>
                  <a:lnTo>
                    <a:pt x="2017" y="1011"/>
                  </a:lnTo>
                  <a:lnTo>
                    <a:pt x="2027" y="1022"/>
                  </a:lnTo>
                  <a:lnTo>
                    <a:pt x="2038" y="1011"/>
                  </a:lnTo>
                  <a:lnTo>
                    <a:pt x="2048" y="1006"/>
                  </a:lnTo>
                  <a:lnTo>
                    <a:pt x="2059" y="1011"/>
                  </a:lnTo>
                  <a:lnTo>
                    <a:pt x="2069" y="1022"/>
                  </a:lnTo>
                  <a:lnTo>
                    <a:pt x="2080" y="1011"/>
                  </a:lnTo>
                  <a:lnTo>
                    <a:pt x="2090" y="1006"/>
                  </a:lnTo>
                  <a:lnTo>
                    <a:pt x="2101" y="1011"/>
                  </a:lnTo>
                  <a:lnTo>
                    <a:pt x="2112" y="1022"/>
                  </a:lnTo>
                  <a:lnTo>
                    <a:pt x="2122" y="1011"/>
                  </a:lnTo>
                  <a:lnTo>
                    <a:pt x="2133" y="1006"/>
                  </a:lnTo>
                  <a:lnTo>
                    <a:pt x="2143" y="1010"/>
                  </a:lnTo>
                  <a:lnTo>
                    <a:pt x="2154" y="1022"/>
                  </a:lnTo>
                  <a:lnTo>
                    <a:pt x="2164" y="1010"/>
                  </a:lnTo>
                  <a:lnTo>
                    <a:pt x="2175" y="1006"/>
                  </a:lnTo>
                  <a:lnTo>
                    <a:pt x="2186" y="1010"/>
                  </a:lnTo>
                  <a:lnTo>
                    <a:pt x="2196" y="1022"/>
                  </a:lnTo>
                  <a:lnTo>
                    <a:pt x="2207" y="1010"/>
                  </a:lnTo>
                  <a:lnTo>
                    <a:pt x="2217" y="1005"/>
                  </a:lnTo>
                  <a:lnTo>
                    <a:pt x="2228" y="1010"/>
                  </a:lnTo>
                  <a:lnTo>
                    <a:pt x="2238" y="1022"/>
                  </a:lnTo>
                  <a:lnTo>
                    <a:pt x="2249" y="1010"/>
                  </a:lnTo>
                  <a:lnTo>
                    <a:pt x="2259" y="1005"/>
                  </a:lnTo>
                  <a:lnTo>
                    <a:pt x="2270" y="1010"/>
                  </a:lnTo>
                  <a:lnTo>
                    <a:pt x="2280" y="1022"/>
                  </a:lnTo>
                  <a:lnTo>
                    <a:pt x="2291" y="1010"/>
                  </a:lnTo>
                  <a:lnTo>
                    <a:pt x="2302" y="1005"/>
                  </a:lnTo>
                  <a:lnTo>
                    <a:pt x="2312" y="1010"/>
                  </a:lnTo>
                  <a:lnTo>
                    <a:pt x="2323" y="1022"/>
                  </a:lnTo>
                  <a:lnTo>
                    <a:pt x="2333" y="1010"/>
                  </a:lnTo>
                  <a:lnTo>
                    <a:pt x="2344" y="1004"/>
                  </a:lnTo>
                  <a:lnTo>
                    <a:pt x="2354" y="1010"/>
                  </a:lnTo>
                  <a:lnTo>
                    <a:pt x="2365" y="1022"/>
                  </a:lnTo>
                  <a:lnTo>
                    <a:pt x="2375" y="1009"/>
                  </a:lnTo>
                  <a:lnTo>
                    <a:pt x="2386" y="1004"/>
                  </a:lnTo>
                  <a:lnTo>
                    <a:pt x="2397" y="1009"/>
                  </a:lnTo>
                  <a:lnTo>
                    <a:pt x="2407" y="1022"/>
                  </a:lnTo>
                  <a:lnTo>
                    <a:pt x="2418" y="1009"/>
                  </a:lnTo>
                  <a:lnTo>
                    <a:pt x="2428" y="1003"/>
                  </a:lnTo>
                  <a:lnTo>
                    <a:pt x="2439" y="1009"/>
                  </a:lnTo>
                  <a:lnTo>
                    <a:pt x="2449" y="1022"/>
                  </a:lnTo>
                  <a:lnTo>
                    <a:pt x="2460" y="1009"/>
                  </a:lnTo>
                  <a:lnTo>
                    <a:pt x="2470" y="1003"/>
                  </a:lnTo>
                  <a:lnTo>
                    <a:pt x="2481" y="1008"/>
                  </a:lnTo>
                  <a:lnTo>
                    <a:pt x="2492" y="1022"/>
                  </a:lnTo>
                  <a:lnTo>
                    <a:pt x="2502" y="1008"/>
                  </a:lnTo>
                  <a:lnTo>
                    <a:pt x="2513" y="1002"/>
                  </a:lnTo>
                  <a:lnTo>
                    <a:pt x="2523" y="1008"/>
                  </a:lnTo>
                  <a:lnTo>
                    <a:pt x="2534" y="1022"/>
                  </a:lnTo>
                  <a:lnTo>
                    <a:pt x="2544" y="1007"/>
                  </a:lnTo>
                  <a:lnTo>
                    <a:pt x="2555" y="1001"/>
                  </a:lnTo>
                  <a:lnTo>
                    <a:pt x="2566" y="1007"/>
                  </a:lnTo>
                  <a:lnTo>
                    <a:pt x="2576" y="1022"/>
                  </a:lnTo>
                  <a:lnTo>
                    <a:pt x="2587" y="1007"/>
                  </a:lnTo>
                  <a:lnTo>
                    <a:pt x="2597" y="1000"/>
                  </a:lnTo>
                  <a:lnTo>
                    <a:pt x="2608" y="1006"/>
                  </a:lnTo>
                  <a:lnTo>
                    <a:pt x="2618" y="1022"/>
                  </a:lnTo>
                  <a:lnTo>
                    <a:pt x="2629" y="1006"/>
                  </a:lnTo>
                  <a:lnTo>
                    <a:pt x="2639" y="999"/>
                  </a:lnTo>
                  <a:lnTo>
                    <a:pt x="2650" y="1006"/>
                  </a:lnTo>
                  <a:lnTo>
                    <a:pt x="2661" y="1022"/>
                  </a:lnTo>
                  <a:lnTo>
                    <a:pt x="2671" y="1005"/>
                  </a:lnTo>
                  <a:lnTo>
                    <a:pt x="2682" y="998"/>
                  </a:lnTo>
                  <a:lnTo>
                    <a:pt x="2692" y="1005"/>
                  </a:lnTo>
                </a:path>
              </a:pathLst>
            </a:custGeom>
            <a:noFill/>
            <a:ln w="3175" cap="flat">
              <a:solidFill>
                <a:srgbClr val="00B05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98" name="Freeform 205"/>
            <p:cNvSpPr>
              <a:spLocks/>
            </p:cNvSpPr>
            <p:nvPr/>
          </p:nvSpPr>
          <p:spPr bwMode="auto">
            <a:xfrm>
              <a:off x="5470826" y="2864092"/>
              <a:ext cx="2672064" cy="1007398"/>
            </a:xfrm>
            <a:custGeom>
              <a:avLst/>
              <a:gdLst>
                <a:gd name="T0" fmla="*/ 42 w 2692"/>
                <a:gd name="T1" fmla="*/ 1022 h 1022"/>
                <a:gd name="T2" fmla="*/ 95 w 2692"/>
                <a:gd name="T3" fmla="*/ 1003 h 1022"/>
                <a:gd name="T4" fmla="*/ 148 w 2692"/>
                <a:gd name="T5" fmla="*/ 992 h 1022"/>
                <a:gd name="T6" fmla="*/ 201 w 2692"/>
                <a:gd name="T7" fmla="*/ 999 h 1022"/>
                <a:gd name="T8" fmla="*/ 254 w 2692"/>
                <a:gd name="T9" fmla="*/ 1022 h 1022"/>
                <a:gd name="T10" fmla="*/ 306 w 2692"/>
                <a:gd name="T11" fmla="*/ 992 h 1022"/>
                <a:gd name="T12" fmla="*/ 359 w 2692"/>
                <a:gd name="T13" fmla="*/ 971 h 1022"/>
                <a:gd name="T14" fmla="*/ 412 w 2692"/>
                <a:gd name="T15" fmla="*/ 978 h 1022"/>
                <a:gd name="T16" fmla="*/ 465 w 2692"/>
                <a:gd name="T17" fmla="*/ 1022 h 1022"/>
                <a:gd name="T18" fmla="*/ 517 w 2692"/>
                <a:gd name="T19" fmla="*/ 938 h 1022"/>
                <a:gd name="T20" fmla="*/ 570 w 2692"/>
                <a:gd name="T21" fmla="*/ 805 h 1022"/>
                <a:gd name="T22" fmla="*/ 623 w 2692"/>
                <a:gd name="T23" fmla="*/ 102 h 1022"/>
                <a:gd name="T24" fmla="*/ 676 w 2692"/>
                <a:gd name="T25" fmla="*/ 1022 h 1022"/>
                <a:gd name="T26" fmla="*/ 729 w 2692"/>
                <a:gd name="T27" fmla="*/ 920 h 1022"/>
                <a:gd name="T28" fmla="*/ 781 w 2692"/>
                <a:gd name="T29" fmla="*/ 929 h 1022"/>
                <a:gd name="T30" fmla="*/ 834 w 2692"/>
                <a:gd name="T31" fmla="*/ 973 h 1022"/>
                <a:gd name="T32" fmla="*/ 887 w 2692"/>
                <a:gd name="T33" fmla="*/ 1022 h 1022"/>
                <a:gd name="T34" fmla="*/ 940 w 2692"/>
                <a:gd name="T35" fmla="*/ 990 h 1022"/>
                <a:gd name="T36" fmla="*/ 993 w 2692"/>
                <a:gd name="T37" fmla="*/ 983 h 1022"/>
                <a:gd name="T38" fmla="*/ 1045 w 2692"/>
                <a:gd name="T39" fmla="*/ 998 h 1022"/>
                <a:gd name="T40" fmla="*/ 1098 w 2692"/>
                <a:gd name="T41" fmla="*/ 1022 h 1022"/>
                <a:gd name="T42" fmla="*/ 1151 w 2692"/>
                <a:gd name="T43" fmla="*/ 1002 h 1022"/>
                <a:gd name="T44" fmla="*/ 1204 w 2692"/>
                <a:gd name="T45" fmla="*/ 996 h 1022"/>
                <a:gd name="T46" fmla="*/ 1257 w 2692"/>
                <a:gd name="T47" fmla="*/ 1005 h 1022"/>
                <a:gd name="T48" fmla="*/ 1309 w 2692"/>
                <a:gd name="T49" fmla="*/ 1022 h 1022"/>
                <a:gd name="T50" fmla="*/ 1362 w 2692"/>
                <a:gd name="T51" fmla="*/ 1007 h 1022"/>
                <a:gd name="T52" fmla="*/ 1415 w 2692"/>
                <a:gd name="T53" fmla="*/ 1002 h 1022"/>
                <a:gd name="T54" fmla="*/ 1468 w 2692"/>
                <a:gd name="T55" fmla="*/ 1009 h 1022"/>
                <a:gd name="T56" fmla="*/ 1520 w 2692"/>
                <a:gd name="T57" fmla="*/ 1022 h 1022"/>
                <a:gd name="T58" fmla="*/ 1573 w 2692"/>
                <a:gd name="T59" fmla="*/ 1010 h 1022"/>
                <a:gd name="T60" fmla="*/ 1626 w 2692"/>
                <a:gd name="T61" fmla="*/ 1005 h 1022"/>
                <a:gd name="T62" fmla="*/ 1679 w 2692"/>
                <a:gd name="T63" fmla="*/ 1010 h 1022"/>
                <a:gd name="T64" fmla="*/ 1732 w 2692"/>
                <a:gd name="T65" fmla="*/ 1022 h 1022"/>
                <a:gd name="T66" fmla="*/ 1784 w 2692"/>
                <a:gd name="T67" fmla="*/ 1010 h 1022"/>
                <a:gd name="T68" fmla="*/ 1837 w 2692"/>
                <a:gd name="T69" fmla="*/ 1006 h 1022"/>
                <a:gd name="T70" fmla="*/ 1890 w 2692"/>
                <a:gd name="T71" fmla="*/ 1011 h 1022"/>
                <a:gd name="T72" fmla="*/ 1943 w 2692"/>
                <a:gd name="T73" fmla="*/ 1022 h 1022"/>
                <a:gd name="T74" fmla="*/ 1995 w 2692"/>
                <a:gd name="T75" fmla="*/ 1011 h 1022"/>
                <a:gd name="T76" fmla="*/ 2048 w 2692"/>
                <a:gd name="T77" fmla="*/ 1006 h 1022"/>
                <a:gd name="T78" fmla="*/ 2101 w 2692"/>
                <a:gd name="T79" fmla="*/ 1011 h 1022"/>
                <a:gd name="T80" fmla="*/ 2154 w 2692"/>
                <a:gd name="T81" fmla="*/ 1022 h 1022"/>
                <a:gd name="T82" fmla="*/ 2207 w 2692"/>
                <a:gd name="T83" fmla="*/ 1010 h 1022"/>
                <a:gd name="T84" fmla="*/ 2259 w 2692"/>
                <a:gd name="T85" fmla="*/ 1005 h 1022"/>
                <a:gd name="T86" fmla="*/ 2312 w 2692"/>
                <a:gd name="T87" fmla="*/ 1010 h 1022"/>
                <a:gd name="T88" fmla="*/ 2365 w 2692"/>
                <a:gd name="T89" fmla="*/ 1022 h 1022"/>
                <a:gd name="T90" fmla="*/ 2418 w 2692"/>
                <a:gd name="T91" fmla="*/ 1009 h 1022"/>
                <a:gd name="T92" fmla="*/ 2470 w 2692"/>
                <a:gd name="T93" fmla="*/ 1003 h 1022"/>
                <a:gd name="T94" fmla="*/ 2523 w 2692"/>
                <a:gd name="T95" fmla="*/ 1008 h 1022"/>
                <a:gd name="T96" fmla="*/ 2576 w 2692"/>
                <a:gd name="T97" fmla="*/ 1022 h 1022"/>
                <a:gd name="T98" fmla="*/ 2629 w 2692"/>
                <a:gd name="T99" fmla="*/ 1007 h 1022"/>
                <a:gd name="T100" fmla="*/ 2682 w 2692"/>
                <a:gd name="T101" fmla="*/ 999 h 10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692" h="1022">
                  <a:moveTo>
                    <a:pt x="0" y="1022"/>
                  </a:moveTo>
                  <a:lnTo>
                    <a:pt x="11" y="1005"/>
                  </a:lnTo>
                  <a:lnTo>
                    <a:pt x="21" y="998"/>
                  </a:lnTo>
                  <a:lnTo>
                    <a:pt x="32" y="1005"/>
                  </a:lnTo>
                  <a:lnTo>
                    <a:pt x="42" y="1022"/>
                  </a:lnTo>
                  <a:lnTo>
                    <a:pt x="53" y="1004"/>
                  </a:lnTo>
                  <a:lnTo>
                    <a:pt x="64" y="996"/>
                  </a:lnTo>
                  <a:lnTo>
                    <a:pt x="74" y="1003"/>
                  </a:lnTo>
                  <a:lnTo>
                    <a:pt x="85" y="1022"/>
                  </a:lnTo>
                  <a:lnTo>
                    <a:pt x="95" y="1003"/>
                  </a:lnTo>
                  <a:lnTo>
                    <a:pt x="106" y="994"/>
                  </a:lnTo>
                  <a:lnTo>
                    <a:pt x="116" y="1002"/>
                  </a:lnTo>
                  <a:lnTo>
                    <a:pt x="127" y="1022"/>
                  </a:lnTo>
                  <a:lnTo>
                    <a:pt x="137" y="1002"/>
                  </a:lnTo>
                  <a:lnTo>
                    <a:pt x="148" y="992"/>
                  </a:lnTo>
                  <a:lnTo>
                    <a:pt x="159" y="1001"/>
                  </a:lnTo>
                  <a:lnTo>
                    <a:pt x="169" y="1022"/>
                  </a:lnTo>
                  <a:lnTo>
                    <a:pt x="180" y="1000"/>
                  </a:lnTo>
                  <a:lnTo>
                    <a:pt x="190" y="990"/>
                  </a:lnTo>
                  <a:lnTo>
                    <a:pt x="201" y="999"/>
                  </a:lnTo>
                  <a:lnTo>
                    <a:pt x="211" y="1022"/>
                  </a:lnTo>
                  <a:lnTo>
                    <a:pt x="222" y="998"/>
                  </a:lnTo>
                  <a:lnTo>
                    <a:pt x="232" y="987"/>
                  </a:lnTo>
                  <a:lnTo>
                    <a:pt x="243" y="996"/>
                  </a:lnTo>
                  <a:lnTo>
                    <a:pt x="254" y="1022"/>
                  </a:lnTo>
                  <a:lnTo>
                    <a:pt x="264" y="995"/>
                  </a:lnTo>
                  <a:lnTo>
                    <a:pt x="275" y="983"/>
                  </a:lnTo>
                  <a:lnTo>
                    <a:pt x="285" y="994"/>
                  </a:lnTo>
                  <a:lnTo>
                    <a:pt x="296" y="1022"/>
                  </a:lnTo>
                  <a:lnTo>
                    <a:pt x="306" y="992"/>
                  </a:lnTo>
                  <a:lnTo>
                    <a:pt x="317" y="978"/>
                  </a:lnTo>
                  <a:lnTo>
                    <a:pt x="328" y="990"/>
                  </a:lnTo>
                  <a:lnTo>
                    <a:pt x="338" y="1022"/>
                  </a:lnTo>
                  <a:lnTo>
                    <a:pt x="349" y="987"/>
                  </a:lnTo>
                  <a:lnTo>
                    <a:pt x="359" y="971"/>
                  </a:lnTo>
                  <a:lnTo>
                    <a:pt x="370" y="985"/>
                  </a:lnTo>
                  <a:lnTo>
                    <a:pt x="380" y="1022"/>
                  </a:lnTo>
                  <a:lnTo>
                    <a:pt x="391" y="982"/>
                  </a:lnTo>
                  <a:lnTo>
                    <a:pt x="401" y="962"/>
                  </a:lnTo>
                  <a:lnTo>
                    <a:pt x="412" y="978"/>
                  </a:lnTo>
                  <a:lnTo>
                    <a:pt x="423" y="1022"/>
                  </a:lnTo>
                  <a:lnTo>
                    <a:pt x="433" y="973"/>
                  </a:lnTo>
                  <a:lnTo>
                    <a:pt x="444" y="949"/>
                  </a:lnTo>
                  <a:lnTo>
                    <a:pt x="454" y="968"/>
                  </a:lnTo>
                  <a:lnTo>
                    <a:pt x="465" y="1022"/>
                  </a:lnTo>
                  <a:lnTo>
                    <a:pt x="475" y="961"/>
                  </a:lnTo>
                  <a:lnTo>
                    <a:pt x="486" y="929"/>
                  </a:lnTo>
                  <a:lnTo>
                    <a:pt x="496" y="951"/>
                  </a:lnTo>
                  <a:lnTo>
                    <a:pt x="507" y="1022"/>
                  </a:lnTo>
                  <a:lnTo>
                    <a:pt x="517" y="938"/>
                  </a:lnTo>
                  <a:lnTo>
                    <a:pt x="528" y="892"/>
                  </a:lnTo>
                  <a:lnTo>
                    <a:pt x="539" y="920"/>
                  </a:lnTo>
                  <a:lnTo>
                    <a:pt x="549" y="1022"/>
                  </a:lnTo>
                  <a:lnTo>
                    <a:pt x="560" y="891"/>
                  </a:lnTo>
                  <a:lnTo>
                    <a:pt x="570" y="805"/>
                  </a:lnTo>
                  <a:lnTo>
                    <a:pt x="581" y="838"/>
                  </a:lnTo>
                  <a:lnTo>
                    <a:pt x="591" y="1022"/>
                  </a:lnTo>
                  <a:lnTo>
                    <a:pt x="602" y="715"/>
                  </a:lnTo>
                  <a:lnTo>
                    <a:pt x="612" y="371"/>
                  </a:lnTo>
                  <a:lnTo>
                    <a:pt x="623" y="102"/>
                  </a:lnTo>
                  <a:lnTo>
                    <a:pt x="634" y="0"/>
                  </a:lnTo>
                  <a:lnTo>
                    <a:pt x="644" y="102"/>
                  </a:lnTo>
                  <a:lnTo>
                    <a:pt x="655" y="371"/>
                  </a:lnTo>
                  <a:lnTo>
                    <a:pt x="665" y="715"/>
                  </a:lnTo>
                  <a:lnTo>
                    <a:pt x="676" y="1022"/>
                  </a:lnTo>
                  <a:lnTo>
                    <a:pt x="686" y="838"/>
                  </a:lnTo>
                  <a:lnTo>
                    <a:pt x="697" y="805"/>
                  </a:lnTo>
                  <a:lnTo>
                    <a:pt x="708" y="891"/>
                  </a:lnTo>
                  <a:lnTo>
                    <a:pt x="718" y="1022"/>
                  </a:lnTo>
                  <a:lnTo>
                    <a:pt x="729" y="920"/>
                  </a:lnTo>
                  <a:lnTo>
                    <a:pt x="739" y="892"/>
                  </a:lnTo>
                  <a:lnTo>
                    <a:pt x="750" y="938"/>
                  </a:lnTo>
                  <a:lnTo>
                    <a:pt x="760" y="1022"/>
                  </a:lnTo>
                  <a:lnTo>
                    <a:pt x="771" y="951"/>
                  </a:lnTo>
                  <a:lnTo>
                    <a:pt x="781" y="929"/>
                  </a:lnTo>
                  <a:lnTo>
                    <a:pt x="792" y="961"/>
                  </a:lnTo>
                  <a:lnTo>
                    <a:pt x="803" y="1022"/>
                  </a:lnTo>
                  <a:lnTo>
                    <a:pt x="813" y="968"/>
                  </a:lnTo>
                  <a:lnTo>
                    <a:pt x="824" y="949"/>
                  </a:lnTo>
                  <a:lnTo>
                    <a:pt x="834" y="973"/>
                  </a:lnTo>
                  <a:lnTo>
                    <a:pt x="845" y="1022"/>
                  </a:lnTo>
                  <a:lnTo>
                    <a:pt x="855" y="978"/>
                  </a:lnTo>
                  <a:lnTo>
                    <a:pt x="866" y="962"/>
                  </a:lnTo>
                  <a:lnTo>
                    <a:pt x="876" y="982"/>
                  </a:lnTo>
                  <a:lnTo>
                    <a:pt x="887" y="1022"/>
                  </a:lnTo>
                  <a:lnTo>
                    <a:pt x="898" y="985"/>
                  </a:lnTo>
                  <a:lnTo>
                    <a:pt x="908" y="971"/>
                  </a:lnTo>
                  <a:lnTo>
                    <a:pt x="919" y="987"/>
                  </a:lnTo>
                  <a:lnTo>
                    <a:pt x="929" y="1022"/>
                  </a:lnTo>
                  <a:lnTo>
                    <a:pt x="940" y="990"/>
                  </a:lnTo>
                  <a:lnTo>
                    <a:pt x="950" y="978"/>
                  </a:lnTo>
                  <a:lnTo>
                    <a:pt x="961" y="992"/>
                  </a:lnTo>
                  <a:lnTo>
                    <a:pt x="971" y="1022"/>
                  </a:lnTo>
                  <a:lnTo>
                    <a:pt x="982" y="994"/>
                  </a:lnTo>
                  <a:lnTo>
                    <a:pt x="993" y="983"/>
                  </a:lnTo>
                  <a:lnTo>
                    <a:pt x="1003" y="995"/>
                  </a:lnTo>
                  <a:lnTo>
                    <a:pt x="1014" y="1022"/>
                  </a:lnTo>
                  <a:lnTo>
                    <a:pt x="1024" y="996"/>
                  </a:lnTo>
                  <a:lnTo>
                    <a:pt x="1035" y="987"/>
                  </a:lnTo>
                  <a:lnTo>
                    <a:pt x="1045" y="998"/>
                  </a:lnTo>
                  <a:lnTo>
                    <a:pt x="1056" y="1022"/>
                  </a:lnTo>
                  <a:lnTo>
                    <a:pt x="1066" y="999"/>
                  </a:lnTo>
                  <a:lnTo>
                    <a:pt x="1077" y="990"/>
                  </a:lnTo>
                  <a:lnTo>
                    <a:pt x="1088" y="1000"/>
                  </a:lnTo>
                  <a:lnTo>
                    <a:pt x="1098" y="1022"/>
                  </a:lnTo>
                  <a:lnTo>
                    <a:pt x="1109" y="1001"/>
                  </a:lnTo>
                  <a:lnTo>
                    <a:pt x="1119" y="992"/>
                  </a:lnTo>
                  <a:lnTo>
                    <a:pt x="1130" y="1002"/>
                  </a:lnTo>
                  <a:lnTo>
                    <a:pt x="1140" y="1022"/>
                  </a:lnTo>
                  <a:lnTo>
                    <a:pt x="1151" y="1002"/>
                  </a:lnTo>
                  <a:lnTo>
                    <a:pt x="1161" y="994"/>
                  </a:lnTo>
                  <a:lnTo>
                    <a:pt x="1172" y="1003"/>
                  </a:lnTo>
                  <a:lnTo>
                    <a:pt x="1183" y="1022"/>
                  </a:lnTo>
                  <a:lnTo>
                    <a:pt x="1193" y="1003"/>
                  </a:lnTo>
                  <a:lnTo>
                    <a:pt x="1204" y="996"/>
                  </a:lnTo>
                  <a:lnTo>
                    <a:pt x="1214" y="1004"/>
                  </a:lnTo>
                  <a:lnTo>
                    <a:pt x="1225" y="1022"/>
                  </a:lnTo>
                  <a:lnTo>
                    <a:pt x="1235" y="1005"/>
                  </a:lnTo>
                  <a:lnTo>
                    <a:pt x="1246" y="998"/>
                  </a:lnTo>
                  <a:lnTo>
                    <a:pt x="1257" y="1005"/>
                  </a:lnTo>
                  <a:lnTo>
                    <a:pt x="1267" y="1022"/>
                  </a:lnTo>
                  <a:lnTo>
                    <a:pt x="1278" y="1006"/>
                  </a:lnTo>
                  <a:lnTo>
                    <a:pt x="1288" y="999"/>
                  </a:lnTo>
                  <a:lnTo>
                    <a:pt x="1299" y="1006"/>
                  </a:lnTo>
                  <a:lnTo>
                    <a:pt x="1309" y="1022"/>
                  </a:lnTo>
                  <a:lnTo>
                    <a:pt x="1320" y="1006"/>
                  </a:lnTo>
                  <a:lnTo>
                    <a:pt x="1330" y="1000"/>
                  </a:lnTo>
                  <a:lnTo>
                    <a:pt x="1341" y="1007"/>
                  </a:lnTo>
                  <a:lnTo>
                    <a:pt x="1352" y="1022"/>
                  </a:lnTo>
                  <a:lnTo>
                    <a:pt x="1362" y="1007"/>
                  </a:lnTo>
                  <a:lnTo>
                    <a:pt x="1373" y="1001"/>
                  </a:lnTo>
                  <a:lnTo>
                    <a:pt x="1383" y="1007"/>
                  </a:lnTo>
                  <a:lnTo>
                    <a:pt x="1394" y="1022"/>
                  </a:lnTo>
                  <a:lnTo>
                    <a:pt x="1404" y="1008"/>
                  </a:lnTo>
                  <a:lnTo>
                    <a:pt x="1415" y="1002"/>
                  </a:lnTo>
                  <a:lnTo>
                    <a:pt x="1425" y="1008"/>
                  </a:lnTo>
                  <a:lnTo>
                    <a:pt x="1436" y="1022"/>
                  </a:lnTo>
                  <a:lnTo>
                    <a:pt x="1446" y="1008"/>
                  </a:lnTo>
                  <a:lnTo>
                    <a:pt x="1457" y="1003"/>
                  </a:lnTo>
                  <a:lnTo>
                    <a:pt x="1468" y="1009"/>
                  </a:lnTo>
                  <a:lnTo>
                    <a:pt x="1478" y="1022"/>
                  </a:lnTo>
                  <a:lnTo>
                    <a:pt x="1489" y="1009"/>
                  </a:lnTo>
                  <a:lnTo>
                    <a:pt x="1499" y="1003"/>
                  </a:lnTo>
                  <a:lnTo>
                    <a:pt x="1510" y="1009"/>
                  </a:lnTo>
                  <a:lnTo>
                    <a:pt x="1520" y="1022"/>
                  </a:lnTo>
                  <a:lnTo>
                    <a:pt x="1531" y="1009"/>
                  </a:lnTo>
                  <a:lnTo>
                    <a:pt x="1541" y="1004"/>
                  </a:lnTo>
                  <a:lnTo>
                    <a:pt x="1552" y="1009"/>
                  </a:lnTo>
                  <a:lnTo>
                    <a:pt x="1563" y="1022"/>
                  </a:lnTo>
                  <a:lnTo>
                    <a:pt x="1573" y="1010"/>
                  </a:lnTo>
                  <a:lnTo>
                    <a:pt x="1584" y="1004"/>
                  </a:lnTo>
                  <a:lnTo>
                    <a:pt x="1594" y="1010"/>
                  </a:lnTo>
                  <a:lnTo>
                    <a:pt x="1605" y="1022"/>
                  </a:lnTo>
                  <a:lnTo>
                    <a:pt x="1615" y="1010"/>
                  </a:lnTo>
                  <a:lnTo>
                    <a:pt x="1626" y="1005"/>
                  </a:lnTo>
                  <a:lnTo>
                    <a:pt x="1637" y="1010"/>
                  </a:lnTo>
                  <a:lnTo>
                    <a:pt x="1647" y="1022"/>
                  </a:lnTo>
                  <a:lnTo>
                    <a:pt x="1658" y="1010"/>
                  </a:lnTo>
                  <a:lnTo>
                    <a:pt x="1668" y="1005"/>
                  </a:lnTo>
                  <a:lnTo>
                    <a:pt x="1679" y="1010"/>
                  </a:lnTo>
                  <a:lnTo>
                    <a:pt x="1689" y="1022"/>
                  </a:lnTo>
                  <a:lnTo>
                    <a:pt x="1700" y="1010"/>
                  </a:lnTo>
                  <a:lnTo>
                    <a:pt x="1710" y="1005"/>
                  </a:lnTo>
                  <a:lnTo>
                    <a:pt x="1721" y="1010"/>
                  </a:lnTo>
                  <a:lnTo>
                    <a:pt x="1732" y="1022"/>
                  </a:lnTo>
                  <a:lnTo>
                    <a:pt x="1742" y="1010"/>
                  </a:lnTo>
                  <a:lnTo>
                    <a:pt x="1753" y="1006"/>
                  </a:lnTo>
                  <a:lnTo>
                    <a:pt x="1763" y="1010"/>
                  </a:lnTo>
                  <a:lnTo>
                    <a:pt x="1774" y="1022"/>
                  </a:lnTo>
                  <a:lnTo>
                    <a:pt x="1784" y="1010"/>
                  </a:lnTo>
                  <a:lnTo>
                    <a:pt x="1795" y="1006"/>
                  </a:lnTo>
                  <a:lnTo>
                    <a:pt x="1805" y="1011"/>
                  </a:lnTo>
                  <a:lnTo>
                    <a:pt x="1816" y="1022"/>
                  </a:lnTo>
                  <a:lnTo>
                    <a:pt x="1827" y="1011"/>
                  </a:lnTo>
                  <a:lnTo>
                    <a:pt x="1837" y="1006"/>
                  </a:lnTo>
                  <a:lnTo>
                    <a:pt x="1848" y="1011"/>
                  </a:lnTo>
                  <a:lnTo>
                    <a:pt x="1858" y="1022"/>
                  </a:lnTo>
                  <a:lnTo>
                    <a:pt x="1869" y="1011"/>
                  </a:lnTo>
                  <a:lnTo>
                    <a:pt x="1879" y="1006"/>
                  </a:lnTo>
                  <a:lnTo>
                    <a:pt x="1890" y="1011"/>
                  </a:lnTo>
                  <a:lnTo>
                    <a:pt x="1900" y="1022"/>
                  </a:lnTo>
                  <a:lnTo>
                    <a:pt x="1911" y="1011"/>
                  </a:lnTo>
                  <a:lnTo>
                    <a:pt x="1921" y="1006"/>
                  </a:lnTo>
                  <a:lnTo>
                    <a:pt x="1932" y="1011"/>
                  </a:lnTo>
                  <a:lnTo>
                    <a:pt x="1943" y="1022"/>
                  </a:lnTo>
                  <a:lnTo>
                    <a:pt x="1953" y="1011"/>
                  </a:lnTo>
                  <a:lnTo>
                    <a:pt x="1964" y="1006"/>
                  </a:lnTo>
                  <a:lnTo>
                    <a:pt x="1974" y="1011"/>
                  </a:lnTo>
                  <a:lnTo>
                    <a:pt x="1985" y="1022"/>
                  </a:lnTo>
                  <a:lnTo>
                    <a:pt x="1995" y="1011"/>
                  </a:lnTo>
                  <a:lnTo>
                    <a:pt x="2006" y="1006"/>
                  </a:lnTo>
                  <a:lnTo>
                    <a:pt x="2017" y="1011"/>
                  </a:lnTo>
                  <a:lnTo>
                    <a:pt x="2027" y="1022"/>
                  </a:lnTo>
                  <a:lnTo>
                    <a:pt x="2038" y="1011"/>
                  </a:lnTo>
                  <a:lnTo>
                    <a:pt x="2048" y="1006"/>
                  </a:lnTo>
                  <a:lnTo>
                    <a:pt x="2059" y="1011"/>
                  </a:lnTo>
                  <a:lnTo>
                    <a:pt x="2069" y="1022"/>
                  </a:lnTo>
                  <a:lnTo>
                    <a:pt x="2080" y="1011"/>
                  </a:lnTo>
                  <a:lnTo>
                    <a:pt x="2090" y="1006"/>
                  </a:lnTo>
                  <a:lnTo>
                    <a:pt x="2101" y="1011"/>
                  </a:lnTo>
                  <a:lnTo>
                    <a:pt x="2112" y="1022"/>
                  </a:lnTo>
                  <a:lnTo>
                    <a:pt x="2122" y="1011"/>
                  </a:lnTo>
                  <a:lnTo>
                    <a:pt x="2133" y="1006"/>
                  </a:lnTo>
                  <a:lnTo>
                    <a:pt x="2143" y="1011"/>
                  </a:lnTo>
                  <a:lnTo>
                    <a:pt x="2154" y="1022"/>
                  </a:lnTo>
                  <a:lnTo>
                    <a:pt x="2164" y="1011"/>
                  </a:lnTo>
                  <a:lnTo>
                    <a:pt x="2175" y="1006"/>
                  </a:lnTo>
                  <a:lnTo>
                    <a:pt x="2186" y="1010"/>
                  </a:lnTo>
                  <a:lnTo>
                    <a:pt x="2196" y="1022"/>
                  </a:lnTo>
                  <a:lnTo>
                    <a:pt x="2207" y="1010"/>
                  </a:lnTo>
                  <a:lnTo>
                    <a:pt x="2217" y="1006"/>
                  </a:lnTo>
                  <a:lnTo>
                    <a:pt x="2228" y="1010"/>
                  </a:lnTo>
                  <a:lnTo>
                    <a:pt x="2238" y="1022"/>
                  </a:lnTo>
                  <a:lnTo>
                    <a:pt x="2249" y="1010"/>
                  </a:lnTo>
                  <a:lnTo>
                    <a:pt x="2259" y="1005"/>
                  </a:lnTo>
                  <a:lnTo>
                    <a:pt x="2270" y="1010"/>
                  </a:lnTo>
                  <a:lnTo>
                    <a:pt x="2280" y="1022"/>
                  </a:lnTo>
                  <a:lnTo>
                    <a:pt x="2291" y="1010"/>
                  </a:lnTo>
                  <a:lnTo>
                    <a:pt x="2302" y="1005"/>
                  </a:lnTo>
                  <a:lnTo>
                    <a:pt x="2312" y="1010"/>
                  </a:lnTo>
                  <a:lnTo>
                    <a:pt x="2323" y="1022"/>
                  </a:lnTo>
                  <a:lnTo>
                    <a:pt x="2333" y="1010"/>
                  </a:lnTo>
                  <a:lnTo>
                    <a:pt x="2344" y="1005"/>
                  </a:lnTo>
                  <a:lnTo>
                    <a:pt x="2354" y="1010"/>
                  </a:lnTo>
                  <a:lnTo>
                    <a:pt x="2365" y="1022"/>
                  </a:lnTo>
                  <a:lnTo>
                    <a:pt x="2375" y="1010"/>
                  </a:lnTo>
                  <a:lnTo>
                    <a:pt x="2386" y="1004"/>
                  </a:lnTo>
                  <a:lnTo>
                    <a:pt x="2397" y="1010"/>
                  </a:lnTo>
                  <a:lnTo>
                    <a:pt x="2407" y="1022"/>
                  </a:lnTo>
                  <a:lnTo>
                    <a:pt x="2418" y="1009"/>
                  </a:lnTo>
                  <a:lnTo>
                    <a:pt x="2428" y="1004"/>
                  </a:lnTo>
                  <a:lnTo>
                    <a:pt x="2439" y="1009"/>
                  </a:lnTo>
                  <a:lnTo>
                    <a:pt x="2449" y="1022"/>
                  </a:lnTo>
                  <a:lnTo>
                    <a:pt x="2460" y="1009"/>
                  </a:lnTo>
                  <a:lnTo>
                    <a:pt x="2470" y="1003"/>
                  </a:lnTo>
                  <a:lnTo>
                    <a:pt x="2481" y="1009"/>
                  </a:lnTo>
                  <a:lnTo>
                    <a:pt x="2492" y="1022"/>
                  </a:lnTo>
                  <a:lnTo>
                    <a:pt x="2502" y="1009"/>
                  </a:lnTo>
                  <a:lnTo>
                    <a:pt x="2513" y="1003"/>
                  </a:lnTo>
                  <a:lnTo>
                    <a:pt x="2523" y="1008"/>
                  </a:lnTo>
                  <a:lnTo>
                    <a:pt x="2534" y="1022"/>
                  </a:lnTo>
                  <a:lnTo>
                    <a:pt x="2544" y="1008"/>
                  </a:lnTo>
                  <a:lnTo>
                    <a:pt x="2555" y="1002"/>
                  </a:lnTo>
                  <a:lnTo>
                    <a:pt x="2566" y="1008"/>
                  </a:lnTo>
                  <a:lnTo>
                    <a:pt x="2576" y="1022"/>
                  </a:lnTo>
                  <a:lnTo>
                    <a:pt x="2587" y="1007"/>
                  </a:lnTo>
                  <a:lnTo>
                    <a:pt x="2597" y="1001"/>
                  </a:lnTo>
                  <a:lnTo>
                    <a:pt x="2608" y="1007"/>
                  </a:lnTo>
                  <a:lnTo>
                    <a:pt x="2618" y="1022"/>
                  </a:lnTo>
                  <a:lnTo>
                    <a:pt x="2629" y="1007"/>
                  </a:lnTo>
                  <a:lnTo>
                    <a:pt x="2639" y="1000"/>
                  </a:lnTo>
                  <a:lnTo>
                    <a:pt x="2650" y="1006"/>
                  </a:lnTo>
                  <a:lnTo>
                    <a:pt x="2661" y="1022"/>
                  </a:lnTo>
                  <a:lnTo>
                    <a:pt x="2671" y="1006"/>
                  </a:lnTo>
                  <a:lnTo>
                    <a:pt x="2682" y="999"/>
                  </a:lnTo>
                  <a:lnTo>
                    <a:pt x="2692" y="1006"/>
                  </a:lnTo>
                </a:path>
              </a:pathLst>
            </a:custGeom>
            <a:noFill/>
            <a:ln w="3175" cap="flat">
              <a:solidFill>
                <a:srgbClr val="00B05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99" name="Freeform 206"/>
            <p:cNvSpPr>
              <a:spLocks/>
            </p:cNvSpPr>
            <p:nvPr/>
          </p:nvSpPr>
          <p:spPr bwMode="auto">
            <a:xfrm>
              <a:off x="5470826" y="2864092"/>
              <a:ext cx="2672064" cy="1007398"/>
            </a:xfrm>
            <a:custGeom>
              <a:avLst/>
              <a:gdLst>
                <a:gd name="T0" fmla="*/ 42 w 2692"/>
                <a:gd name="T1" fmla="*/ 1022 h 1022"/>
                <a:gd name="T2" fmla="*/ 95 w 2692"/>
                <a:gd name="T3" fmla="*/ 1004 h 1022"/>
                <a:gd name="T4" fmla="*/ 148 w 2692"/>
                <a:gd name="T5" fmla="*/ 994 h 1022"/>
                <a:gd name="T6" fmla="*/ 201 w 2692"/>
                <a:gd name="T7" fmla="*/ 1001 h 1022"/>
                <a:gd name="T8" fmla="*/ 254 w 2692"/>
                <a:gd name="T9" fmla="*/ 1022 h 1022"/>
                <a:gd name="T10" fmla="*/ 306 w 2692"/>
                <a:gd name="T11" fmla="*/ 995 h 1022"/>
                <a:gd name="T12" fmla="*/ 359 w 2692"/>
                <a:gd name="T13" fmla="*/ 978 h 1022"/>
                <a:gd name="T14" fmla="*/ 412 w 2692"/>
                <a:gd name="T15" fmla="*/ 985 h 1022"/>
                <a:gd name="T16" fmla="*/ 465 w 2692"/>
                <a:gd name="T17" fmla="*/ 1022 h 1022"/>
                <a:gd name="T18" fmla="*/ 517 w 2692"/>
                <a:gd name="T19" fmla="*/ 961 h 1022"/>
                <a:gd name="T20" fmla="*/ 570 w 2692"/>
                <a:gd name="T21" fmla="*/ 892 h 1022"/>
                <a:gd name="T22" fmla="*/ 623 w 2692"/>
                <a:gd name="T23" fmla="*/ 838 h 1022"/>
                <a:gd name="T24" fmla="*/ 676 w 2692"/>
                <a:gd name="T25" fmla="*/ 0 h 1022"/>
                <a:gd name="T26" fmla="*/ 729 w 2692"/>
                <a:gd name="T27" fmla="*/ 838 h 1022"/>
                <a:gd name="T28" fmla="*/ 781 w 2692"/>
                <a:gd name="T29" fmla="*/ 892 h 1022"/>
                <a:gd name="T30" fmla="*/ 834 w 2692"/>
                <a:gd name="T31" fmla="*/ 961 h 1022"/>
                <a:gd name="T32" fmla="*/ 887 w 2692"/>
                <a:gd name="T33" fmla="*/ 1022 h 1022"/>
                <a:gd name="T34" fmla="*/ 940 w 2692"/>
                <a:gd name="T35" fmla="*/ 985 h 1022"/>
                <a:gd name="T36" fmla="*/ 993 w 2692"/>
                <a:gd name="T37" fmla="*/ 978 h 1022"/>
                <a:gd name="T38" fmla="*/ 1045 w 2692"/>
                <a:gd name="T39" fmla="*/ 995 h 1022"/>
                <a:gd name="T40" fmla="*/ 1098 w 2692"/>
                <a:gd name="T41" fmla="*/ 1022 h 1022"/>
                <a:gd name="T42" fmla="*/ 1151 w 2692"/>
                <a:gd name="T43" fmla="*/ 1001 h 1022"/>
                <a:gd name="T44" fmla="*/ 1204 w 2692"/>
                <a:gd name="T45" fmla="*/ 994 h 1022"/>
                <a:gd name="T46" fmla="*/ 1257 w 2692"/>
                <a:gd name="T47" fmla="*/ 1004 h 1022"/>
                <a:gd name="T48" fmla="*/ 1309 w 2692"/>
                <a:gd name="T49" fmla="*/ 1022 h 1022"/>
                <a:gd name="T50" fmla="*/ 1362 w 2692"/>
                <a:gd name="T51" fmla="*/ 1006 h 1022"/>
                <a:gd name="T52" fmla="*/ 1415 w 2692"/>
                <a:gd name="T53" fmla="*/ 1001 h 1022"/>
                <a:gd name="T54" fmla="*/ 1468 w 2692"/>
                <a:gd name="T55" fmla="*/ 1008 h 1022"/>
                <a:gd name="T56" fmla="*/ 1520 w 2692"/>
                <a:gd name="T57" fmla="*/ 1022 h 1022"/>
                <a:gd name="T58" fmla="*/ 1573 w 2692"/>
                <a:gd name="T59" fmla="*/ 1009 h 1022"/>
                <a:gd name="T60" fmla="*/ 1626 w 2692"/>
                <a:gd name="T61" fmla="*/ 1004 h 1022"/>
                <a:gd name="T62" fmla="*/ 1679 w 2692"/>
                <a:gd name="T63" fmla="*/ 1010 h 1022"/>
                <a:gd name="T64" fmla="*/ 1732 w 2692"/>
                <a:gd name="T65" fmla="*/ 1022 h 1022"/>
                <a:gd name="T66" fmla="*/ 1784 w 2692"/>
                <a:gd name="T67" fmla="*/ 1010 h 1022"/>
                <a:gd name="T68" fmla="*/ 1837 w 2692"/>
                <a:gd name="T69" fmla="*/ 1006 h 1022"/>
                <a:gd name="T70" fmla="*/ 1890 w 2692"/>
                <a:gd name="T71" fmla="*/ 1011 h 1022"/>
                <a:gd name="T72" fmla="*/ 1943 w 2692"/>
                <a:gd name="T73" fmla="*/ 1022 h 1022"/>
                <a:gd name="T74" fmla="*/ 1995 w 2692"/>
                <a:gd name="T75" fmla="*/ 1011 h 1022"/>
                <a:gd name="T76" fmla="*/ 2048 w 2692"/>
                <a:gd name="T77" fmla="*/ 1006 h 1022"/>
                <a:gd name="T78" fmla="*/ 2101 w 2692"/>
                <a:gd name="T79" fmla="*/ 1011 h 1022"/>
                <a:gd name="T80" fmla="*/ 2154 w 2692"/>
                <a:gd name="T81" fmla="*/ 1022 h 1022"/>
                <a:gd name="T82" fmla="*/ 2207 w 2692"/>
                <a:gd name="T83" fmla="*/ 1011 h 1022"/>
                <a:gd name="T84" fmla="*/ 2259 w 2692"/>
                <a:gd name="T85" fmla="*/ 1006 h 1022"/>
                <a:gd name="T86" fmla="*/ 2312 w 2692"/>
                <a:gd name="T87" fmla="*/ 1010 h 1022"/>
                <a:gd name="T88" fmla="*/ 2365 w 2692"/>
                <a:gd name="T89" fmla="*/ 1022 h 1022"/>
                <a:gd name="T90" fmla="*/ 2418 w 2692"/>
                <a:gd name="T91" fmla="*/ 1010 h 1022"/>
                <a:gd name="T92" fmla="*/ 2470 w 2692"/>
                <a:gd name="T93" fmla="*/ 1004 h 1022"/>
                <a:gd name="T94" fmla="*/ 2523 w 2692"/>
                <a:gd name="T95" fmla="*/ 1009 h 1022"/>
                <a:gd name="T96" fmla="*/ 2576 w 2692"/>
                <a:gd name="T97" fmla="*/ 1022 h 1022"/>
                <a:gd name="T98" fmla="*/ 2629 w 2692"/>
                <a:gd name="T99" fmla="*/ 1007 h 1022"/>
                <a:gd name="T100" fmla="*/ 2682 w 2692"/>
                <a:gd name="T101" fmla="*/ 1000 h 10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692" h="1022">
                  <a:moveTo>
                    <a:pt x="0" y="1022"/>
                  </a:moveTo>
                  <a:lnTo>
                    <a:pt x="11" y="1006"/>
                  </a:lnTo>
                  <a:lnTo>
                    <a:pt x="21" y="999"/>
                  </a:lnTo>
                  <a:lnTo>
                    <a:pt x="32" y="1006"/>
                  </a:lnTo>
                  <a:lnTo>
                    <a:pt x="42" y="1022"/>
                  </a:lnTo>
                  <a:lnTo>
                    <a:pt x="53" y="1005"/>
                  </a:lnTo>
                  <a:lnTo>
                    <a:pt x="64" y="998"/>
                  </a:lnTo>
                  <a:lnTo>
                    <a:pt x="74" y="1005"/>
                  </a:lnTo>
                  <a:lnTo>
                    <a:pt x="85" y="1022"/>
                  </a:lnTo>
                  <a:lnTo>
                    <a:pt x="95" y="1004"/>
                  </a:lnTo>
                  <a:lnTo>
                    <a:pt x="106" y="996"/>
                  </a:lnTo>
                  <a:lnTo>
                    <a:pt x="116" y="1003"/>
                  </a:lnTo>
                  <a:lnTo>
                    <a:pt x="127" y="1022"/>
                  </a:lnTo>
                  <a:lnTo>
                    <a:pt x="137" y="1003"/>
                  </a:lnTo>
                  <a:lnTo>
                    <a:pt x="148" y="994"/>
                  </a:lnTo>
                  <a:lnTo>
                    <a:pt x="159" y="1002"/>
                  </a:lnTo>
                  <a:lnTo>
                    <a:pt x="169" y="1022"/>
                  </a:lnTo>
                  <a:lnTo>
                    <a:pt x="180" y="1002"/>
                  </a:lnTo>
                  <a:lnTo>
                    <a:pt x="190" y="992"/>
                  </a:lnTo>
                  <a:lnTo>
                    <a:pt x="201" y="1001"/>
                  </a:lnTo>
                  <a:lnTo>
                    <a:pt x="211" y="1022"/>
                  </a:lnTo>
                  <a:lnTo>
                    <a:pt x="222" y="1000"/>
                  </a:lnTo>
                  <a:lnTo>
                    <a:pt x="232" y="990"/>
                  </a:lnTo>
                  <a:lnTo>
                    <a:pt x="243" y="999"/>
                  </a:lnTo>
                  <a:lnTo>
                    <a:pt x="254" y="1022"/>
                  </a:lnTo>
                  <a:lnTo>
                    <a:pt x="264" y="998"/>
                  </a:lnTo>
                  <a:lnTo>
                    <a:pt x="275" y="987"/>
                  </a:lnTo>
                  <a:lnTo>
                    <a:pt x="285" y="996"/>
                  </a:lnTo>
                  <a:lnTo>
                    <a:pt x="296" y="1022"/>
                  </a:lnTo>
                  <a:lnTo>
                    <a:pt x="306" y="995"/>
                  </a:lnTo>
                  <a:lnTo>
                    <a:pt x="317" y="983"/>
                  </a:lnTo>
                  <a:lnTo>
                    <a:pt x="328" y="994"/>
                  </a:lnTo>
                  <a:lnTo>
                    <a:pt x="338" y="1022"/>
                  </a:lnTo>
                  <a:lnTo>
                    <a:pt x="349" y="992"/>
                  </a:lnTo>
                  <a:lnTo>
                    <a:pt x="359" y="978"/>
                  </a:lnTo>
                  <a:lnTo>
                    <a:pt x="370" y="990"/>
                  </a:lnTo>
                  <a:lnTo>
                    <a:pt x="380" y="1022"/>
                  </a:lnTo>
                  <a:lnTo>
                    <a:pt x="391" y="987"/>
                  </a:lnTo>
                  <a:lnTo>
                    <a:pt x="401" y="971"/>
                  </a:lnTo>
                  <a:lnTo>
                    <a:pt x="412" y="985"/>
                  </a:lnTo>
                  <a:lnTo>
                    <a:pt x="423" y="1022"/>
                  </a:lnTo>
                  <a:lnTo>
                    <a:pt x="433" y="982"/>
                  </a:lnTo>
                  <a:lnTo>
                    <a:pt x="444" y="962"/>
                  </a:lnTo>
                  <a:lnTo>
                    <a:pt x="454" y="978"/>
                  </a:lnTo>
                  <a:lnTo>
                    <a:pt x="465" y="1022"/>
                  </a:lnTo>
                  <a:lnTo>
                    <a:pt x="475" y="973"/>
                  </a:lnTo>
                  <a:lnTo>
                    <a:pt x="486" y="949"/>
                  </a:lnTo>
                  <a:lnTo>
                    <a:pt x="496" y="968"/>
                  </a:lnTo>
                  <a:lnTo>
                    <a:pt x="507" y="1022"/>
                  </a:lnTo>
                  <a:lnTo>
                    <a:pt x="517" y="961"/>
                  </a:lnTo>
                  <a:lnTo>
                    <a:pt x="528" y="929"/>
                  </a:lnTo>
                  <a:lnTo>
                    <a:pt x="539" y="951"/>
                  </a:lnTo>
                  <a:lnTo>
                    <a:pt x="549" y="1022"/>
                  </a:lnTo>
                  <a:lnTo>
                    <a:pt x="560" y="938"/>
                  </a:lnTo>
                  <a:lnTo>
                    <a:pt x="570" y="892"/>
                  </a:lnTo>
                  <a:lnTo>
                    <a:pt x="581" y="920"/>
                  </a:lnTo>
                  <a:lnTo>
                    <a:pt x="591" y="1022"/>
                  </a:lnTo>
                  <a:lnTo>
                    <a:pt x="602" y="891"/>
                  </a:lnTo>
                  <a:lnTo>
                    <a:pt x="612" y="805"/>
                  </a:lnTo>
                  <a:lnTo>
                    <a:pt x="623" y="838"/>
                  </a:lnTo>
                  <a:lnTo>
                    <a:pt x="634" y="1022"/>
                  </a:lnTo>
                  <a:lnTo>
                    <a:pt x="644" y="715"/>
                  </a:lnTo>
                  <a:lnTo>
                    <a:pt x="655" y="371"/>
                  </a:lnTo>
                  <a:lnTo>
                    <a:pt x="665" y="102"/>
                  </a:lnTo>
                  <a:lnTo>
                    <a:pt x="676" y="0"/>
                  </a:lnTo>
                  <a:lnTo>
                    <a:pt x="686" y="102"/>
                  </a:lnTo>
                  <a:lnTo>
                    <a:pt x="697" y="371"/>
                  </a:lnTo>
                  <a:lnTo>
                    <a:pt x="708" y="715"/>
                  </a:lnTo>
                  <a:lnTo>
                    <a:pt x="718" y="1022"/>
                  </a:lnTo>
                  <a:lnTo>
                    <a:pt x="729" y="838"/>
                  </a:lnTo>
                  <a:lnTo>
                    <a:pt x="739" y="805"/>
                  </a:lnTo>
                  <a:lnTo>
                    <a:pt x="750" y="891"/>
                  </a:lnTo>
                  <a:lnTo>
                    <a:pt x="760" y="1022"/>
                  </a:lnTo>
                  <a:lnTo>
                    <a:pt x="771" y="920"/>
                  </a:lnTo>
                  <a:lnTo>
                    <a:pt x="781" y="892"/>
                  </a:lnTo>
                  <a:lnTo>
                    <a:pt x="792" y="938"/>
                  </a:lnTo>
                  <a:lnTo>
                    <a:pt x="803" y="1022"/>
                  </a:lnTo>
                  <a:lnTo>
                    <a:pt x="813" y="951"/>
                  </a:lnTo>
                  <a:lnTo>
                    <a:pt x="824" y="929"/>
                  </a:lnTo>
                  <a:lnTo>
                    <a:pt x="834" y="961"/>
                  </a:lnTo>
                  <a:lnTo>
                    <a:pt x="845" y="1022"/>
                  </a:lnTo>
                  <a:lnTo>
                    <a:pt x="855" y="968"/>
                  </a:lnTo>
                  <a:lnTo>
                    <a:pt x="866" y="949"/>
                  </a:lnTo>
                  <a:lnTo>
                    <a:pt x="876" y="973"/>
                  </a:lnTo>
                  <a:lnTo>
                    <a:pt x="887" y="1022"/>
                  </a:lnTo>
                  <a:lnTo>
                    <a:pt x="898" y="978"/>
                  </a:lnTo>
                  <a:lnTo>
                    <a:pt x="908" y="962"/>
                  </a:lnTo>
                  <a:lnTo>
                    <a:pt x="919" y="982"/>
                  </a:lnTo>
                  <a:lnTo>
                    <a:pt x="929" y="1022"/>
                  </a:lnTo>
                  <a:lnTo>
                    <a:pt x="940" y="985"/>
                  </a:lnTo>
                  <a:lnTo>
                    <a:pt x="950" y="971"/>
                  </a:lnTo>
                  <a:lnTo>
                    <a:pt x="961" y="987"/>
                  </a:lnTo>
                  <a:lnTo>
                    <a:pt x="971" y="1022"/>
                  </a:lnTo>
                  <a:lnTo>
                    <a:pt x="982" y="990"/>
                  </a:lnTo>
                  <a:lnTo>
                    <a:pt x="993" y="978"/>
                  </a:lnTo>
                  <a:lnTo>
                    <a:pt x="1003" y="992"/>
                  </a:lnTo>
                  <a:lnTo>
                    <a:pt x="1014" y="1022"/>
                  </a:lnTo>
                  <a:lnTo>
                    <a:pt x="1024" y="994"/>
                  </a:lnTo>
                  <a:lnTo>
                    <a:pt x="1035" y="983"/>
                  </a:lnTo>
                  <a:lnTo>
                    <a:pt x="1045" y="995"/>
                  </a:lnTo>
                  <a:lnTo>
                    <a:pt x="1056" y="1022"/>
                  </a:lnTo>
                  <a:lnTo>
                    <a:pt x="1066" y="996"/>
                  </a:lnTo>
                  <a:lnTo>
                    <a:pt x="1077" y="987"/>
                  </a:lnTo>
                  <a:lnTo>
                    <a:pt x="1088" y="998"/>
                  </a:lnTo>
                  <a:lnTo>
                    <a:pt x="1098" y="1022"/>
                  </a:lnTo>
                  <a:lnTo>
                    <a:pt x="1109" y="999"/>
                  </a:lnTo>
                  <a:lnTo>
                    <a:pt x="1119" y="990"/>
                  </a:lnTo>
                  <a:lnTo>
                    <a:pt x="1130" y="1000"/>
                  </a:lnTo>
                  <a:lnTo>
                    <a:pt x="1140" y="1022"/>
                  </a:lnTo>
                  <a:lnTo>
                    <a:pt x="1151" y="1001"/>
                  </a:lnTo>
                  <a:lnTo>
                    <a:pt x="1161" y="992"/>
                  </a:lnTo>
                  <a:lnTo>
                    <a:pt x="1172" y="1002"/>
                  </a:lnTo>
                  <a:lnTo>
                    <a:pt x="1183" y="1022"/>
                  </a:lnTo>
                  <a:lnTo>
                    <a:pt x="1193" y="1002"/>
                  </a:lnTo>
                  <a:lnTo>
                    <a:pt x="1204" y="994"/>
                  </a:lnTo>
                  <a:lnTo>
                    <a:pt x="1214" y="1003"/>
                  </a:lnTo>
                  <a:lnTo>
                    <a:pt x="1225" y="1022"/>
                  </a:lnTo>
                  <a:lnTo>
                    <a:pt x="1235" y="1003"/>
                  </a:lnTo>
                  <a:lnTo>
                    <a:pt x="1246" y="996"/>
                  </a:lnTo>
                  <a:lnTo>
                    <a:pt x="1257" y="1004"/>
                  </a:lnTo>
                  <a:lnTo>
                    <a:pt x="1267" y="1022"/>
                  </a:lnTo>
                  <a:lnTo>
                    <a:pt x="1278" y="1005"/>
                  </a:lnTo>
                  <a:lnTo>
                    <a:pt x="1288" y="998"/>
                  </a:lnTo>
                  <a:lnTo>
                    <a:pt x="1299" y="1005"/>
                  </a:lnTo>
                  <a:lnTo>
                    <a:pt x="1309" y="1022"/>
                  </a:lnTo>
                  <a:lnTo>
                    <a:pt x="1320" y="1006"/>
                  </a:lnTo>
                  <a:lnTo>
                    <a:pt x="1330" y="999"/>
                  </a:lnTo>
                  <a:lnTo>
                    <a:pt x="1341" y="1006"/>
                  </a:lnTo>
                  <a:lnTo>
                    <a:pt x="1352" y="1022"/>
                  </a:lnTo>
                  <a:lnTo>
                    <a:pt x="1362" y="1006"/>
                  </a:lnTo>
                  <a:lnTo>
                    <a:pt x="1373" y="1000"/>
                  </a:lnTo>
                  <a:lnTo>
                    <a:pt x="1383" y="1007"/>
                  </a:lnTo>
                  <a:lnTo>
                    <a:pt x="1394" y="1022"/>
                  </a:lnTo>
                  <a:lnTo>
                    <a:pt x="1404" y="1007"/>
                  </a:lnTo>
                  <a:lnTo>
                    <a:pt x="1415" y="1001"/>
                  </a:lnTo>
                  <a:lnTo>
                    <a:pt x="1425" y="1007"/>
                  </a:lnTo>
                  <a:lnTo>
                    <a:pt x="1436" y="1022"/>
                  </a:lnTo>
                  <a:lnTo>
                    <a:pt x="1446" y="1008"/>
                  </a:lnTo>
                  <a:lnTo>
                    <a:pt x="1457" y="1002"/>
                  </a:lnTo>
                  <a:lnTo>
                    <a:pt x="1468" y="1008"/>
                  </a:lnTo>
                  <a:lnTo>
                    <a:pt x="1478" y="1022"/>
                  </a:lnTo>
                  <a:lnTo>
                    <a:pt x="1489" y="1008"/>
                  </a:lnTo>
                  <a:lnTo>
                    <a:pt x="1499" y="1003"/>
                  </a:lnTo>
                  <a:lnTo>
                    <a:pt x="1510" y="1009"/>
                  </a:lnTo>
                  <a:lnTo>
                    <a:pt x="1520" y="1022"/>
                  </a:lnTo>
                  <a:lnTo>
                    <a:pt x="1531" y="1009"/>
                  </a:lnTo>
                  <a:lnTo>
                    <a:pt x="1541" y="1003"/>
                  </a:lnTo>
                  <a:lnTo>
                    <a:pt x="1552" y="1009"/>
                  </a:lnTo>
                  <a:lnTo>
                    <a:pt x="1563" y="1022"/>
                  </a:lnTo>
                  <a:lnTo>
                    <a:pt x="1573" y="1009"/>
                  </a:lnTo>
                  <a:lnTo>
                    <a:pt x="1584" y="1004"/>
                  </a:lnTo>
                  <a:lnTo>
                    <a:pt x="1594" y="1009"/>
                  </a:lnTo>
                  <a:lnTo>
                    <a:pt x="1605" y="1022"/>
                  </a:lnTo>
                  <a:lnTo>
                    <a:pt x="1615" y="1010"/>
                  </a:lnTo>
                  <a:lnTo>
                    <a:pt x="1626" y="1004"/>
                  </a:lnTo>
                  <a:lnTo>
                    <a:pt x="1637" y="1010"/>
                  </a:lnTo>
                  <a:lnTo>
                    <a:pt x="1647" y="1022"/>
                  </a:lnTo>
                  <a:lnTo>
                    <a:pt x="1658" y="1010"/>
                  </a:lnTo>
                  <a:lnTo>
                    <a:pt x="1668" y="1005"/>
                  </a:lnTo>
                  <a:lnTo>
                    <a:pt x="1679" y="1010"/>
                  </a:lnTo>
                  <a:lnTo>
                    <a:pt x="1689" y="1022"/>
                  </a:lnTo>
                  <a:lnTo>
                    <a:pt x="1700" y="1010"/>
                  </a:lnTo>
                  <a:lnTo>
                    <a:pt x="1710" y="1005"/>
                  </a:lnTo>
                  <a:lnTo>
                    <a:pt x="1721" y="1010"/>
                  </a:lnTo>
                  <a:lnTo>
                    <a:pt x="1732" y="1022"/>
                  </a:lnTo>
                  <a:lnTo>
                    <a:pt x="1742" y="1010"/>
                  </a:lnTo>
                  <a:lnTo>
                    <a:pt x="1753" y="1005"/>
                  </a:lnTo>
                  <a:lnTo>
                    <a:pt x="1763" y="1010"/>
                  </a:lnTo>
                  <a:lnTo>
                    <a:pt x="1774" y="1022"/>
                  </a:lnTo>
                  <a:lnTo>
                    <a:pt x="1784" y="1010"/>
                  </a:lnTo>
                  <a:lnTo>
                    <a:pt x="1795" y="1006"/>
                  </a:lnTo>
                  <a:lnTo>
                    <a:pt x="1805" y="1010"/>
                  </a:lnTo>
                  <a:lnTo>
                    <a:pt x="1816" y="1022"/>
                  </a:lnTo>
                  <a:lnTo>
                    <a:pt x="1827" y="1010"/>
                  </a:lnTo>
                  <a:lnTo>
                    <a:pt x="1837" y="1006"/>
                  </a:lnTo>
                  <a:lnTo>
                    <a:pt x="1848" y="1011"/>
                  </a:lnTo>
                  <a:lnTo>
                    <a:pt x="1858" y="1022"/>
                  </a:lnTo>
                  <a:lnTo>
                    <a:pt x="1869" y="1011"/>
                  </a:lnTo>
                  <a:lnTo>
                    <a:pt x="1879" y="1006"/>
                  </a:lnTo>
                  <a:lnTo>
                    <a:pt x="1890" y="1011"/>
                  </a:lnTo>
                  <a:lnTo>
                    <a:pt x="1900" y="1022"/>
                  </a:lnTo>
                  <a:lnTo>
                    <a:pt x="1911" y="1011"/>
                  </a:lnTo>
                  <a:lnTo>
                    <a:pt x="1921" y="1006"/>
                  </a:lnTo>
                  <a:lnTo>
                    <a:pt x="1932" y="1011"/>
                  </a:lnTo>
                  <a:lnTo>
                    <a:pt x="1943" y="1022"/>
                  </a:lnTo>
                  <a:lnTo>
                    <a:pt x="1953" y="1011"/>
                  </a:lnTo>
                  <a:lnTo>
                    <a:pt x="1964" y="1006"/>
                  </a:lnTo>
                  <a:lnTo>
                    <a:pt x="1974" y="1011"/>
                  </a:lnTo>
                  <a:lnTo>
                    <a:pt x="1985" y="1022"/>
                  </a:lnTo>
                  <a:lnTo>
                    <a:pt x="1995" y="1011"/>
                  </a:lnTo>
                  <a:lnTo>
                    <a:pt x="2006" y="1006"/>
                  </a:lnTo>
                  <a:lnTo>
                    <a:pt x="2017" y="1011"/>
                  </a:lnTo>
                  <a:lnTo>
                    <a:pt x="2027" y="1022"/>
                  </a:lnTo>
                  <a:lnTo>
                    <a:pt x="2038" y="1011"/>
                  </a:lnTo>
                  <a:lnTo>
                    <a:pt x="2048" y="1006"/>
                  </a:lnTo>
                  <a:lnTo>
                    <a:pt x="2059" y="1011"/>
                  </a:lnTo>
                  <a:lnTo>
                    <a:pt x="2069" y="1022"/>
                  </a:lnTo>
                  <a:lnTo>
                    <a:pt x="2080" y="1011"/>
                  </a:lnTo>
                  <a:lnTo>
                    <a:pt x="2090" y="1006"/>
                  </a:lnTo>
                  <a:lnTo>
                    <a:pt x="2101" y="1011"/>
                  </a:lnTo>
                  <a:lnTo>
                    <a:pt x="2112" y="1022"/>
                  </a:lnTo>
                  <a:lnTo>
                    <a:pt x="2122" y="1011"/>
                  </a:lnTo>
                  <a:lnTo>
                    <a:pt x="2133" y="1006"/>
                  </a:lnTo>
                  <a:lnTo>
                    <a:pt x="2143" y="1011"/>
                  </a:lnTo>
                  <a:lnTo>
                    <a:pt x="2154" y="1022"/>
                  </a:lnTo>
                  <a:lnTo>
                    <a:pt x="2164" y="1011"/>
                  </a:lnTo>
                  <a:lnTo>
                    <a:pt x="2175" y="1006"/>
                  </a:lnTo>
                  <a:lnTo>
                    <a:pt x="2186" y="1011"/>
                  </a:lnTo>
                  <a:lnTo>
                    <a:pt x="2196" y="1022"/>
                  </a:lnTo>
                  <a:lnTo>
                    <a:pt x="2207" y="1011"/>
                  </a:lnTo>
                  <a:lnTo>
                    <a:pt x="2217" y="1006"/>
                  </a:lnTo>
                  <a:lnTo>
                    <a:pt x="2228" y="1010"/>
                  </a:lnTo>
                  <a:lnTo>
                    <a:pt x="2238" y="1022"/>
                  </a:lnTo>
                  <a:lnTo>
                    <a:pt x="2249" y="1010"/>
                  </a:lnTo>
                  <a:lnTo>
                    <a:pt x="2259" y="1006"/>
                  </a:lnTo>
                  <a:lnTo>
                    <a:pt x="2270" y="1010"/>
                  </a:lnTo>
                  <a:lnTo>
                    <a:pt x="2280" y="1022"/>
                  </a:lnTo>
                  <a:lnTo>
                    <a:pt x="2291" y="1010"/>
                  </a:lnTo>
                  <a:lnTo>
                    <a:pt x="2302" y="1005"/>
                  </a:lnTo>
                  <a:lnTo>
                    <a:pt x="2312" y="1010"/>
                  </a:lnTo>
                  <a:lnTo>
                    <a:pt x="2323" y="1022"/>
                  </a:lnTo>
                  <a:lnTo>
                    <a:pt x="2333" y="1010"/>
                  </a:lnTo>
                  <a:lnTo>
                    <a:pt x="2344" y="1005"/>
                  </a:lnTo>
                  <a:lnTo>
                    <a:pt x="2354" y="1010"/>
                  </a:lnTo>
                  <a:lnTo>
                    <a:pt x="2365" y="1022"/>
                  </a:lnTo>
                  <a:lnTo>
                    <a:pt x="2375" y="1010"/>
                  </a:lnTo>
                  <a:lnTo>
                    <a:pt x="2386" y="1005"/>
                  </a:lnTo>
                  <a:lnTo>
                    <a:pt x="2397" y="1010"/>
                  </a:lnTo>
                  <a:lnTo>
                    <a:pt x="2407" y="1022"/>
                  </a:lnTo>
                  <a:lnTo>
                    <a:pt x="2418" y="1010"/>
                  </a:lnTo>
                  <a:lnTo>
                    <a:pt x="2428" y="1004"/>
                  </a:lnTo>
                  <a:lnTo>
                    <a:pt x="2439" y="1010"/>
                  </a:lnTo>
                  <a:lnTo>
                    <a:pt x="2449" y="1022"/>
                  </a:lnTo>
                  <a:lnTo>
                    <a:pt x="2460" y="1009"/>
                  </a:lnTo>
                  <a:lnTo>
                    <a:pt x="2470" y="1004"/>
                  </a:lnTo>
                  <a:lnTo>
                    <a:pt x="2481" y="1009"/>
                  </a:lnTo>
                  <a:lnTo>
                    <a:pt x="2492" y="1022"/>
                  </a:lnTo>
                  <a:lnTo>
                    <a:pt x="2502" y="1009"/>
                  </a:lnTo>
                  <a:lnTo>
                    <a:pt x="2513" y="1003"/>
                  </a:lnTo>
                  <a:lnTo>
                    <a:pt x="2523" y="1009"/>
                  </a:lnTo>
                  <a:lnTo>
                    <a:pt x="2534" y="1022"/>
                  </a:lnTo>
                  <a:lnTo>
                    <a:pt x="2544" y="1009"/>
                  </a:lnTo>
                  <a:lnTo>
                    <a:pt x="2555" y="1003"/>
                  </a:lnTo>
                  <a:lnTo>
                    <a:pt x="2566" y="1008"/>
                  </a:lnTo>
                  <a:lnTo>
                    <a:pt x="2576" y="1022"/>
                  </a:lnTo>
                  <a:lnTo>
                    <a:pt x="2587" y="1008"/>
                  </a:lnTo>
                  <a:lnTo>
                    <a:pt x="2597" y="1002"/>
                  </a:lnTo>
                  <a:lnTo>
                    <a:pt x="2608" y="1008"/>
                  </a:lnTo>
                  <a:lnTo>
                    <a:pt x="2618" y="1022"/>
                  </a:lnTo>
                  <a:lnTo>
                    <a:pt x="2629" y="1007"/>
                  </a:lnTo>
                  <a:lnTo>
                    <a:pt x="2639" y="1001"/>
                  </a:lnTo>
                  <a:lnTo>
                    <a:pt x="2650" y="1007"/>
                  </a:lnTo>
                  <a:lnTo>
                    <a:pt x="2661" y="1022"/>
                  </a:lnTo>
                  <a:lnTo>
                    <a:pt x="2671" y="1007"/>
                  </a:lnTo>
                  <a:lnTo>
                    <a:pt x="2682" y="1000"/>
                  </a:lnTo>
                  <a:lnTo>
                    <a:pt x="2692" y="1006"/>
                  </a:lnTo>
                </a:path>
              </a:pathLst>
            </a:custGeom>
            <a:noFill/>
            <a:ln w="3175" cap="flat">
              <a:solidFill>
                <a:srgbClr val="00B05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00" name="Freeform 207"/>
            <p:cNvSpPr>
              <a:spLocks/>
            </p:cNvSpPr>
            <p:nvPr/>
          </p:nvSpPr>
          <p:spPr bwMode="auto">
            <a:xfrm>
              <a:off x="5470826" y="2864092"/>
              <a:ext cx="2672064" cy="1007398"/>
            </a:xfrm>
            <a:custGeom>
              <a:avLst/>
              <a:gdLst>
                <a:gd name="T0" fmla="*/ 42 w 2692"/>
                <a:gd name="T1" fmla="*/ 1022 h 1022"/>
                <a:gd name="T2" fmla="*/ 95 w 2692"/>
                <a:gd name="T3" fmla="*/ 1005 h 1022"/>
                <a:gd name="T4" fmla="*/ 148 w 2692"/>
                <a:gd name="T5" fmla="*/ 996 h 1022"/>
                <a:gd name="T6" fmla="*/ 201 w 2692"/>
                <a:gd name="T7" fmla="*/ 1002 h 1022"/>
                <a:gd name="T8" fmla="*/ 254 w 2692"/>
                <a:gd name="T9" fmla="*/ 1022 h 1022"/>
                <a:gd name="T10" fmla="*/ 306 w 2692"/>
                <a:gd name="T11" fmla="*/ 998 h 1022"/>
                <a:gd name="T12" fmla="*/ 359 w 2692"/>
                <a:gd name="T13" fmla="*/ 983 h 1022"/>
                <a:gd name="T14" fmla="*/ 412 w 2692"/>
                <a:gd name="T15" fmla="*/ 990 h 1022"/>
                <a:gd name="T16" fmla="*/ 465 w 2692"/>
                <a:gd name="T17" fmla="*/ 1022 h 1022"/>
                <a:gd name="T18" fmla="*/ 517 w 2692"/>
                <a:gd name="T19" fmla="*/ 973 h 1022"/>
                <a:gd name="T20" fmla="*/ 570 w 2692"/>
                <a:gd name="T21" fmla="*/ 929 h 1022"/>
                <a:gd name="T22" fmla="*/ 623 w 2692"/>
                <a:gd name="T23" fmla="*/ 920 h 1022"/>
                <a:gd name="T24" fmla="*/ 676 w 2692"/>
                <a:gd name="T25" fmla="*/ 1022 h 1022"/>
                <a:gd name="T26" fmla="*/ 729 w 2692"/>
                <a:gd name="T27" fmla="*/ 102 h 1022"/>
                <a:gd name="T28" fmla="*/ 781 w 2692"/>
                <a:gd name="T29" fmla="*/ 805 h 1022"/>
                <a:gd name="T30" fmla="*/ 834 w 2692"/>
                <a:gd name="T31" fmla="*/ 938 h 1022"/>
                <a:gd name="T32" fmla="*/ 887 w 2692"/>
                <a:gd name="T33" fmla="*/ 1022 h 1022"/>
                <a:gd name="T34" fmla="*/ 940 w 2692"/>
                <a:gd name="T35" fmla="*/ 978 h 1022"/>
                <a:gd name="T36" fmla="*/ 993 w 2692"/>
                <a:gd name="T37" fmla="*/ 971 h 1022"/>
                <a:gd name="T38" fmla="*/ 1045 w 2692"/>
                <a:gd name="T39" fmla="*/ 992 h 1022"/>
                <a:gd name="T40" fmla="*/ 1098 w 2692"/>
                <a:gd name="T41" fmla="*/ 1022 h 1022"/>
                <a:gd name="T42" fmla="*/ 1151 w 2692"/>
                <a:gd name="T43" fmla="*/ 999 h 1022"/>
                <a:gd name="T44" fmla="*/ 1204 w 2692"/>
                <a:gd name="T45" fmla="*/ 992 h 1022"/>
                <a:gd name="T46" fmla="*/ 1257 w 2692"/>
                <a:gd name="T47" fmla="*/ 1003 h 1022"/>
                <a:gd name="T48" fmla="*/ 1309 w 2692"/>
                <a:gd name="T49" fmla="*/ 1022 h 1022"/>
                <a:gd name="T50" fmla="*/ 1362 w 2692"/>
                <a:gd name="T51" fmla="*/ 1006 h 1022"/>
                <a:gd name="T52" fmla="*/ 1415 w 2692"/>
                <a:gd name="T53" fmla="*/ 1000 h 1022"/>
                <a:gd name="T54" fmla="*/ 1468 w 2692"/>
                <a:gd name="T55" fmla="*/ 1007 h 1022"/>
                <a:gd name="T56" fmla="*/ 1520 w 2692"/>
                <a:gd name="T57" fmla="*/ 1022 h 1022"/>
                <a:gd name="T58" fmla="*/ 1573 w 2692"/>
                <a:gd name="T59" fmla="*/ 1009 h 1022"/>
                <a:gd name="T60" fmla="*/ 1626 w 2692"/>
                <a:gd name="T61" fmla="*/ 1004 h 1022"/>
                <a:gd name="T62" fmla="*/ 1679 w 2692"/>
                <a:gd name="T63" fmla="*/ 1010 h 1022"/>
                <a:gd name="T64" fmla="*/ 1732 w 2692"/>
                <a:gd name="T65" fmla="*/ 1022 h 1022"/>
                <a:gd name="T66" fmla="*/ 1784 w 2692"/>
                <a:gd name="T67" fmla="*/ 1010 h 1022"/>
                <a:gd name="T68" fmla="*/ 1837 w 2692"/>
                <a:gd name="T69" fmla="*/ 1006 h 1022"/>
                <a:gd name="T70" fmla="*/ 1890 w 2692"/>
                <a:gd name="T71" fmla="*/ 1011 h 1022"/>
                <a:gd name="T72" fmla="*/ 1943 w 2692"/>
                <a:gd name="T73" fmla="*/ 1022 h 1022"/>
                <a:gd name="T74" fmla="*/ 1995 w 2692"/>
                <a:gd name="T75" fmla="*/ 1011 h 1022"/>
                <a:gd name="T76" fmla="*/ 2048 w 2692"/>
                <a:gd name="T77" fmla="*/ 1006 h 1022"/>
                <a:gd name="T78" fmla="*/ 2101 w 2692"/>
                <a:gd name="T79" fmla="*/ 1011 h 1022"/>
                <a:gd name="T80" fmla="*/ 2154 w 2692"/>
                <a:gd name="T81" fmla="*/ 1022 h 1022"/>
                <a:gd name="T82" fmla="*/ 2207 w 2692"/>
                <a:gd name="T83" fmla="*/ 1011 h 1022"/>
                <a:gd name="T84" fmla="*/ 2259 w 2692"/>
                <a:gd name="T85" fmla="*/ 1006 h 1022"/>
                <a:gd name="T86" fmla="*/ 2312 w 2692"/>
                <a:gd name="T87" fmla="*/ 1010 h 1022"/>
                <a:gd name="T88" fmla="*/ 2365 w 2692"/>
                <a:gd name="T89" fmla="*/ 1022 h 1022"/>
                <a:gd name="T90" fmla="*/ 2418 w 2692"/>
                <a:gd name="T91" fmla="*/ 1010 h 1022"/>
                <a:gd name="T92" fmla="*/ 2470 w 2692"/>
                <a:gd name="T93" fmla="*/ 1004 h 1022"/>
                <a:gd name="T94" fmla="*/ 2523 w 2692"/>
                <a:gd name="T95" fmla="*/ 1009 h 1022"/>
                <a:gd name="T96" fmla="*/ 2576 w 2692"/>
                <a:gd name="T97" fmla="*/ 1022 h 1022"/>
                <a:gd name="T98" fmla="*/ 2629 w 2692"/>
                <a:gd name="T99" fmla="*/ 1008 h 1022"/>
                <a:gd name="T100" fmla="*/ 2682 w 2692"/>
                <a:gd name="T101" fmla="*/ 1001 h 10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692" h="1022">
                  <a:moveTo>
                    <a:pt x="0" y="1022"/>
                  </a:moveTo>
                  <a:lnTo>
                    <a:pt x="11" y="1007"/>
                  </a:lnTo>
                  <a:lnTo>
                    <a:pt x="21" y="1000"/>
                  </a:lnTo>
                  <a:lnTo>
                    <a:pt x="32" y="1006"/>
                  </a:lnTo>
                  <a:lnTo>
                    <a:pt x="42" y="1022"/>
                  </a:lnTo>
                  <a:lnTo>
                    <a:pt x="53" y="1006"/>
                  </a:lnTo>
                  <a:lnTo>
                    <a:pt x="64" y="999"/>
                  </a:lnTo>
                  <a:lnTo>
                    <a:pt x="74" y="1006"/>
                  </a:lnTo>
                  <a:lnTo>
                    <a:pt x="85" y="1022"/>
                  </a:lnTo>
                  <a:lnTo>
                    <a:pt x="95" y="1005"/>
                  </a:lnTo>
                  <a:lnTo>
                    <a:pt x="106" y="998"/>
                  </a:lnTo>
                  <a:lnTo>
                    <a:pt x="116" y="1005"/>
                  </a:lnTo>
                  <a:lnTo>
                    <a:pt x="127" y="1022"/>
                  </a:lnTo>
                  <a:lnTo>
                    <a:pt x="137" y="1004"/>
                  </a:lnTo>
                  <a:lnTo>
                    <a:pt x="148" y="996"/>
                  </a:lnTo>
                  <a:lnTo>
                    <a:pt x="159" y="1003"/>
                  </a:lnTo>
                  <a:lnTo>
                    <a:pt x="169" y="1022"/>
                  </a:lnTo>
                  <a:lnTo>
                    <a:pt x="180" y="1003"/>
                  </a:lnTo>
                  <a:lnTo>
                    <a:pt x="190" y="994"/>
                  </a:lnTo>
                  <a:lnTo>
                    <a:pt x="201" y="1002"/>
                  </a:lnTo>
                  <a:lnTo>
                    <a:pt x="211" y="1022"/>
                  </a:lnTo>
                  <a:lnTo>
                    <a:pt x="222" y="1002"/>
                  </a:lnTo>
                  <a:lnTo>
                    <a:pt x="232" y="992"/>
                  </a:lnTo>
                  <a:lnTo>
                    <a:pt x="243" y="1001"/>
                  </a:lnTo>
                  <a:lnTo>
                    <a:pt x="254" y="1022"/>
                  </a:lnTo>
                  <a:lnTo>
                    <a:pt x="264" y="1000"/>
                  </a:lnTo>
                  <a:lnTo>
                    <a:pt x="275" y="990"/>
                  </a:lnTo>
                  <a:lnTo>
                    <a:pt x="285" y="999"/>
                  </a:lnTo>
                  <a:lnTo>
                    <a:pt x="296" y="1022"/>
                  </a:lnTo>
                  <a:lnTo>
                    <a:pt x="306" y="998"/>
                  </a:lnTo>
                  <a:lnTo>
                    <a:pt x="317" y="987"/>
                  </a:lnTo>
                  <a:lnTo>
                    <a:pt x="328" y="996"/>
                  </a:lnTo>
                  <a:lnTo>
                    <a:pt x="338" y="1022"/>
                  </a:lnTo>
                  <a:lnTo>
                    <a:pt x="349" y="995"/>
                  </a:lnTo>
                  <a:lnTo>
                    <a:pt x="359" y="983"/>
                  </a:lnTo>
                  <a:lnTo>
                    <a:pt x="370" y="994"/>
                  </a:lnTo>
                  <a:lnTo>
                    <a:pt x="380" y="1022"/>
                  </a:lnTo>
                  <a:lnTo>
                    <a:pt x="391" y="992"/>
                  </a:lnTo>
                  <a:lnTo>
                    <a:pt x="401" y="978"/>
                  </a:lnTo>
                  <a:lnTo>
                    <a:pt x="412" y="990"/>
                  </a:lnTo>
                  <a:lnTo>
                    <a:pt x="423" y="1022"/>
                  </a:lnTo>
                  <a:lnTo>
                    <a:pt x="433" y="987"/>
                  </a:lnTo>
                  <a:lnTo>
                    <a:pt x="444" y="971"/>
                  </a:lnTo>
                  <a:lnTo>
                    <a:pt x="454" y="985"/>
                  </a:lnTo>
                  <a:lnTo>
                    <a:pt x="465" y="1022"/>
                  </a:lnTo>
                  <a:lnTo>
                    <a:pt x="475" y="982"/>
                  </a:lnTo>
                  <a:lnTo>
                    <a:pt x="486" y="962"/>
                  </a:lnTo>
                  <a:lnTo>
                    <a:pt x="496" y="978"/>
                  </a:lnTo>
                  <a:lnTo>
                    <a:pt x="507" y="1022"/>
                  </a:lnTo>
                  <a:lnTo>
                    <a:pt x="517" y="973"/>
                  </a:lnTo>
                  <a:lnTo>
                    <a:pt x="528" y="949"/>
                  </a:lnTo>
                  <a:lnTo>
                    <a:pt x="539" y="968"/>
                  </a:lnTo>
                  <a:lnTo>
                    <a:pt x="549" y="1022"/>
                  </a:lnTo>
                  <a:lnTo>
                    <a:pt x="560" y="961"/>
                  </a:lnTo>
                  <a:lnTo>
                    <a:pt x="570" y="929"/>
                  </a:lnTo>
                  <a:lnTo>
                    <a:pt x="581" y="951"/>
                  </a:lnTo>
                  <a:lnTo>
                    <a:pt x="591" y="1022"/>
                  </a:lnTo>
                  <a:lnTo>
                    <a:pt x="602" y="938"/>
                  </a:lnTo>
                  <a:lnTo>
                    <a:pt x="612" y="892"/>
                  </a:lnTo>
                  <a:lnTo>
                    <a:pt x="623" y="920"/>
                  </a:lnTo>
                  <a:lnTo>
                    <a:pt x="634" y="1022"/>
                  </a:lnTo>
                  <a:lnTo>
                    <a:pt x="644" y="891"/>
                  </a:lnTo>
                  <a:lnTo>
                    <a:pt x="655" y="805"/>
                  </a:lnTo>
                  <a:lnTo>
                    <a:pt x="665" y="838"/>
                  </a:lnTo>
                  <a:lnTo>
                    <a:pt x="676" y="1022"/>
                  </a:lnTo>
                  <a:lnTo>
                    <a:pt x="686" y="715"/>
                  </a:lnTo>
                  <a:lnTo>
                    <a:pt x="697" y="371"/>
                  </a:lnTo>
                  <a:lnTo>
                    <a:pt x="708" y="102"/>
                  </a:lnTo>
                  <a:lnTo>
                    <a:pt x="718" y="0"/>
                  </a:lnTo>
                  <a:lnTo>
                    <a:pt x="729" y="102"/>
                  </a:lnTo>
                  <a:lnTo>
                    <a:pt x="739" y="371"/>
                  </a:lnTo>
                  <a:lnTo>
                    <a:pt x="750" y="715"/>
                  </a:lnTo>
                  <a:lnTo>
                    <a:pt x="760" y="1022"/>
                  </a:lnTo>
                  <a:lnTo>
                    <a:pt x="771" y="838"/>
                  </a:lnTo>
                  <a:lnTo>
                    <a:pt x="781" y="805"/>
                  </a:lnTo>
                  <a:lnTo>
                    <a:pt x="792" y="891"/>
                  </a:lnTo>
                  <a:lnTo>
                    <a:pt x="803" y="1022"/>
                  </a:lnTo>
                  <a:lnTo>
                    <a:pt x="813" y="920"/>
                  </a:lnTo>
                  <a:lnTo>
                    <a:pt x="824" y="892"/>
                  </a:lnTo>
                  <a:lnTo>
                    <a:pt x="834" y="938"/>
                  </a:lnTo>
                  <a:lnTo>
                    <a:pt x="845" y="1022"/>
                  </a:lnTo>
                  <a:lnTo>
                    <a:pt x="855" y="951"/>
                  </a:lnTo>
                  <a:lnTo>
                    <a:pt x="866" y="929"/>
                  </a:lnTo>
                  <a:lnTo>
                    <a:pt x="876" y="961"/>
                  </a:lnTo>
                  <a:lnTo>
                    <a:pt x="887" y="1022"/>
                  </a:lnTo>
                  <a:lnTo>
                    <a:pt x="898" y="968"/>
                  </a:lnTo>
                  <a:lnTo>
                    <a:pt x="908" y="949"/>
                  </a:lnTo>
                  <a:lnTo>
                    <a:pt x="919" y="973"/>
                  </a:lnTo>
                  <a:lnTo>
                    <a:pt x="929" y="1022"/>
                  </a:lnTo>
                  <a:lnTo>
                    <a:pt x="940" y="978"/>
                  </a:lnTo>
                  <a:lnTo>
                    <a:pt x="950" y="962"/>
                  </a:lnTo>
                  <a:lnTo>
                    <a:pt x="961" y="982"/>
                  </a:lnTo>
                  <a:lnTo>
                    <a:pt x="971" y="1022"/>
                  </a:lnTo>
                  <a:lnTo>
                    <a:pt x="982" y="985"/>
                  </a:lnTo>
                  <a:lnTo>
                    <a:pt x="993" y="971"/>
                  </a:lnTo>
                  <a:lnTo>
                    <a:pt x="1003" y="987"/>
                  </a:lnTo>
                  <a:lnTo>
                    <a:pt x="1014" y="1022"/>
                  </a:lnTo>
                  <a:lnTo>
                    <a:pt x="1024" y="990"/>
                  </a:lnTo>
                  <a:lnTo>
                    <a:pt x="1035" y="978"/>
                  </a:lnTo>
                  <a:lnTo>
                    <a:pt x="1045" y="992"/>
                  </a:lnTo>
                  <a:lnTo>
                    <a:pt x="1056" y="1022"/>
                  </a:lnTo>
                  <a:lnTo>
                    <a:pt x="1066" y="994"/>
                  </a:lnTo>
                  <a:lnTo>
                    <a:pt x="1077" y="983"/>
                  </a:lnTo>
                  <a:lnTo>
                    <a:pt x="1088" y="995"/>
                  </a:lnTo>
                  <a:lnTo>
                    <a:pt x="1098" y="1022"/>
                  </a:lnTo>
                  <a:lnTo>
                    <a:pt x="1109" y="996"/>
                  </a:lnTo>
                  <a:lnTo>
                    <a:pt x="1119" y="987"/>
                  </a:lnTo>
                  <a:lnTo>
                    <a:pt x="1130" y="998"/>
                  </a:lnTo>
                  <a:lnTo>
                    <a:pt x="1140" y="1022"/>
                  </a:lnTo>
                  <a:lnTo>
                    <a:pt x="1151" y="999"/>
                  </a:lnTo>
                  <a:lnTo>
                    <a:pt x="1161" y="990"/>
                  </a:lnTo>
                  <a:lnTo>
                    <a:pt x="1172" y="1000"/>
                  </a:lnTo>
                  <a:lnTo>
                    <a:pt x="1183" y="1022"/>
                  </a:lnTo>
                  <a:lnTo>
                    <a:pt x="1193" y="1001"/>
                  </a:lnTo>
                  <a:lnTo>
                    <a:pt x="1204" y="992"/>
                  </a:lnTo>
                  <a:lnTo>
                    <a:pt x="1214" y="1002"/>
                  </a:lnTo>
                  <a:lnTo>
                    <a:pt x="1225" y="1022"/>
                  </a:lnTo>
                  <a:lnTo>
                    <a:pt x="1235" y="1002"/>
                  </a:lnTo>
                  <a:lnTo>
                    <a:pt x="1246" y="994"/>
                  </a:lnTo>
                  <a:lnTo>
                    <a:pt x="1257" y="1003"/>
                  </a:lnTo>
                  <a:lnTo>
                    <a:pt x="1267" y="1022"/>
                  </a:lnTo>
                  <a:lnTo>
                    <a:pt x="1278" y="1003"/>
                  </a:lnTo>
                  <a:lnTo>
                    <a:pt x="1288" y="996"/>
                  </a:lnTo>
                  <a:lnTo>
                    <a:pt x="1299" y="1004"/>
                  </a:lnTo>
                  <a:lnTo>
                    <a:pt x="1309" y="1022"/>
                  </a:lnTo>
                  <a:lnTo>
                    <a:pt x="1320" y="1005"/>
                  </a:lnTo>
                  <a:lnTo>
                    <a:pt x="1330" y="998"/>
                  </a:lnTo>
                  <a:lnTo>
                    <a:pt x="1341" y="1005"/>
                  </a:lnTo>
                  <a:lnTo>
                    <a:pt x="1352" y="1022"/>
                  </a:lnTo>
                  <a:lnTo>
                    <a:pt x="1362" y="1006"/>
                  </a:lnTo>
                  <a:lnTo>
                    <a:pt x="1373" y="999"/>
                  </a:lnTo>
                  <a:lnTo>
                    <a:pt x="1383" y="1006"/>
                  </a:lnTo>
                  <a:lnTo>
                    <a:pt x="1394" y="1022"/>
                  </a:lnTo>
                  <a:lnTo>
                    <a:pt x="1404" y="1006"/>
                  </a:lnTo>
                  <a:lnTo>
                    <a:pt x="1415" y="1000"/>
                  </a:lnTo>
                  <a:lnTo>
                    <a:pt x="1425" y="1007"/>
                  </a:lnTo>
                  <a:lnTo>
                    <a:pt x="1436" y="1022"/>
                  </a:lnTo>
                  <a:lnTo>
                    <a:pt x="1446" y="1007"/>
                  </a:lnTo>
                  <a:lnTo>
                    <a:pt x="1457" y="1001"/>
                  </a:lnTo>
                  <a:lnTo>
                    <a:pt x="1468" y="1007"/>
                  </a:lnTo>
                  <a:lnTo>
                    <a:pt x="1478" y="1022"/>
                  </a:lnTo>
                  <a:lnTo>
                    <a:pt x="1489" y="1008"/>
                  </a:lnTo>
                  <a:lnTo>
                    <a:pt x="1499" y="1002"/>
                  </a:lnTo>
                  <a:lnTo>
                    <a:pt x="1510" y="1008"/>
                  </a:lnTo>
                  <a:lnTo>
                    <a:pt x="1520" y="1022"/>
                  </a:lnTo>
                  <a:lnTo>
                    <a:pt x="1531" y="1008"/>
                  </a:lnTo>
                  <a:lnTo>
                    <a:pt x="1541" y="1003"/>
                  </a:lnTo>
                  <a:lnTo>
                    <a:pt x="1552" y="1009"/>
                  </a:lnTo>
                  <a:lnTo>
                    <a:pt x="1563" y="1022"/>
                  </a:lnTo>
                  <a:lnTo>
                    <a:pt x="1573" y="1009"/>
                  </a:lnTo>
                  <a:lnTo>
                    <a:pt x="1584" y="1003"/>
                  </a:lnTo>
                  <a:lnTo>
                    <a:pt x="1594" y="1009"/>
                  </a:lnTo>
                  <a:lnTo>
                    <a:pt x="1605" y="1022"/>
                  </a:lnTo>
                  <a:lnTo>
                    <a:pt x="1615" y="1009"/>
                  </a:lnTo>
                  <a:lnTo>
                    <a:pt x="1626" y="1004"/>
                  </a:lnTo>
                  <a:lnTo>
                    <a:pt x="1637" y="1009"/>
                  </a:lnTo>
                  <a:lnTo>
                    <a:pt x="1647" y="1022"/>
                  </a:lnTo>
                  <a:lnTo>
                    <a:pt x="1658" y="1010"/>
                  </a:lnTo>
                  <a:lnTo>
                    <a:pt x="1668" y="1004"/>
                  </a:lnTo>
                  <a:lnTo>
                    <a:pt x="1679" y="1010"/>
                  </a:lnTo>
                  <a:lnTo>
                    <a:pt x="1689" y="1022"/>
                  </a:lnTo>
                  <a:lnTo>
                    <a:pt x="1700" y="1010"/>
                  </a:lnTo>
                  <a:lnTo>
                    <a:pt x="1710" y="1005"/>
                  </a:lnTo>
                  <a:lnTo>
                    <a:pt x="1721" y="1010"/>
                  </a:lnTo>
                  <a:lnTo>
                    <a:pt x="1732" y="1022"/>
                  </a:lnTo>
                  <a:lnTo>
                    <a:pt x="1742" y="1010"/>
                  </a:lnTo>
                  <a:lnTo>
                    <a:pt x="1753" y="1005"/>
                  </a:lnTo>
                  <a:lnTo>
                    <a:pt x="1763" y="1010"/>
                  </a:lnTo>
                  <a:lnTo>
                    <a:pt x="1774" y="1022"/>
                  </a:lnTo>
                  <a:lnTo>
                    <a:pt x="1784" y="1010"/>
                  </a:lnTo>
                  <a:lnTo>
                    <a:pt x="1795" y="1005"/>
                  </a:lnTo>
                  <a:lnTo>
                    <a:pt x="1805" y="1010"/>
                  </a:lnTo>
                  <a:lnTo>
                    <a:pt x="1816" y="1022"/>
                  </a:lnTo>
                  <a:lnTo>
                    <a:pt x="1827" y="1010"/>
                  </a:lnTo>
                  <a:lnTo>
                    <a:pt x="1837" y="1006"/>
                  </a:lnTo>
                  <a:lnTo>
                    <a:pt x="1848" y="1010"/>
                  </a:lnTo>
                  <a:lnTo>
                    <a:pt x="1858" y="1022"/>
                  </a:lnTo>
                  <a:lnTo>
                    <a:pt x="1869" y="1010"/>
                  </a:lnTo>
                  <a:lnTo>
                    <a:pt x="1879" y="1006"/>
                  </a:lnTo>
                  <a:lnTo>
                    <a:pt x="1890" y="1011"/>
                  </a:lnTo>
                  <a:lnTo>
                    <a:pt x="1900" y="1022"/>
                  </a:lnTo>
                  <a:lnTo>
                    <a:pt x="1911" y="1011"/>
                  </a:lnTo>
                  <a:lnTo>
                    <a:pt x="1921" y="1006"/>
                  </a:lnTo>
                  <a:lnTo>
                    <a:pt x="1932" y="1011"/>
                  </a:lnTo>
                  <a:lnTo>
                    <a:pt x="1943" y="1022"/>
                  </a:lnTo>
                  <a:lnTo>
                    <a:pt x="1953" y="1011"/>
                  </a:lnTo>
                  <a:lnTo>
                    <a:pt x="1964" y="1006"/>
                  </a:lnTo>
                  <a:lnTo>
                    <a:pt x="1974" y="1011"/>
                  </a:lnTo>
                  <a:lnTo>
                    <a:pt x="1985" y="1022"/>
                  </a:lnTo>
                  <a:lnTo>
                    <a:pt x="1995" y="1011"/>
                  </a:lnTo>
                  <a:lnTo>
                    <a:pt x="2006" y="1006"/>
                  </a:lnTo>
                  <a:lnTo>
                    <a:pt x="2017" y="1011"/>
                  </a:lnTo>
                  <a:lnTo>
                    <a:pt x="2027" y="1022"/>
                  </a:lnTo>
                  <a:lnTo>
                    <a:pt x="2038" y="1011"/>
                  </a:lnTo>
                  <a:lnTo>
                    <a:pt x="2048" y="1006"/>
                  </a:lnTo>
                  <a:lnTo>
                    <a:pt x="2059" y="1011"/>
                  </a:lnTo>
                  <a:lnTo>
                    <a:pt x="2069" y="1022"/>
                  </a:lnTo>
                  <a:lnTo>
                    <a:pt x="2080" y="1011"/>
                  </a:lnTo>
                  <a:lnTo>
                    <a:pt x="2090" y="1006"/>
                  </a:lnTo>
                  <a:lnTo>
                    <a:pt x="2101" y="1011"/>
                  </a:lnTo>
                  <a:lnTo>
                    <a:pt x="2112" y="1022"/>
                  </a:lnTo>
                  <a:lnTo>
                    <a:pt x="2122" y="1011"/>
                  </a:lnTo>
                  <a:lnTo>
                    <a:pt x="2133" y="1006"/>
                  </a:lnTo>
                  <a:lnTo>
                    <a:pt x="2143" y="1011"/>
                  </a:lnTo>
                  <a:lnTo>
                    <a:pt x="2154" y="1022"/>
                  </a:lnTo>
                  <a:lnTo>
                    <a:pt x="2164" y="1011"/>
                  </a:lnTo>
                  <a:lnTo>
                    <a:pt x="2175" y="1006"/>
                  </a:lnTo>
                  <a:lnTo>
                    <a:pt x="2186" y="1011"/>
                  </a:lnTo>
                  <a:lnTo>
                    <a:pt x="2196" y="1022"/>
                  </a:lnTo>
                  <a:lnTo>
                    <a:pt x="2207" y="1011"/>
                  </a:lnTo>
                  <a:lnTo>
                    <a:pt x="2217" y="1006"/>
                  </a:lnTo>
                  <a:lnTo>
                    <a:pt x="2228" y="1011"/>
                  </a:lnTo>
                  <a:lnTo>
                    <a:pt x="2238" y="1022"/>
                  </a:lnTo>
                  <a:lnTo>
                    <a:pt x="2249" y="1011"/>
                  </a:lnTo>
                  <a:lnTo>
                    <a:pt x="2259" y="1006"/>
                  </a:lnTo>
                  <a:lnTo>
                    <a:pt x="2270" y="1010"/>
                  </a:lnTo>
                  <a:lnTo>
                    <a:pt x="2280" y="1022"/>
                  </a:lnTo>
                  <a:lnTo>
                    <a:pt x="2291" y="1010"/>
                  </a:lnTo>
                  <a:lnTo>
                    <a:pt x="2302" y="1006"/>
                  </a:lnTo>
                  <a:lnTo>
                    <a:pt x="2312" y="1010"/>
                  </a:lnTo>
                  <a:lnTo>
                    <a:pt x="2323" y="1022"/>
                  </a:lnTo>
                  <a:lnTo>
                    <a:pt x="2333" y="1010"/>
                  </a:lnTo>
                  <a:lnTo>
                    <a:pt x="2344" y="1005"/>
                  </a:lnTo>
                  <a:lnTo>
                    <a:pt x="2354" y="1010"/>
                  </a:lnTo>
                  <a:lnTo>
                    <a:pt x="2365" y="1022"/>
                  </a:lnTo>
                  <a:lnTo>
                    <a:pt x="2375" y="1010"/>
                  </a:lnTo>
                  <a:lnTo>
                    <a:pt x="2386" y="1005"/>
                  </a:lnTo>
                  <a:lnTo>
                    <a:pt x="2397" y="1010"/>
                  </a:lnTo>
                  <a:lnTo>
                    <a:pt x="2407" y="1022"/>
                  </a:lnTo>
                  <a:lnTo>
                    <a:pt x="2418" y="1010"/>
                  </a:lnTo>
                  <a:lnTo>
                    <a:pt x="2428" y="1005"/>
                  </a:lnTo>
                  <a:lnTo>
                    <a:pt x="2439" y="1010"/>
                  </a:lnTo>
                  <a:lnTo>
                    <a:pt x="2449" y="1022"/>
                  </a:lnTo>
                  <a:lnTo>
                    <a:pt x="2460" y="1010"/>
                  </a:lnTo>
                  <a:lnTo>
                    <a:pt x="2470" y="1004"/>
                  </a:lnTo>
                  <a:lnTo>
                    <a:pt x="2481" y="1010"/>
                  </a:lnTo>
                  <a:lnTo>
                    <a:pt x="2492" y="1022"/>
                  </a:lnTo>
                  <a:lnTo>
                    <a:pt x="2502" y="1009"/>
                  </a:lnTo>
                  <a:lnTo>
                    <a:pt x="2513" y="1004"/>
                  </a:lnTo>
                  <a:lnTo>
                    <a:pt x="2523" y="1009"/>
                  </a:lnTo>
                  <a:lnTo>
                    <a:pt x="2534" y="1022"/>
                  </a:lnTo>
                  <a:lnTo>
                    <a:pt x="2544" y="1009"/>
                  </a:lnTo>
                  <a:lnTo>
                    <a:pt x="2555" y="1003"/>
                  </a:lnTo>
                  <a:lnTo>
                    <a:pt x="2566" y="1009"/>
                  </a:lnTo>
                  <a:lnTo>
                    <a:pt x="2576" y="1022"/>
                  </a:lnTo>
                  <a:lnTo>
                    <a:pt x="2587" y="1009"/>
                  </a:lnTo>
                  <a:lnTo>
                    <a:pt x="2597" y="1003"/>
                  </a:lnTo>
                  <a:lnTo>
                    <a:pt x="2608" y="1008"/>
                  </a:lnTo>
                  <a:lnTo>
                    <a:pt x="2618" y="1022"/>
                  </a:lnTo>
                  <a:lnTo>
                    <a:pt x="2629" y="1008"/>
                  </a:lnTo>
                  <a:lnTo>
                    <a:pt x="2639" y="1002"/>
                  </a:lnTo>
                  <a:lnTo>
                    <a:pt x="2650" y="1008"/>
                  </a:lnTo>
                  <a:lnTo>
                    <a:pt x="2661" y="1022"/>
                  </a:lnTo>
                  <a:lnTo>
                    <a:pt x="2671" y="1007"/>
                  </a:lnTo>
                  <a:lnTo>
                    <a:pt x="2682" y="1001"/>
                  </a:lnTo>
                  <a:lnTo>
                    <a:pt x="2692" y="1007"/>
                  </a:lnTo>
                </a:path>
              </a:pathLst>
            </a:custGeom>
            <a:noFill/>
            <a:ln w="3175" cap="flat">
              <a:solidFill>
                <a:srgbClr val="00B05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01" name="Freeform 208"/>
            <p:cNvSpPr>
              <a:spLocks/>
            </p:cNvSpPr>
            <p:nvPr/>
          </p:nvSpPr>
          <p:spPr bwMode="auto">
            <a:xfrm>
              <a:off x="5470826" y="2864092"/>
              <a:ext cx="2672064" cy="1007398"/>
            </a:xfrm>
            <a:custGeom>
              <a:avLst/>
              <a:gdLst>
                <a:gd name="T0" fmla="*/ 42 w 2692"/>
                <a:gd name="T1" fmla="*/ 1022 h 1022"/>
                <a:gd name="T2" fmla="*/ 95 w 2692"/>
                <a:gd name="T3" fmla="*/ 1006 h 1022"/>
                <a:gd name="T4" fmla="*/ 148 w 2692"/>
                <a:gd name="T5" fmla="*/ 998 h 1022"/>
                <a:gd name="T6" fmla="*/ 201 w 2692"/>
                <a:gd name="T7" fmla="*/ 1003 h 1022"/>
                <a:gd name="T8" fmla="*/ 254 w 2692"/>
                <a:gd name="T9" fmla="*/ 1022 h 1022"/>
                <a:gd name="T10" fmla="*/ 306 w 2692"/>
                <a:gd name="T11" fmla="*/ 1000 h 1022"/>
                <a:gd name="T12" fmla="*/ 359 w 2692"/>
                <a:gd name="T13" fmla="*/ 987 h 1022"/>
                <a:gd name="T14" fmla="*/ 412 w 2692"/>
                <a:gd name="T15" fmla="*/ 994 h 1022"/>
                <a:gd name="T16" fmla="*/ 465 w 2692"/>
                <a:gd name="T17" fmla="*/ 1022 h 1022"/>
                <a:gd name="T18" fmla="*/ 517 w 2692"/>
                <a:gd name="T19" fmla="*/ 982 h 1022"/>
                <a:gd name="T20" fmla="*/ 570 w 2692"/>
                <a:gd name="T21" fmla="*/ 949 h 1022"/>
                <a:gd name="T22" fmla="*/ 623 w 2692"/>
                <a:gd name="T23" fmla="*/ 951 h 1022"/>
                <a:gd name="T24" fmla="*/ 676 w 2692"/>
                <a:gd name="T25" fmla="*/ 1022 h 1022"/>
                <a:gd name="T26" fmla="*/ 729 w 2692"/>
                <a:gd name="T27" fmla="*/ 715 h 1022"/>
                <a:gd name="T28" fmla="*/ 781 w 2692"/>
                <a:gd name="T29" fmla="*/ 371 h 1022"/>
                <a:gd name="T30" fmla="*/ 834 w 2692"/>
                <a:gd name="T31" fmla="*/ 891 h 1022"/>
                <a:gd name="T32" fmla="*/ 887 w 2692"/>
                <a:gd name="T33" fmla="*/ 1022 h 1022"/>
                <a:gd name="T34" fmla="*/ 940 w 2692"/>
                <a:gd name="T35" fmla="*/ 968 h 1022"/>
                <a:gd name="T36" fmla="*/ 993 w 2692"/>
                <a:gd name="T37" fmla="*/ 962 h 1022"/>
                <a:gd name="T38" fmla="*/ 1045 w 2692"/>
                <a:gd name="T39" fmla="*/ 987 h 1022"/>
                <a:gd name="T40" fmla="*/ 1098 w 2692"/>
                <a:gd name="T41" fmla="*/ 1022 h 1022"/>
                <a:gd name="T42" fmla="*/ 1151 w 2692"/>
                <a:gd name="T43" fmla="*/ 996 h 1022"/>
                <a:gd name="T44" fmla="*/ 1204 w 2692"/>
                <a:gd name="T45" fmla="*/ 990 h 1022"/>
                <a:gd name="T46" fmla="*/ 1257 w 2692"/>
                <a:gd name="T47" fmla="*/ 1002 h 1022"/>
                <a:gd name="T48" fmla="*/ 1309 w 2692"/>
                <a:gd name="T49" fmla="*/ 1022 h 1022"/>
                <a:gd name="T50" fmla="*/ 1362 w 2692"/>
                <a:gd name="T51" fmla="*/ 1005 h 1022"/>
                <a:gd name="T52" fmla="*/ 1415 w 2692"/>
                <a:gd name="T53" fmla="*/ 999 h 1022"/>
                <a:gd name="T54" fmla="*/ 1468 w 2692"/>
                <a:gd name="T55" fmla="*/ 1007 h 1022"/>
                <a:gd name="T56" fmla="*/ 1520 w 2692"/>
                <a:gd name="T57" fmla="*/ 1022 h 1022"/>
                <a:gd name="T58" fmla="*/ 1573 w 2692"/>
                <a:gd name="T59" fmla="*/ 1008 h 1022"/>
                <a:gd name="T60" fmla="*/ 1626 w 2692"/>
                <a:gd name="T61" fmla="*/ 1003 h 1022"/>
                <a:gd name="T62" fmla="*/ 1679 w 2692"/>
                <a:gd name="T63" fmla="*/ 1009 h 1022"/>
                <a:gd name="T64" fmla="*/ 1732 w 2692"/>
                <a:gd name="T65" fmla="*/ 1022 h 1022"/>
                <a:gd name="T66" fmla="*/ 1784 w 2692"/>
                <a:gd name="T67" fmla="*/ 1010 h 1022"/>
                <a:gd name="T68" fmla="*/ 1837 w 2692"/>
                <a:gd name="T69" fmla="*/ 1005 h 1022"/>
                <a:gd name="T70" fmla="*/ 1890 w 2692"/>
                <a:gd name="T71" fmla="*/ 1010 h 1022"/>
                <a:gd name="T72" fmla="*/ 1943 w 2692"/>
                <a:gd name="T73" fmla="*/ 1022 h 1022"/>
                <a:gd name="T74" fmla="*/ 1995 w 2692"/>
                <a:gd name="T75" fmla="*/ 1011 h 1022"/>
                <a:gd name="T76" fmla="*/ 2048 w 2692"/>
                <a:gd name="T77" fmla="*/ 1006 h 1022"/>
                <a:gd name="T78" fmla="*/ 2101 w 2692"/>
                <a:gd name="T79" fmla="*/ 1011 h 1022"/>
                <a:gd name="T80" fmla="*/ 2154 w 2692"/>
                <a:gd name="T81" fmla="*/ 1022 h 1022"/>
                <a:gd name="T82" fmla="*/ 2207 w 2692"/>
                <a:gd name="T83" fmla="*/ 1011 h 1022"/>
                <a:gd name="T84" fmla="*/ 2259 w 2692"/>
                <a:gd name="T85" fmla="*/ 1006 h 1022"/>
                <a:gd name="T86" fmla="*/ 2312 w 2692"/>
                <a:gd name="T87" fmla="*/ 1010 h 1022"/>
                <a:gd name="T88" fmla="*/ 2365 w 2692"/>
                <a:gd name="T89" fmla="*/ 1022 h 1022"/>
                <a:gd name="T90" fmla="*/ 2418 w 2692"/>
                <a:gd name="T91" fmla="*/ 1010 h 1022"/>
                <a:gd name="T92" fmla="*/ 2470 w 2692"/>
                <a:gd name="T93" fmla="*/ 1005 h 1022"/>
                <a:gd name="T94" fmla="*/ 2523 w 2692"/>
                <a:gd name="T95" fmla="*/ 1010 h 1022"/>
                <a:gd name="T96" fmla="*/ 2576 w 2692"/>
                <a:gd name="T97" fmla="*/ 1022 h 1022"/>
                <a:gd name="T98" fmla="*/ 2629 w 2692"/>
                <a:gd name="T99" fmla="*/ 1009 h 1022"/>
                <a:gd name="T100" fmla="*/ 2682 w 2692"/>
                <a:gd name="T101" fmla="*/ 1002 h 10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692" h="1022">
                  <a:moveTo>
                    <a:pt x="0" y="1022"/>
                  </a:moveTo>
                  <a:lnTo>
                    <a:pt x="11" y="1007"/>
                  </a:lnTo>
                  <a:lnTo>
                    <a:pt x="21" y="1001"/>
                  </a:lnTo>
                  <a:lnTo>
                    <a:pt x="32" y="1007"/>
                  </a:lnTo>
                  <a:lnTo>
                    <a:pt x="42" y="1022"/>
                  </a:lnTo>
                  <a:lnTo>
                    <a:pt x="53" y="1007"/>
                  </a:lnTo>
                  <a:lnTo>
                    <a:pt x="64" y="1000"/>
                  </a:lnTo>
                  <a:lnTo>
                    <a:pt x="74" y="1006"/>
                  </a:lnTo>
                  <a:lnTo>
                    <a:pt x="85" y="1022"/>
                  </a:lnTo>
                  <a:lnTo>
                    <a:pt x="95" y="1006"/>
                  </a:lnTo>
                  <a:lnTo>
                    <a:pt x="106" y="999"/>
                  </a:lnTo>
                  <a:lnTo>
                    <a:pt x="116" y="1006"/>
                  </a:lnTo>
                  <a:lnTo>
                    <a:pt x="127" y="1022"/>
                  </a:lnTo>
                  <a:lnTo>
                    <a:pt x="137" y="1005"/>
                  </a:lnTo>
                  <a:lnTo>
                    <a:pt x="148" y="998"/>
                  </a:lnTo>
                  <a:lnTo>
                    <a:pt x="159" y="1005"/>
                  </a:lnTo>
                  <a:lnTo>
                    <a:pt x="169" y="1022"/>
                  </a:lnTo>
                  <a:lnTo>
                    <a:pt x="180" y="1004"/>
                  </a:lnTo>
                  <a:lnTo>
                    <a:pt x="190" y="996"/>
                  </a:lnTo>
                  <a:lnTo>
                    <a:pt x="201" y="1003"/>
                  </a:lnTo>
                  <a:lnTo>
                    <a:pt x="211" y="1022"/>
                  </a:lnTo>
                  <a:lnTo>
                    <a:pt x="222" y="1003"/>
                  </a:lnTo>
                  <a:lnTo>
                    <a:pt x="232" y="994"/>
                  </a:lnTo>
                  <a:lnTo>
                    <a:pt x="243" y="1002"/>
                  </a:lnTo>
                  <a:lnTo>
                    <a:pt x="254" y="1022"/>
                  </a:lnTo>
                  <a:lnTo>
                    <a:pt x="264" y="1002"/>
                  </a:lnTo>
                  <a:lnTo>
                    <a:pt x="275" y="992"/>
                  </a:lnTo>
                  <a:lnTo>
                    <a:pt x="285" y="1001"/>
                  </a:lnTo>
                  <a:lnTo>
                    <a:pt x="296" y="1022"/>
                  </a:lnTo>
                  <a:lnTo>
                    <a:pt x="306" y="1000"/>
                  </a:lnTo>
                  <a:lnTo>
                    <a:pt x="317" y="990"/>
                  </a:lnTo>
                  <a:lnTo>
                    <a:pt x="328" y="999"/>
                  </a:lnTo>
                  <a:lnTo>
                    <a:pt x="338" y="1022"/>
                  </a:lnTo>
                  <a:lnTo>
                    <a:pt x="349" y="998"/>
                  </a:lnTo>
                  <a:lnTo>
                    <a:pt x="359" y="987"/>
                  </a:lnTo>
                  <a:lnTo>
                    <a:pt x="370" y="996"/>
                  </a:lnTo>
                  <a:lnTo>
                    <a:pt x="380" y="1022"/>
                  </a:lnTo>
                  <a:lnTo>
                    <a:pt x="391" y="995"/>
                  </a:lnTo>
                  <a:lnTo>
                    <a:pt x="401" y="983"/>
                  </a:lnTo>
                  <a:lnTo>
                    <a:pt x="412" y="994"/>
                  </a:lnTo>
                  <a:lnTo>
                    <a:pt x="423" y="1022"/>
                  </a:lnTo>
                  <a:lnTo>
                    <a:pt x="433" y="992"/>
                  </a:lnTo>
                  <a:lnTo>
                    <a:pt x="444" y="978"/>
                  </a:lnTo>
                  <a:lnTo>
                    <a:pt x="454" y="990"/>
                  </a:lnTo>
                  <a:lnTo>
                    <a:pt x="465" y="1022"/>
                  </a:lnTo>
                  <a:lnTo>
                    <a:pt x="475" y="987"/>
                  </a:lnTo>
                  <a:lnTo>
                    <a:pt x="486" y="971"/>
                  </a:lnTo>
                  <a:lnTo>
                    <a:pt x="496" y="985"/>
                  </a:lnTo>
                  <a:lnTo>
                    <a:pt x="507" y="1022"/>
                  </a:lnTo>
                  <a:lnTo>
                    <a:pt x="517" y="982"/>
                  </a:lnTo>
                  <a:lnTo>
                    <a:pt x="528" y="962"/>
                  </a:lnTo>
                  <a:lnTo>
                    <a:pt x="539" y="978"/>
                  </a:lnTo>
                  <a:lnTo>
                    <a:pt x="549" y="1022"/>
                  </a:lnTo>
                  <a:lnTo>
                    <a:pt x="560" y="973"/>
                  </a:lnTo>
                  <a:lnTo>
                    <a:pt x="570" y="949"/>
                  </a:lnTo>
                  <a:lnTo>
                    <a:pt x="581" y="968"/>
                  </a:lnTo>
                  <a:lnTo>
                    <a:pt x="591" y="1022"/>
                  </a:lnTo>
                  <a:lnTo>
                    <a:pt x="602" y="961"/>
                  </a:lnTo>
                  <a:lnTo>
                    <a:pt x="612" y="929"/>
                  </a:lnTo>
                  <a:lnTo>
                    <a:pt x="623" y="951"/>
                  </a:lnTo>
                  <a:lnTo>
                    <a:pt x="634" y="1022"/>
                  </a:lnTo>
                  <a:lnTo>
                    <a:pt x="644" y="938"/>
                  </a:lnTo>
                  <a:lnTo>
                    <a:pt x="655" y="892"/>
                  </a:lnTo>
                  <a:lnTo>
                    <a:pt x="665" y="920"/>
                  </a:lnTo>
                  <a:lnTo>
                    <a:pt x="676" y="1022"/>
                  </a:lnTo>
                  <a:lnTo>
                    <a:pt x="686" y="891"/>
                  </a:lnTo>
                  <a:lnTo>
                    <a:pt x="697" y="805"/>
                  </a:lnTo>
                  <a:lnTo>
                    <a:pt x="708" y="838"/>
                  </a:lnTo>
                  <a:lnTo>
                    <a:pt x="718" y="1022"/>
                  </a:lnTo>
                  <a:lnTo>
                    <a:pt x="729" y="715"/>
                  </a:lnTo>
                  <a:lnTo>
                    <a:pt x="739" y="371"/>
                  </a:lnTo>
                  <a:lnTo>
                    <a:pt x="750" y="102"/>
                  </a:lnTo>
                  <a:lnTo>
                    <a:pt x="760" y="0"/>
                  </a:lnTo>
                  <a:lnTo>
                    <a:pt x="771" y="102"/>
                  </a:lnTo>
                  <a:lnTo>
                    <a:pt x="781" y="371"/>
                  </a:lnTo>
                  <a:lnTo>
                    <a:pt x="792" y="715"/>
                  </a:lnTo>
                  <a:lnTo>
                    <a:pt x="803" y="1022"/>
                  </a:lnTo>
                  <a:lnTo>
                    <a:pt x="813" y="838"/>
                  </a:lnTo>
                  <a:lnTo>
                    <a:pt x="824" y="805"/>
                  </a:lnTo>
                  <a:lnTo>
                    <a:pt x="834" y="891"/>
                  </a:lnTo>
                  <a:lnTo>
                    <a:pt x="845" y="1022"/>
                  </a:lnTo>
                  <a:lnTo>
                    <a:pt x="855" y="920"/>
                  </a:lnTo>
                  <a:lnTo>
                    <a:pt x="866" y="892"/>
                  </a:lnTo>
                  <a:lnTo>
                    <a:pt x="876" y="938"/>
                  </a:lnTo>
                  <a:lnTo>
                    <a:pt x="887" y="1022"/>
                  </a:lnTo>
                  <a:lnTo>
                    <a:pt x="898" y="951"/>
                  </a:lnTo>
                  <a:lnTo>
                    <a:pt x="908" y="929"/>
                  </a:lnTo>
                  <a:lnTo>
                    <a:pt x="919" y="961"/>
                  </a:lnTo>
                  <a:lnTo>
                    <a:pt x="929" y="1022"/>
                  </a:lnTo>
                  <a:lnTo>
                    <a:pt x="940" y="968"/>
                  </a:lnTo>
                  <a:lnTo>
                    <a:pt x="950" y="949"/>
                  </a:lnTo>
                  <a:lnTo>
                    <a:pt x="961" y="973"/>
                  </a:lnTo>
                  <a:lnTo>
                    <a:pt x="971" y="1022"/>
                  </a:lnTo>
                  <a:lnTo>
                    <a:pt x="982" y="978"/>
                  </a:lnTo>
                  <a:lnTo>
                    <a:pt x="993" y="962"/>
                  </a:lnTo>
                  <a:lnTo>
                    <a:pt x="1003" y="982"/>
                  </a:lnTo>
                  <a:lnTo>
                    <a:pt x="1014" y="1022"/>
                  </a:lnTo>
                  <a:lnTo>
                    <a:pt x="1024" y="985"/>
                  </a:lnTo>
                  <a:lnTo>
                    <a:pt x="1035" y="971"/>
                  </a:lnTo>
                  <a:lnTo>
                    <a:pt x="1045" y="987"/>
                  </a:lnTo>
                  <a:lnTo>
                    <a:pt x="1056" y="1022"/>
                  </a:lnTo>
                  <a:lnTo>
                    <a:pt x="1066" y="990"/>
                  </a:lnTo>
                  <a:lnTo>
                    <a:pt x="1077" y="978"/>
                  </a:lnTo>
                  <a:lnTo>
                    <a:pt x="1088" y="992"/>
                  </a:lnTo>
                  <a:lnTo>
                    <a:pt x="1098" y="1022"/>
                  </a:lnTo>
                  <a:lnTo>
                    <a:pt x="1109" y="994"/>
                  </a:lnTo>
                  <a:lnTo>
                    <a:pt x="1119" y="983"/>
                  </a:lnTo>
                  <a:lnTo>
                    <a:pt x="1130" y="995"/>
                  </a:lnTo>
                  <a:lnTo>
                    <a:pt x="1140" y="1022"/>
                  </a:lnTo>
                  <a:lnTo>
                    <a:pt x="1151" y="996"/>
                  </a:lnTo>
                  <a:lnTo>
                    <a:pt x="1161" y="987"/>
                  </a:lnTo>
                  <a:lnTo>
                    <a:pt x="1172" y="998"/>
                  </a:lnTo>
                  <a:lnTo>
                    <a:pt x="1183" y="1022"/>
                  </a:lnTo>
                  <a:lnTo>
                    <a:pt x="1193" y="999"/>
                  </a:lnTo>
                  <a:lnTo>
                    <a:pt x="1204" y="990"/>
                  </a:lnTo>
                  <a:lnTo>
                    <a:pt x="1214" y="1000"/>
                  </a:lnTo>
                  <a:lnTo>
                    <a:pt x="1225" y="1022"/>
                  </a:lnTo>
                  <a:lnTo>
                    <a:pt x="1235" y="1001"/>
                  </a:lnTo>
                  <a:lnTo>
                    <a:pt x="1246" y="992"/>
                  </a:lnTo>
                  <a:lnTo>
                    <a:pt x="1257" y="1002"/>
                  </a:lnTo>
                  <a:lnTo>
                    <a:pt x="1267" y="1022"/>
                  </a:lnTo>
                  <a:lnTo>
                    <a:pt x="1278" y="1002"/>
                  </a:lnTo>
                  <a:lnTo>
                    <a:pt x="1288" y="994"/>
                  </a:lnTo>
                  <a:lnTo>
                    <a:pt x="1299" y="1003"/>
                  </a:lnTo>
                  <a:lnTo>
                    <a:pt x="1309" y="1022"/>
                  </a:lnTo>
                  <a:lnTo>
                    <a:pt x="1320" y="1003"/>
                  </a:lnTo>
                  <a:lnTo>
                    <a:pt x="1330" y="996"/>
                  </a:lnTo>
                  <a:lnTo>
                    <a:pt x="1341" y="1004"/>
                  </a:lnTo>
                  <a:lnTo>
                    <a:pt x="1352" y="1022"/>
                  </a:lnTo>
                  <a:lnTo>
                    <a:pt x="1362" y="1005"/>
                  </a:lnTo>
                  <a:lnTo>
                    <a:pt x="1373" y="998"/>
                  </a:lnTo>
                  <a:lnTo>
                    <a:pt x="1383" y="1005"/>
                  </a:lnTo>
                  <a:lnTo>
                    <a:pt x="1394" y="1022"/>
                  </a:lnTo>
                  <a:lnTo>
                    <a:pt x="1404" y="1006"/>
                  </a:lnTo>
                  <a:lnTo>
                    <a:pt x="1415" y="999"/>
                  </a:lnTo>
                  <a:lnTo>
                    <a:pt x="1425" y="1006"/>
                  </a:lnTo>
                  <a:lnTo>
                    <a:pt x="1436" y="1022"/>
                  </a:lnTo>
                  <a:lnTo>
                    <a:pt x="1446" y="1006"/>
                  </a:lnTo>
                  <a:lnTo>
                    <a:pt x="1457" y="1000"/>
                  </a:lnTo>
                  <a:lnTo>
                    <a:pt x="1468" y="1007"/>
                  </a:lnTo>
                  <a:lnTo>
                    <a:pt x="1478" y="1022"/>
                  </a:lnTo>
                  <a:lnTo>
                    <a:pt x="1489" y="1007"/>
                  </a:lnTo>
                  <a:lnTo>
                    <a:pt x="1499" y="1001"/>
                  </a:lnTo>
                  <a:lnTo>
                    <a:pt x="1510" y="1007"/>
                  </a:lnTo>
                  <a:lnTo>
                    <a:pt x="1520" y="1022"/>
                  </a:lnTo>
                  <a:lnTo>
                    <a:pt x="1531" y="1008"/>
                  </a:lnTo>
                  <a:lnTo>
                    <a:pt x="1541" y="1002"/>
                  </a:lnTo>
                  <a:lnTo>
                    <a:pt x="1552" y="1008"/>
                  </a:lnTo>
                  <a:lnTo>
                    <a:pt x="1563" y="1022"/>
                  </a:lnTo>
                  <a:lnTo>
                    <a:pt x="1573" y="1008"/>
                  </a:lnTo>
                  <a:lnTo>
                    <a:pt x="1584" y="1003"/>
                  </a:lnTo>
                  <a:lnTo>
                    <a:pt x="1594" y="1009"/>
                  </a:lnTo>
                  <a:lnTo>
                    <a:pt x="1605" y="1022"/>
                  </a:lnTo>
                  <a:lnTo>
                    <a:pt x="1615" y="1009"/>
                  </a:lnTo>
                  <a:lnTo>
                    <a:pt x="1626" y="1003"/>
                  </a:lnTo>
                  <a:lnTo>
                    <a:pt x="1637" y="1009"/>
                  </a:lnTo>
                  <a:lnTo>
                    <a:pt x="1647" y="1022"/>
                  </a:lnTo>
                  <a:lnTo>
                    <a:pt x="1658" y="1009"/>
                  </a:lnTo>
                  <a:lnTo>
                    <a:pt x="1668" y="1004"/>
                  </a:lnTo>
                  <a:lnTo>
                    <a:pt x="1679" y="1009"/>
                  </a:lnTo>
                  <a:lnTo>
                    <a:pt x="1689" y="1022"/>
                  </a:lnTo>
                  <a:lnTo>
                    <a:pt x="1700" y="1010"/>
                  </a:lnTo>
                  <a:lnTo>
                    <a:pt x="1710" y="1004"/>
                  </a:lnTo>
                  <a:lnTo>
                    <a:pt x="1721" y="1010"/>
                  </a:lnTo>
                  <a:lnTo>
                    <a:pt x="1732" y="1022"/>
                  </a:lnTo>
                  <a:lnTo>
                    <a:pt x="1742" y="1010"/>
                  </a:lnTo>
                  <a:lnTo>
                    <a:pt x="1753" y="1005"/>
                  </a:lnTo>
                  <a:lnTo>
                    <a:pt x="1763" y="1010"/>
                  </a:lnTo>
                  <a:lnTo>
                    <a:pt x="1774" y="1022"/>
                  </a:lnTo>
                  <a:lnTo>
                    <a:pt x="1784" y="1010"/>
                  </a:lnTo>
                  <a:lnTo>
                    <a:pt x="1795" y="1005"/>
                  </a:lnTo>
                  <a:lnTo>
                    <a:pt x="1805" y="1010"/>
                  </a:lnTo>
                  <a:lnTo>
                    <a:pt x="1816" y="1022"/>
                  </a:lnTo>
                  <a:lnTo>
                    <a:pt x="1827" y="1010"/>
                  </a:lnTo>
                  <a:lnTo>
                    <a:pt x="1837" y="1005"/>
                  </a:lnTo>
                  <a:lnTo>
                    <a:pt x="1848" y="1010"/>
                  </a:lnTo>
                  <a:lnTo>
                    <a:pt x="1858" y="1022"/>
                  </a:lnTo>
                  <a:lnTo>
                    <a:pt x="1869" y="1010"/>
                  </a:lnTo>
                  <a:lnTo>
                    <a:pt x="1879" y="1006"/>
                  </a:lnTo>
                  <a:lnTo>
                    <a:pt x="1890" y="1010"/>
                  </a:lnTo>
                  <a:lnTo>
                    <a:pt x="1900" y="1022"/>
                  </a:lnTo>
                  <a:lnTo>
                    <a:pt x="1911" y="1010"/>
                  </a:lnTo>
                  <a:lnTo>
                    <a:pt x="1921" y="1006"/>
                  </a:lnTo>
                  <a:lnTo>
                    <a:pt x="1932" y="1011"/>
                  </a:lnTo>
                  <a:lnTo>
                    <a:pt x="1943" y="1022"/>
                  </a:lnTo>
                  <a:lnTo>
                    <a:pt x="1953" y="1011"/>
                  </a:lnTo>
                  <a:lnTo>
                    <a:pt x="1964" y="1006"/>
                  </a:lnTo>
                  <a:lnTo>
                    <a:pt x="1974" y="1011"/>
                  </a:lnTo>
                  <a:lnTo>
                    <a:pt x="1985" y="1022"/>
                  </a:lnTo>
                  <a:lnTo>
                    <a:pt x="1995" y="1011"/>
                  </a:lnTo>
                  <a:lnTo>
                    <a:pt x="2006" y="1006"/>
                  </a:lnTo>
                  <a:lnTo>
                    <a:pt x="2017" y="1011"/>
                  </a:lnTo>
                  <a:lnTo>
                    <a:pt x="2027" y="1022"/>
                  </a:lnTo>
                  <a:lnTo>
                    <a:pt x="2038" y="1011"/>
                  </a:lnTo>
                  <a:lnTo>
                    <a:pt x="2048" y="1006"/>
                  </a:lnTo>
                  <a:lnTo>
                    <a:pt x="2059" y="1011"/>
                  </a:lnTo>
                  <a:lnTo>
                    <a:pt x="2069" y="1022"/>
                  </a:lnTo>
                  <a:lnTo>
                    <a:pt x="2080" y="1011"/>
                  </a:lnTo>
                  <a:lnTo>
                    <a:pt x="2090" y="1006"/>
                  </a:lnTo>
                  <a:lnTo>
                    <a:pt x="2101" y="1011"/>
                  </a:lnTo>
                  <a:lnTo>
                    <a:pt x="2112" y="1022"/>
                  </a:lnTo>
                  <a:lnTo>
                    <a:pt x="2122" y="1011"/>
                  </a:lnTo>
                  <a:lnTo>
                    <a:pt x="2133" y="1006"/>
                  </a:lnTo>
                  <a:lnTo>
                    <a:pt x="2143" y="1011"/>
                  </a:lnTo>
                  <a:lnTo>
                    <a:pt x="2154" y="1022"/>
                  </a:lnTo>
                  <a:lnTo>
                    <a:pt x="2164" y="1011"/>
                  </a:lnTo>
                  <a:lnTo>
                    <a:pt x="2175" y="1006"/>
                  </a:lnTo>
                  <a:lnTo>
                    <a:pt x="2186" y="1011"/>
                  </a:lnTo>
                  <a:lnTo>
                    <a:pt x="2196" y="1022"/>
                  </a:lnTo>
                  <a:lnTo>
                    <a:pt x="2207" y="1011"/>
                  </a:lnTo>
                  <a:lnTo>
                    <a:pt x="2217" y="1006"/>
                  </a:lnTo>
                  <a:lnTo>
                    <a:pt x="2228" y="1011"/>
                  </a:lnTo>
                  <a:lnTo>
                    <a:pt x="2238" y="1022"/>
                  </a:lnTo>
                  <a:lnTo>
                    <a:pt x="2249" y="1011"/>
                  </a:lnTo>
                  <a:lnTo>
                    <a:pt x="2259" y="1006"/>
                  </a:lnTo>
                  <a:lnTo>
                    <a:pt x="2270" y="1011"/>
                  </a:lnTo>
                  <a:lnTo>
                    <a:pt x="2280" y="1022"/>
                  </a:lnTo>
                  <a:lnTo>
                    <a:pt x="2291" y="1011"/>
                  </a:lnTo>
                  <a:lnTo>
                    <a:pt x="2302" y="1006"/>
                  </a:lnTo>
                  <a:lnTo>
                    <a:pt x="2312" y="1010"/>
                  </a:lnTo>
                  <a:lnTo>
                    <a:pt x="2323" y="1022"/>
                  </a:lnTo>
                  <a:lnTo>
                    <a:pt x="2333" y="1010"/>
                  </a:lnTo>
                  <a:lnTo>
                    <a:pt x="2344" y="1006"/>
                  </a:lnTo>
                  <a:lnTo>
                    <a:pt x="2354" y="1010"/>
                  </a:lnTo>
                  <a:lnTo>
                    <a:pt x="2365" y="1022"/>
                  </a:lnTo>
                  <a:lnTo>
                    <a:pt x="2375" y="1010"/>
                  </a:lnTo>
                  <a:lnTo>
                    <a:pt x="2386" y="1005"/>
                  </a:lnTo>
                  <a:lnTo>
                    <a:pt x="2397" y="1010"/>
                  </a:lnTo>
                  <a:lnTo>
                    <a:pt x="2407" y="1022"/>
                  </a:lnTo>
                  <a:lnTo>
                    <a:pt x="2418" y="1010"/>
                  </a:lnTo>
                  <a:lnTo>
                    <a:pt x="2428" y="1005"/>
                  </a:lnTo>
                  <a:lnTo>
                    <a:pt x="2439" y="1010"/>
                  </a:lnTo>
                  <a:lnTo>
                    <a:pt x="2449" y="1022"/>
                  </a:lnTo>
                  <a:lnTo>
                    <a:pt x="2460" y="1010"/>
                  </a:lnTo>
                  <a:lnTo>
                    <a:pt x="2470" y="1005"/>
                  </a:lnTo>
                  <a:lnTo>
                    <a:pt x="2481" y="1010"/>
                  </a:lnTo>
                  <a:lnTo>
                    <a:pt x="2492" y="1022"/>
                  </a:lnTo>
                  <a:lnTo>
                    <a:pt x="2502" y="1010"/>
                  </a:lnTo>
                  <a:lnTo>
                    <a:pt x="2513" y="1004"/>
                  </a:lnTo>
                  <a:lnTo>
                    <a:pt x="2523" y="1010"/>
                  </a:lnTo>
                  <a:lnTo>
                    <a:pt x="2534" y="1022"/>
                  </a:lnTo>
                  <a:lnTo>
                    <a:pt x="2544" y="1009"/>
                  </a:lnTo>
                  <a:lnTo>
                    <a:pt x="2555" y="1004"/>
                  </a:lnTo>
                  <a:lnTo>
                    <a:pt x="2566" y="1009"/>
                  </a:lnTo>
                  <a:lnTo>
                    <a:pt x="2576" y="1022"/>
                  </a:lnTo>
                  <a:lnTo>
                    <a:pt x="2587" y="1009"/>
                  </a:lnTo>
                  <a:lnTo>
                    <a:pt x="2597" y="1003"/>
                  </a:lnTo>
                  <a:lnTo>
                    <a:pt x="2608" y="1009"/>
                  </a:lnTo>
                  <a:lnTo>
                    <a:pt x="2618" y="1022"/>
                  </a:lnTo>
                  <a:lnTo>
                    <a:pt x="2629" y="1009"/>
                  </a:lnTo>
                  <a:lnTo>
                    <a:pt x="2639" y="1003"/>
                  </a:lnTo>
                  <a:lnTo>
                    <a:pt x="2650" y="1008"/>
                  </a:lnTo>
                  <a:lnTo>
                    <a:pt x="2661" y="1022"/>
                  </a:lnTo>
                  <a:lnTo>
                    <a:pt x="2671" y="1008"/>
                  </a:lnTo>
                  <a:lnTo>
                    <a:pt x="2682" y="1002"/>
                  </a:lnTo>
                  <a:lnTo>
                    <a:pt x="2692" y="1008"/>
                  </a:lnTo>
                </a:path>
              </a:pathLst>
            </a:custGeom>
            <a:noFill/>
            <a:ln w="3175" cap="flat">
              <a:solidFill>
                <a:srgbClr val="00B05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02" name="Freeform 209"/>
            <p:cNvSpPr>
              <a:spLocks/>
            </p:cNvSpPr>
            <p:nvPr/>
          </p:nvSpPr>
          <p:spPr bwMode="auto">
            <a:xfrm>
              <a:off x="5470826" y="2864092"/>
              <a:ext cx="2672064" cy="1007398"/>
            </a:xfrm>
            <a:custGeom>
              <a:avLst/>
              <a:gdLst>
                <a:gd name="T0" fmla="*/ 42 w 2692"/>
                <a:gd name="T1" fmla="*/ 1022 h 1022"/>
                <a:gd name="T2" fmla="*/ 95 w 2692"/>
                <a:gd name="T3" fmla="*/ 1007 h 1022"/>
                <a:gd name="T4" fmla="*/ 148 w 2692"/>
                <a:gd name="T5" fmla="*/ 999 h 1022"/>
                <a:gd name="T6" fmla="*/ 201 w 2692"/>
                <a:gd name="T7" fmla="*/ 1005 h 1022"/>
                <a:gd name="T8" fmla="*/ 254 w 2692"/>
                <a:gd name="T9" fmla="*/ 1022 h 1022"/>
                <a:gd name="T10" fmla="*/ 306 w 2692"/>
                <a:gd name="T11" fmla="*/ 1002 h 1022"/>
                <a:gd name="T12" fmla="*/ 359 w 2692"/>
                <a:gd name="T13" fmla="*/ 990 h 1022"/>
                <a:gd name="T14" fmla="*/ 412 w 2692"/>
                <a:gd name="T15" fmla="*/ 996 h 1022"/>
                <a:gd name="T16" fmla="*/ 465 w 2692"/>
                <a:gd name="T17" fmla="*/ 1022 h 1022"/>
                <a:gd name="T18" fmla="*/ 517 w 2692"/>
                <a:gd name="T19" fmla="*/ 987 h 1022"/>
                <a:gd name="T20" fmla="*/ 570 w 2692"/>
                <a:gd name="T21" fmla="*/ 962 h 1022"/>
                <a:gd name="T22" fmla="*/ 623 w 2692"/>
                <a:gd name="T23" fmla="*/ 968 h 1022"/>
                <a:gd name="T24" fmla="*/ 676 w 2692"/>
                <a:gd name="T25" fmla="*/ 1022 h 1022"/>
                <a:gd name="T26" fmla="*/ 729 w 2692"/>
                <a:gd name="T27" fmla="*/ 891 h 1022"/>
                <a:gd name="T28" fmla="*/ 781 w 2692"/>
                <a:gd name="T29" fmla="*/ 371 h 1022"/>
                <a:gd name="T30" fmla="*/ 834 w 2692"/>
                <a:gd name="T31" fmla="*/ 715 h 1022"/>
                <a:gd name="T32" fmla="*/ 887 w 2692"/>
                <a:gd name="T33" fmla="*/ 1022 h 1022"/>
                <a:gd name="T34" fmla="*/ 940 w 2692"/>
                <a:gd name="T35" fmla="*/ 951 h 1022"/>
                <a:gd name="T36" fmla="*/ 993 w 2692"/>
                <a:gd name="T37" fmla="*/ 949 h 1022"/>
                <a:gd name="T38" fmla="*/ 1045 w 2692"/>
                <a:gd name="T39" fmla="*/ 982 h 1022"/>
                <a:gd name="T40" fmla="*/ 1098 w 2692"/>
                <a:gd name="T41" fmla="*/ 1022 h 1022"/>
                <a:gd name="T42" fmla="*/ 1151 w 2692"/>
                <a:gd name="T43" fmla="*/ 994 h 1022"/>
                <a:gd name="T44" fmla="*/ 1204 w 2692"/>
                <a:gd name="T45" fmla="*/ 987 h 1022"/>
                <a:gd name="T46" fmla="*/ 1257 w 2692"/>
                <a:gd name="T47" fmla="*/ 1000 h 1022"/>
                <a:gd name="T48" fmla="*/ 1309 w 2692"/>
                <a:gd name="T49" fmla="*/ 1022 h 1022"/>
                <a:gd name="T50" fmla="*/ 1362 w 2692"/>
                <a:gd name="T51" fmla="*/ 1003 h 1022"/>
                <a:gd name="T52" fmla="*/ 1415 w 2692"/>
                <a:gd name="T53" fmla="*/ 998 h 1022"/>
                <a:gd name="T54" fmla="*/ 1468 w 2692"/>
                <a:gd name="T55" fmla="*/ 1006 h 1022"/>
                <a:gd name="T56" fmla="*/ 1520 w 2692"/>
                <a:gd name="T57" fmla="*/ 1022 h 1022"/>
                <a:gd name="T58" fmla="*/ 1573 w 2692"/>
                <a:gd name="T59" fmla="*/ 1008 h 1022"/>
                <a:gd name="T60" fmla="*/ 1626 w 2692"/>
                <a:gd name="T61" fmla="*/ 1003 h 1022"/>
                <a:gd name="T62" fmla="*/ 1679 w 2692"/>
                <a:gd name="T63" fmla="*/ 1009 h 1022"/>
                <a:gd name="T64" fmla="*/ 1732 w 2692"/>
                <a:gd name="T65" fmla="*/ 1022 h 1022"/>
                <a:gd name="T66" fmla="*/ 1784 w 2692"/>
                <a:gd name="T67" fmla="*/ 1010 h 1022"/>
                <a:gd name="T68" fmla="*/ 1837 w 2692"/>
                <a:gd name="T69" fmla="*/ 1005 h 1022"/>
                <a:gd name="T70" fmla="*/ 1890 w 2692"/>
                <a:gd name="T71" fmla="*/ 1010 h 1022"/>
                <a:gd name="T72" fmla="*/ 1943 w 2692"/>
                <a:gd name="T73" fmla="*/ 1022 h 1022"/>
                <a:gd name="T74" fmla="*/ 1995 w 2692"/>
                <a:gd name="T75" fmla="*/ 1011 h 1022"/>
                <a:gd name="T76" fmla="*/ 2048 w 2692"/>
                <a:gd name="T77" fmla="*/ 1006 h 1022"/>
                <a:gd name="T78" fmla="*/ 2101 w 2692"/>
                <a:gd name="T79" fmla="*/ 1011 h 1022"/>
                <a:gd name="T80" fmla="*/ 2154 w 2692"/>
                <a:gd name="T81" fmla="*/ 1022 h 1022"/>
                <a:gd name="T82" fmla="*/ 2207 w 2692"/>
                <a:gd name="T83" fmla="*/ 1011 h 1022"/>
                <a:gd name="T84" fmla="*/ 2259 w 2692"/>
                <a:gd name="T85" fmla="*/ 1006 h 1022"/>
                <a:gd name="T86" fmla="*/ 2312 w 2692"/>
                <a:gd name="T87" fmla="*/ 1011 h 1022"/>
                <a:gd name="T88" fmla="*/ 2365 w 2692"/>
                <a:gd name="T89" fmla="*/ 1022 h 1022"/>
                <a:gd name="T90" fmla="*/ 2418 w 2692"/>
                <a:gd name="T91" fmla="*/ 1010 h 1022"/>
                <a:gd name="T92" fmla="*/ 2470 w 2692"/>
                <a:gd name="T93" fmla="*/ 1005 h 1022"/>
                <a:gd name="T94" fmla="*/ 2523 w 2692"/>
                <a:gd name="T95" fmla="*/ 1010 h 1022"/>
                <a:gd name="T96" fmla="*/ 2576 w 2692"/>
                <a:gd name="T97" fmla="*/ 1022 h 1022"/>
                <a:gd name="T98" fmla="*/ 2629 w 2692"/>
                <a:gd name="T99" fmla="*/ 1009 h 1022"/>
                <a:gd name="T100" fmla="*/ 2682 w 2692"/>
                <a:gd name="T101" fmla="*/ 1003 h 10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692" h="1022">
                  <a:moveTo>
                    <a:pt x="0" y="1022"/>
                  </a:moveTo>
                  <a:lnTo>
                    <a:pt x="11" y="1008"/>
                  </a:lnTo>
                  <a:lnTo>
                    <a:pt x="21" y="1002"/>
                  </a:lnTo>
                  <a:lnTo>
                    <a:pt x="32" y="1008"/>
                  </a:lnTo>
                  <a:lnTo>
                    <a:pt x="42" y="1022"/>
                  </a:lnTo>
                  <a:lnTo>
                    <a:pt x="53" y="1007"/>
                  </a:lnTo>
                  <a:lnTo>
                    <a:pt x="64" y="1001"/>
                  </a:lnTo>
                  <a:lnTo>
                    <a:pt x="74" y="1007"/>
                  </a:lnTo>
                  <a:lnTo>
                    <a:pt x="85" y="1022"/>
                  </a:lnTo>
                  <a:lnTo>
                    <a:pt x="95" y="1007"/>
                  </a:lnTo>
                  <a:lnTo>
                    <a:pt x="106" y="1000"/>
                  </a:lnTo>
                  <a:lnTo>
                    <a:pt x="116" y="1006"/>
                  </a:lnTo>
                  <a:lnTo>
                    <a:pt x="127" y="1022"/>
                  </a:lnTo>
                  <a:lnTo>
                    <a:pt x="137" y="1006"/>
                  </a:lnTo>
                  <a:lnTo>
                    <a:pt x="148" y="999"/>
                  </a:lnTo>
                  <a:lnTo>
                    <a:pt x="159" y="1006"/>
                  </a:lnTo>
                  <a:lnTo>
                    <a:pt x="169" y="1022"/>
                  </a:lnTo>
                  <a:lnTo>
                    <a:pt x="180" y="1005"/>
                  </a:lnTo>
                  <a:lnTo>
                    <a:pt x="190" y="998"/>
                  </a:lnTo>
                  <a:lnTo>
                    <a:pt x="201" y="1005"/>
                  </a:lnTo>
                  <a:lnTo>
                    <a:pt x="211" y="1022"/>
                  </a:lnTo>
                  <a:lnTo>
                    <a:pt x="222" y="1004"/>
                  </a:lnTo>
                  <a:lnTo>
                    <a:pt x="232" y="996"/>
                  </a:lnTo>
                  <a:lnTo>
                    <a:pt x="243" y="1003"/>
                  </a:lnTo>
                  <a:lnTo>
                    <a:pt x="254" y="1022"/>
                  </a:lnTo>
                  <a:lnTo>
                    <a:pt x="264" y="1003"/>
                  </a:lnTo>
                  <a:lnTo>
                    <a:pt x="275" y="994"/>
                  </a:lnTo>
                  <a:lnTo>
                    <a:pt x="285" y="1002"/>
                  </a:lnTo>
                  <a:lnTo>
                    <a:pt x="296" y="1022"/>
                  </a:lnTo>
                  <a:lnTo>
                    <a:pt x="306" y="1002"/>
                  </a:lnTo>
                  <a:lnTo>
                    <a:pt x="317" y="992"/>
                  </a:lnTo>
                  <a:lnTo>
                    <a:pt x="328" y="1001"/>
                  </a:lnTo>
                  <a:lnTo>
                    <a:pt x="338" y="1022"/>
                  </a:lnTo>
                  <a:lnTo>
                    <a:pt x="349" y="1000"/>
                  </a:lnTo>
                  <a:lnTo>
                    <a:pt x="359" y="990"/>
                  </a:lnTo>
                  <a:lnTo>
                    <a:pt x="370" y="999"/>
                  </a:lnTo>
                  <a:lnTo>
                    <a:pt x="380" y="1022"/>
                  </a:lnTo>
                  <a:lnTo>
                    <a:pt x="391" y="998"/>
                  </a:lnTo>
                  <a:lnTo>
                    <a:pt x="401" y="987"/>
                  </a:lnTo>
                  <a:lnTo>
                    <a:pt x="412" y="996"/>
                  </a:lnTo>
                  <a:lnTo>
                    <a:pt x="423" y="1022"/>
                  </a:lnTo>
                  <a:lnTo>
                    <a:pt x="433" y="995"/>
                  </a:lnTo>
                  <a:lnTo>
                    <a:pt x="444" y="983"/>
                  </a:lnTo>
                  <a:lnTo>
                    <a:pt x="454" y="994"/>
                  </a:lnTo>
                  <a:lnTo>
                    <a:pt x="465" y="1022"/>
                  </a:lnTo>
                  <a:lnTo>
                    <a:pt x="475" y="992"/>
                  </a:lnTo>
                  <a:lnTo>
                    <a:pt x="486" y="978"/>
                  </a:lnTo>
                  <a:lnTo>
                    <a:pt x="496" y="990"/>
                  </a:lnTo>
                  <a:lnTo>
                    <a:pt x="507" y="1022"/>
                  </a:lnTo>
                  <a:lnTo>
                    <a:pt x="517" y="987"/>
                  </a:lnTo>
                  <a:lnTo>
                    <a:pt x="528" y="971"/>
                  </a:lnTo>
                  <a:lnTo>
                    <a:pt x="539" y="985"/>
                  </a:lnTo>
                  <a:lnTo>
                    <a:pt x="549" y="1022"/>
                  </a:lnTo>
                  <a:lnTo>
                    <a:pt x="560" y="982"/>
                  </a:lnTo>
                  <a:lnTo>
                    <a:pt x="570" y="962"/>
                  </a:lnTo>
                  <a:lnTo>
                    <a:pt x="581" y="978"/>
                  </a:lnTo>
                  <a:lnTo>
                    <a:pt x="591" y="1022"/>
                  </a:lnTo>
                  <a:lnTo>
                    <a:pt x="602" y="973"/>
                  </a:lnTo>
                  <a:lnTo>
                    <a:pt x="612" y="949"/>
                  </a:lnTo>
                  <a:lnTo>
                    <a:pt x="623" y="968"/>
                  </a:lnTo>
                  <a:lnTo>
                    <a:pt x="634" y="1022"/>
                  </a:lnTo>
                  <a:lnTo>
                    <a:pt x="644" y="961"/>
                  </a:lnTo>
                  <a:lnTo>
                    <a:pt x="655" y="929"/>
                  </a:lnTo>
                  <a:lnTo>
                    <a:pt x="665" y="951"/>
                  </a:lnTo>
                  <a:lnTo>
                    <a:pt x="676" y="1022"/>
                  </a:lnTo>
                  <a:lnTo>
                    <a:pt x="686" y="938"/>
                  </a:lnTo>
                  <a:lnTo>
                    <a:pt x="697" y="892"/>
                  </a:lnTo>
                  <a:lnTo>
                    <a:pt x="708" y="920"/>
                  </a:lnTo>
                  <a:lnTo>
                    <a:pt x="718" y="1022"/>
                  </a:lnTo>
                  <a:lnTo>
                    <a:pt x="729" y="891"/>
                  </a:lnTo>
                  <a:lnTo>
                    <a:pt x="739" y="805"/>
                  </a:lnTo>
                  <a:lnTo>
                    <a:pt x="750" y="838"/>
                  </a:lnTo>
                  <a:lnTo>
                    <a:pt x="760" y="1022"/>
                  </a:lnTo>
                  <a:lnTo>
                    <a:pt x="771" y="715"/>
                  </a:lnTo>
                  <a:lnTo>
                    <a:pt x="781" y="371"/>
                  </a:lnTo>
                  <a:lnTo>
                    <a:pt x="792" y="102"/>
                  </a:lnTo>
                  <a:lnTo>
                    <a:pt x="803" y="0"/>
                  </a:lnTo>
                  <a:lnTo>
                    <a:pt x="813" y="102"/>
                  </a:lnTo>
                  <a:lnTo>
                    <a:pt x="824" y="371"/>
                  </a:lnTo>
                  <a:lnTo>
                    <a:pt x="834" y="715"/>
                  </a:lnTo>
                  <a:lnTo>
                    <a:pt x="845" y="1022"/>
                  </a:lnTo>
                  <a:lnTo>
                    <a:pt x="855" y="838"/>
                  </a:lnTo>
                  <a:lnTo>
                    <a:pt x="866" y="805"/>
                  </a:lnTo>
                  <a:lnTo>
                    <a:pt x="876" y="891"/>
                  </a:lnTo>
                  <a:lnTo>
                    <a:pt x="887" y="1022"/>
                  </a:lnTo>
                  <a:lnTo>
                    <a:pt x="898" y="920"/>
                  </a:lnTo>
                  <a:lnTo>
                    <a:pt x="908" y="892"/>
                  </a:lnTo>
                  <a:lnTo>
                    <a:pt x="919" y="938"/>
                  </a:lnTo>
                  <a:lnTo>
                    <a:pt x="929" y="1022"/>
                  </a:lnTo>
                  <a:lnTo>
                    <a:pt x="940" y="951"/>
                  </a:lnTo>
                  <a:lnTo>
                    <a:pt x="950" y="929"/>
                  </a:lnTo>
                  <a:lnTo>
                    <a:pt x="961" y="961"/>
                  </a:lnTo>
                  <a:lnTo>
                    <a:pt x="971" y="1022"/>
                  </a:lnTo>
                  <a:lnTo>
                    <a:pt x="982" y="968"/>
                  </a:lnTo>
                  <a:lnTo>
                    <a:pt x="993" y="949"/>
                  </a:lnTo>
                  <a:lnTo>
                    <a:pt x="1003" y="973"/>
                  </a:lnTo>
                  <a:lnTo>
                    <a:pt x="1014" y="1022"/>
                  </a:lnTo>
                  <a:lnTo>
                    <a:pt x="1024" y="978"/>
                  </a:lnTo>
                  <a:lnTo>
                    <a:pt x="1035" y="962"/>
                  </a:lnTo>
                  <a:lnTo>
                    <a:pt x="1045" y="982"/>
                  </a:lnTo>
                  <a:lnTo>
                    <a:pt x="1056" y="1022"/>
                  </a:lnTo>
                  <a:lnTo>
                    <a:pt x="1066" y="985"/>
                  </a:lnTo>
                  <a:lnTo>
                    <a:pt x="1077" y="971"/>
                  </a:lnTo>
                  <a:lnTo>
                    <a:pt x="1088" y="987"/>
                  </a:lnTo>
                  <a:lnTo>
                    <a:pt x="1098" y="1022"/>
                  </a:lnTo>
                  <a:lnTo>
                    <a:pt x="1109" y="990"/>
                  </a:lnTo>
                  <a:lnTo>
                    <a:pt x="1119" y="978"/>
                  </a:lnTo>
                  <a:lnTo>
                    <a:pt x="1130" y="992"/>
                  </a:lnTo>
                  <a:lnTo>
                    <a:pt x="1140" y="1022"/>
                  </a:lnTo>
                  <a:lnTo>
                    <a:pt x="1151" y="994"/>
                  </a:lnTo>
                  <a:lnTo>
                    <a:pt x="1161" y="983"/>
                  </a:lnTo>
                  <a:lnTo>
                    <a:pt x="1172" y="995"/>
                  </a:lnTo>
                  <a:lnTo>
                    <a:pt x="1183" y="1022"/>
                  </a:lnTo>
                  <a:lnTo>
                    <a:pt x="1193" y="996"/>
                  </a:lnTo>
                  <a:lnTo>
                    <a:pt x="1204" y="987"/>
                  </a:lnTo>
                  <a:lnTo>
                    <a:pt x="1214" y="998"/>
                  </a:lnTo>
                  <a:lnTo>
                    <a:pt x="1225" y="1022"/>
                  </a:lnTo>
                  <a:lnTo>
                    <a:pt x="1235" y="999"/>
                  </a:lnTo>
                  <a:lnTo>
                    <a:pt x="1246" y="990"/>
                  </a:lnTo>
                  <a:lnTo>
                    <a:pt x="1257" y="1000"/>
                  </a:lnTo>
                  <a:lnTo>
                    <a:pt x="1267" y="1022"/>
                  </a:lnTo>
                  <a:lnTo>
                    <a:pt x="1278" y="1001"/>
                  </a:lnTo>
                  <a:lnTo>
                    <a:pt x="1288" y="992"/>
                  </a:lnTo>
                  <a:lnTo>
                    <a:pt x="1299" y="1002"/>
                  </a:lnTo>
                  <a:lnTo>
                    <a:pt x="1309" y="1022"/>
                  </a:lnTo>
                  <a:lnTo>
                    <a:pt x="1320" y="1002"/>
                  </a:lnTo>
                  <a:lnTo>
                    <a:pt x="1330" y="994"/>
                  </a:lnTo>
                  <a:lnTo>
                    <a:pt x="1341" y="1003"/>
                  </a:lnTo>
                  <a:lnTo>
                    <a:pt x="1352" y="1022"/>
                  </a:lnTo>
                  <a:lnTo>
                    <a:pt x="1362" y="1003"/>
                  </a:lnTo>
                  <a:lnTo>
                    <a:pt x="1373" y="996"/>
                  </a:lnTo>
                  <a:lnTo>
                    <a:pt x="1383" y="1004"/>
                  </a:lnTo>
                  <a:lnTo>
                    <a:pt x="1394" y="1022"/>
                  </a:lnTo>
                  <a:lnTo>
                    <a:pt x="1404" y="1005"/>
                  </a:lnTo>
                  <a:lnTo>
                    <a:pt x="1415" y="998"/>
                  </a:lnTo>
                  <a:lnTo>
                    <a:pt x="1425" y="1005"/>
                  </a:lnTo>
                  <a:lnTo>
                    <a:pt x="1436" y="1022"/>
                  </a:lnTo>
                  <a:lnTo>
                    <a:pt x="1446" y="1006"/>
                  </a:lnTo>
                  <a:lnTo>
                    <a:pt x="1457" y="999"/>
                  </a:lnTo>
                  <a:lnTo>
                    <a:pt x="1468" y="1006"/>
                  </a:lnTo>
                  <a:lnTo>
                    <a:pt x="1478" y="1022"/>
                  </a:lnTo>
                  <a:lnTo>
                    <a:pt x="1489" y="1006"/>
                  </a:lnTo>
                  <a:lnTo>
                    <a:pt x="1499" y="1000"/>
                  </a:lnTo>
                  <a:lnTo>
                    <a:pt x="1510" y="1007"/>
                  </a:lnTo>
                  <a:lnTo>
                    <a:pt x="1520" y="1022"/>
                  </a:lnTo>
                  <a:lnTo>
                    <a:pt x="1531" y="1007"/>
                  </a:lnTo>
                  <a:lnTo>
                    <a:pt x="1541" y="1001"/>
                  </a:lnTo>
                  <a:lnTo>
                    <a:pt x="1552" y="1007"/>
                  </a:lnTo>
                  <a:lnTo>
                    <a:pt x="1563" y="1022"/>
                  </a:lnTo>
                  <a:lnTo>
                    <a:pt x="1573" y="1008"/>
                  </a:lnTo>
                  <a:lnTo>
                    <a:pt x="1584" y="1002"/>
                  </a:lnTo>
                  <a:lnTo>
                    <a:pt x="1594" y="1008"/>
                  </a:lnTo>
                  <a:lnTo>
                    <a:pt x="1605" y="1022"/>
                  </a:lnTo>
                  <a:lnTo>
                    <a:pt x="1615" y="1008"/>
                  </a:lnTo>
                  <a:lnTo>
                    <a:pt x="1626" y="1003"/>
                  </a:lnTo>
                  <a:lnTo>
                    <a:pt x="1637" y="1009"/>
                  </a:lnTo>
                  <a:lnTo>
                    <a:pt x="1647" y="1022"/>
                  </a:lnTo>
                  <a:lnTo>
                    <a:pt x="1658" y="1009"/>
                  </a:lnTo>
                  <a:lnTo>
                    <a:pt x="1668" y="1003"/>
                  </a:lnTo>
                  <a:lnTo>
                    <a:pt x="1679" y="1009"/>
                  </a:lnTo>
                  <a:lnTo>
                    <a:pt x="1689" y="1022"/>
                  </a:lnTo>
                  <a:lnTo>
                    <a:pt x="1700" y="1009"/>
                  </a:lnTo>
                  <a:lnTo>
                    <a:pt x="1710" y="1004"/>
                  </a:lnTo>
                  <a:lnTo>
                    <a:pt x="1721" y="1009"/>
                  </a:lnTo>
                  <a:lnTo>
                    <a:pt x="1732" y="1022"/>
                  </a:lnTo>
                  <a:lnTo>
                    <a:pt x="1742" y="1010"/>
                  </a:lnTo>
                  <a:lnTo>
                    <a:pt x="1753" y="1004"/>
                  </a:lnTo>
                  <a:lnTo>
                    <a:pt x="1763" y="1010"/>
                  </a:lnTo>
                  <a:lnTo>
                    <a:pt x="1774" y="1022"/>
                  </a:lnTo>
                  <a:lnTo>
                    <a:pt x="1784" y="1010"/>
                  </a:lnTo>
                  <a:lnTo>
                    <a:pt x="1795" y="1005"/>
                  </a:lnTo>
                  <a:lnTo>
                    <a:pt x="1805" y="1010"/>
                  </a:lnTo>
                  <a:lnTo>
                    <a:pt x="1816" y="1022"/>
                  </a:lnTo>
                  <a:lnTo>
                    <a:pt x="1827" y="1010"/>
                  </a:lnTo>
                  <a:lnTo>
                    <a:pt x="1837" y="1005"/>
                  </a:lnTo>
                  <a:lnTo>
                    <a:pt x="1848" y="1010"/>
                  </a:lnTo>
                  <a:lnTo>
                    <a:pt x="1858" y="1022"/>
                  </a:lnTo>
                  <a:lnTo>
                    <a:pt x="1869" y="1010"/>
                  </a:lnTo>
                  <a:lnTo>
                    <a:pt x="1879" y="1005"/>
                  </a:lnTo>
                  <a:lnTo>
                    <a:pt x="1890" y="1010"/>
                  </a:lnTo>
                  <a:lnTo>
                    <a:pt x="1900" y="1022"/>
                  </a:lnTo>
                  <a:lnTo>
                    <a:pt x="1911" y="1010"/>
                  </a:lnTo>
                  <a:lnTo>
                    <a:pt x="1921" y="1006"/>
                  </a:lnTo>
                  <a:lnTo>
                    <a:pt x="1932" y="1010"/>
                  </a:lnTo>
                  <a:lnTo>
                    <a:pt x="1943" y="1022"/>
                  </a:lnTo>
                  <a:lnTo>
                    <a:pt x="1953" y="1010"/>
                  </a:lnTo>
                  <a:lnTo>
                    <a:pt x="1964" y="1006"/>
                  </a:lnTo>
                  <a:lnTo>
                    <a:pt x="1974" y="1011"/>
                  </a:lnTo>
                  <a:lnTo>
                    <a:pt x="1985" y="1022"/>
                  </a:lnTo>
                  <a:lnTo>
                    <a:pt x="1995" y="1011"/>
                  </a:lnTo>
                  <a:lnTo>
                    <a:pt x="2006" y="1006"/>
                  </a:lnTo>
                  <a:lnTo>
                    <a:pt x="2017" y="1011"/>
                  </a:lnTo>
                  <a:lnTo>
                    <a:pt x="2027" y="1022"/>
                  </a:lnTo>
                  <a:lnTo>
                    <a:pt x="2038" y="1011"/>
                  </a:lnTo>
                  <a:lnTo>
                    <a:pt x="2048" y="1006"/>
                  </a:lnTo>
                  <a:lnTo>
                    <a:pt x="2059" y="1011"/>
                  </a:lnTo>
                  <a:lnTo>
                    <a:pt x="2069" y="1022"/>
                  </a:lnTo>
                  <a:lnTo>
                    <a:pt x="2080" y="1011"/>
                  </a:lnTo>
                  <a:lnTo>
                    <a:pt x="2090" y="1006"/>
                  </a:lnTo>
                  <a:lnTo>
                    <a:pt x="2101" y="1011"/>
                  </a:lnTo>
                  <a:lnTo>
                    <a:pt x="2112" y="1022"/>
                  </a:lnTo>
                  <a:lnTo>
                    <a:pt x="2122" y="1011"/>
                  </a:lnTo>
                  <a:lnTo>
                    <a:pt x="2133" y="1006"/>
                  </a:lnTo>
                  <a:lnTo>
                    <a:pt x="2143" y="1011"/>
                  </a:lnTo>
                  <a:lnTo>
                    <a:pt x="2154" y="1022"/>
                  </a:lnTo>
                  <a:lnTo>
                    <a:pt x="2164" y="1011"/>
                  </a:lnTo>
                  <a:lnTo>
                    <a:pt x="2175" y="1006"/>
                  </a:lnTo>
                  <a:lnTo>
                    <a:pt x="2186" y="1011"/>
                  </a:lnTo>
                  <a:lnTo>
                    <a:pt x="2196" y="1022"/>
                  </a:lnTo>
                  <a:lnTo>
                    <a:pt x="2207" y="1011"/>
                  </a:lnTo>
                  <a:lnTo>
                    <a:pt x="2217" y="1006"/>
                  </a:lnTo>
                  <a:lnTo>
                    <a:pt x="2228" y="1011"/>
                  </a:lnTo>
                  <a:lnTo>
                    <a:pt x="2238" y="1022"/>
                  </a:lnTo>
                  <a:lnTo>
                    <a:pt x="2249" y="1011"/>
                  </a:lnTo>
                  <a:lnTo>
                    <a:pt x="2259" y="1006"/>
                  </a:lnTo>
                  <a:lnTo>
                    <a:pt x="2270" y="1011"/>
                  </a:lnTo>
                  <a:lnTo>
                    <a:pt x="2280" y="1022"/>
                  </a:lnTo>
                  <a:lnTo>
                    <a:pt x="2291" y="1011"/>
                  </a:lnTo>
                  <a:lnTo>
                    <a:pt x="2302" y="1006"/>
                  </a:lnTo>
                  <a:lnTo>
                    <a:pt x="2312" y="1011"/>
                  </a:lnTo>
                  <a:lnTo>
                    <a:pt x="2323" y="1022"/>
                  </a:lnTo>
                  <a:lnTo>
                    <a:pt x="2333" y="1011"/>
                  </a:lnTo>
                  <a:lnTo>
                    <a:pt x="2344" y="1006"/>
                  </a:lnTo>
                  <a:lnTo>
                    <a:pt x="2354" y="1010"/>
                  </a:lnTo>
                  <a:lnTo>
                    <a:pt x="2365" y="1022"/>
                  </a:lnTo>
                  <a:lnTo>
                    <a:pt x="2375" y="1010"/>
                  </a:lnTo>
                  <a:lnTo>
                    <a:pt x="2386" y="1006"/>
                  </a:lnTo>
                  <a:lnTo>
                    <a:pt x="2397" y="1010"/>
                  </a:lnTo>
                  <a:lnTo>
                    <a:pt x="2407" y="1022"/>
                  </a:lnTo>
                  <a:lnTo>
                    <a:pt x="2418" y="1010"/>
                  </a:lnTo>
                  <a:lnTo>
                    <a:pt x="2428" y="1005"/>
                  </a:lnTo>
                  <a:lnTo>
                    <a:pt x="2439" y="1010"/>
                  </a:lnTo>
                  <a:lnTo>
                    <a:pt x="2449" y="1022"/>
                  </a:lnTo>
                  <a:lnTo>
                    <a:pt x="2460" y="1010"/>
                  </a:lnTo>
                  <a:lnTo>
                    <a:pt x="2470" y="1005"/>
                  </a:lnTo>
                  <a:lnTo>
                    <a:pt x="2481" y="1010"/>
                  </a:lnTo>
                  <a:lnTo>
                    <a:pt x="2492" y="1022"/>
                  </a:lnTo>
                  <a:lnTo>
                    <a:pt x="2502" y="1010"/>
                  </a:lnTo>
                  <a:lnTo>
                    <a:pt x="2513" y="1005"/>
                  </a:lnTo>
                  <a:lnTo>
                    <a:pt x="2523" y="1010"/>
                  </a:lnTo>
                  <a:lnTo>
                    <a:pt x="2534" y="1022"/>
                  </a:lnTo>
                  <a:lnTo>
                    <a:pt x="2544" y="1010"/>
                  </a:lnTo>
                  <a:lnTo>
                    <a:pt x="2555" y="1004"/>
                  </a:lnTo>
                  <a:lnTo>
                    <a:pt x="2566" y="1010"/>
                  </a:lnTo>
                  <a:lnTo>
                    <a:pt x="2576" y="1022"/>
                  </a:lnTo>
                  <a:lnTo>
                    <a:pt x="2587" y="1009"/>
                  </a:lnTo>
                  <a:lnTo>
                    <a:pt x="2597" y="1004"/>
                  </a:lnTo>
                  <a:lnTo>
                    <a:pt x="2608" y="1009"/>
                  </a:lnTo>
                  <a:lnTo>
                    <a:pt x="2618" y="1022"/>
                  </a:lnTo>
                  <a:lnTo>
                    <a:pt x="2629" y="1009"/>
                  </a:lnTo>
                  <a:lnTo>
                    <a:pt x="2639" y="1003"/>
                  </a:lnTo>
                  <a:lnTo>
                    <a:pt x="2650" y="1009"/>
                  </a:lnTo>
                  <a:lnTo>
                    <a:pt x="2661" y="1022"/>
                  </a:lnTo>
                  <a:lnTo>
                    <a:pt x="2671" y="1009"/>
                  </a:lnTo>
                  <a:lnTo>
                    <a:pt x="2682" y="1003"/>
                  </a:lnTo>
                  <a:lnTo>
                    <a:pt x="2692" y="1008"/>
                  </a:lnTo>
                </a:path>
              </a:pathLst>
            </a:custGeom>
            <a:noFill/>
            <a:ln w="3175" cap="flat">
              <a:solidFill>
                <a:srgbClr val="00B05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750" name="Group 749"/>
          <p:cNvGrpSpPr/>
          <p:nvPr/>
        </p:nvGrpSpPr>
        <p:grpSpPr>
          <a:xfrm>
            <a:off x="5381155" y="3697284"/>
            <a:ext cx="2672064" cy="234037"/>
            <a:chOff x="5470826" y="3929030"/>
            <a:chExt cx="2672064" cy="1007398"/>
          </a:xfrm>
        </p:grpSpPr>
        <p:sp>
          <p:nvSpPr>
            <p:cNvPr id="704" name="Freeform 211"/>
            <p:cNvSpPr>
              <a:spLocks/>
            </p:cNvSpPr>
            <p:nvPr/>
          </p:nvSpPr>
          <p:spPr bwMode="auto">
            <a:xfrm>
              <a:off x="5470826" y="3929030"/>
              <a:ext cx="2672064" cy="1007398"/>
            </a:xfrm>
            <a:custGeom>
              <a:avLst/>
              <a:gdLst>
                <a:gd name="T0" fmla="*/ 42 w 2692"/>
                <a:gd name="T1" fmla="*/ 1022 h 1022"/>
                <a:gd name="T2" fmla="*/ 95 w 2692"/>
                <a:gd name="T3" fmla="*/ 1008 h 1022"/>
                <a:gd name="T4" fmla="*/ 148 w 2692"/>
                <a:gd name="T5" fmla="*/ 1001 h 1022"/>
                <a:gd name="T6" fmla="*/ 201 w 2692"/>
                <a:gd name="T7" fmla="*/ 1006 h 1022"/>
                <a:gd name="T8" fmla="*/ 254 w 2692"/>
                <a:gd name="T9" fmla="*/ 1022 h 1022"/>
                <a:gd name="T10" fmla="*/ 306 w 2692"/>
                <a:gd name="T11" fmla="*/ 1004 h 1022"/>
                <a:gd name="T12" fmla="*/ 359 w 2692"/>
                <a:gd name="T13" fmla="*/ 994 h 1022"/>
                <a:gd name="T14" fmla="*/ 412 w 2692"/>
                <a:gd name="T15" fmla="*/ 1001 h 1022"/>
                <a:gd name="T16" fmla="*/ 465 w 2692"/>
                <a:gd name="T17" fmla="*/ 1022 h 1022"/>
                <a:gd name="T18" fmla="*/ 517 w 2692"/>
                <a:gd name="T19" fmla="*/ 995 h 1022"/>
                <a:gd name="T20" fmla="*/ 570 w 2692"/>
                <a:gd name="T21" fmla="*/ 978 h 1022"/>
                <a:gd name="T22" fmla="*/ 623 w 2692"/>
                <a:gd name="T23" fmla="*/ 985 h 1022"/>
                <a:gd name="T24" fmla="*/ 676 w 2692"/>
                <a:gd name="T25" fmla="*/ 1022 h 1022"/>
                <a:gd name="T26" fmla="*/ 729 w 2692"/>
                <a:gd name="T27" fmla="*/ 961 h 1022"/>
                <a:gd name="T28" fmla="*/ 781 w 2692"/>
                <a:gd name="T29" fmla="*/ 892 h 1022"/>
                <a:gd name="T30" fmla="*/ 834 w 2692"/>
                <a:gd name="T31" fmla="*/ 838 h 1022"/>
                <a:gd name="T32" fmla="*/ 887 w 2692"/>
                <a:gd name="T33" fmla="*/ 0 h 1022"/>
                <a:gd name="T34" fmla="*/ 940 w 2692"/>
                <a:gd name="T35" fmla="*/ 838 h 1022"/>
                <a:gd name="T36" fmla="*/ 993 w 2692"/>
                <a:gd name="T37" fmla="*/ 892 h 1022"/>
                <a:gd name="T38" fmla="*/ 1045 w 2692"/>
                <a:gd name="T39" fmla="*/ 961 h 1022"/>
                <a:gd name="T40" fmla="*/ 1098 w 2692"/>
                <a:gd name="T41" fmla="*/ 1022 h 1022"/>
                <a:gd name="T42" fmla="*/ 1151 w 2692"/>
                <a:gd name="T43" fmla="*/ 985 h 1022"/>
                <a:gd name="T44" fmla="*/ 1204 w 2692"/>
                <a:gd name="T45" fmla="*/ 978 h 1022"/>
                <a:gd name="T46" fmla="*/ 1257 w 2692"/>
                <a:gd name="T47" fmla="*/ 995 h 1022"/>
                <a:gd name="T48" fmla="*/ 1309 w 2692"/>
                <a:gd name="T49" fmla="*/ 1022 h 1022"/>
                <a:gd name="T50" fmla="*/ 1362 w 2692"/>
                <a:gd name="T51" fmla="*/ 1001 h 1022"/>
                <a:gd name="T52" fmla="*/ 1415 w 2692"/>
                <a:gd name="T53" fmla="*/ 994 h 1022"/>
                <a:gd name="T54" fmla="*/ 1468 w 2692"/>
                <a:gd name="T55" fmla="*/ 1004 h 1022"/>
                <a:gd name="T56" fmla="*/ 1520 w 2692"/>
                <a:gd name="T57" fmla="*/ 1022 h 1022"/>
                <a:gd name="T58" fmla="*/ 1573 w 2692"/>
                <a:gd name="T59" fmla="*/ 1006 h 1022"/>
                <a:gd name="T60" fmla="*/ 1626 w 2692"/>
                <a:gd name="T61" fmla="*/ 1001 h 1022"/>
                <a:gd name="T62" fmla="*/ 1679 w 2692"/>
                <a:gd name="T63" fmla="*/ 1008 h 1022"/>
                <a:gd name="T64" fmla="*/ 1732 w 2692"/>
                <a:gd name="T65" fmla="*/ 1022 h 1022"/>
                <a:gd name="T66" fmla="*/ 1784 w 2692"/>
                <a:gd name="T67" fmla="*/ 1009 h 1022"/>
                <a:gd name="T68" fmla="*/ 1837 w 2692"/>
                <a:gd name="T69" fmla="*/ 1004 h 1022"/>
                <a:gd name="T70" fmla="*/ 1890 w 2692"/>
                <a:gd name="T71" fmla="*/ 1010 h 1022"/>
                <a:gd name="T72" fmla="*/ 1943 w 2692"/>
                <a:gd name="T73" fmla="*/ 1022 h 1022"/>
                <a:gd name="T74" fmla="*/ 1995 w 2692"/>
                <a:gd name="T75" fmla="*/ 1010 h 1022"/>
                <a:gd name="T76" fmla="*/ 2048 w 2692"/>
                <a:gd name="T77" fmla="*/ 1006 h 1022"/>
                <a:gd name="T78" fmla="*/ 2101 w 2692"/>
                <a:gd name="T79" fmla="*/ 1011 h 1022"/>
                <a:gd name="T80" fmla="*/ 2154 w 2692"/>
                <a:gd name="T81" fmla="*/ 1022 h 1022"/>
                <a:gd name="T82" fmla="*/ 2207 w 2692"/>
                <a:gd name="T83" fmla="*/ 1011 h 1022"/>
                <a:gd name="T84" fmla="*/ 2259 w 2692"/>
                <a:gd name="T85" fmla="*/ 1006 h 1022"/>
                <a:gd name="T86" fmla="*/ 2312 w 2692"/>
                <a:gd name="T87" fmla="*/ 1011 h 1022"/>
                <a:gd name="T88" fmla="*/ 2365 w 2692"/>
                <a:gd name="T89" fmla="*/ 1022 h 1022"/>
                <a:gd name="T90" fmla="*/ 2418 w 2692"/>
                <a:gd name="T91" fmla="*/ 1011 h 1022"/>
                <a:gd name="T92" fmla="*/ 2470 w 2692"/>
                <a:gd name="T93" fmla="*/ 1006 h 1022"/>
                <a:gd name="T94" fmla="*/ 2523 w 2692"/>
                <a:gd name="T95" fmla="*/ 1010 h 1022"/>
                <a:gd name="T96" fmla="*/ 2576 w 2692"/>
                <a:gd name="T97" fmla="*/ 1022 h 1022"/>
                <a:gd name="T98" fmla="*/ 2629 w 2692"/>
                <a:gd name="T99" fmla="*/ 1010 h 1022"/>
                <a:gd name="T100" fmla="*/ 2682 w 2692"/>
                <a:gd name="T101" fmla="*/ 1004 h 10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692" h="1022">
                  <a:moveTo>
                    <a:pt x="0" y="1022"/>
                  </a:moveTo>
                  <a:lnTo>
                    <a:pt x="11" y="1009"/>
                  </a:lnTo>
                  <a:lnTo>
                    <a:pt x="21" y="1003"/>
                  </a:lnTo>
                  <a:lnTo>
                    <a:pt x="32" y="1009"/>
                  </a:lnTo>
                  <a:lnTo>
                    <a:pt x="42" y="1022"/>
                  </a:lnTo>
                  <a:lnTo>
                    <a:pt x="53" y="1009"/>
                  </a:lnTo>
                  <a:lnTo>
                    <a:pt x="64" y="1003"/>
                  </a:lnTo>
                  <a:lnTo>
                    <a:pt x="74" y="1008"/>
                  </a:lnTo>
                  <a:lnTo>
                    <a:pt x="85" y="1022"/>
                  </a:lnTo>
                  <a:lnTo>
                    <a:pt x="95" y="1008"/>
                  </a:lnTo>
                  <a:lnTo>
                    <a:pt x="106" y="1002"/>
                  </a:lnTo>
                  <a:lnTo>
                    <a:pt x="116" y="1008"/>
                  </a:lnTo>
                  <a:lnTo>
                    <a:pt x="127" y="1022"/>
                  </a:lnTo>
                  <a:lnTo>
                    <a:pt x="137" y="1007"/>
                  </a:lnTo>
                  <a:lnTo>
                    <a:pt x="148" y="1001"/>
                  </a:lnTo>
                  <a:lnTo>
                    <a:pt x="159" y="1007"/>
                  </a:lnTo>
                  <a:lnTo>
                    <a:pt x="169" y="1022"/>
                  </a:lnTo>
                  <a:lnTo>
                    <a:pt x="180" y="1007"/>
                  </a:lnTo>
                  <a:lnTo>
                    <a:pt x="190" y="1000"/>
                  </a:lnTo>
                  <a:lnTo>
                    <a:pt x="201" y="1006"/>
                  </a:lnTo>
                  <a:lnTo>
                    <a:pt x="211" y="1022"/>
                  </a:lnTo>
                  <a:lnTo>
                    <a:pt x="222" y="1006"/>
                  </a:lnTo>
                  <a:lnTo>
                    <a:pt x="232" y="999"/>
                  </a:lnTo>
                  <a:lnTo>
                    <a:pt x="243" y="1006"/>
                  </a:lnTo>
                  <a:lnTo>
                    <a:pt x="254" y="1022"/>
                  </a:lnTo>
                  <a:lnTo>
                    <a:pt x="264" y="1005"/>
                  </a:lnTo>
                  <a:lnTo>
                    <a:pt x="275" y="998"/>
                  </a:lnTo>
                  <a:lnTo>
                    <a:pt x="285" y="1005"/>
                  </a:lnTo>
                  <a:lnTo>
                    <a:pt x="296" y="1022"/>
                  </a:lnTo>
                  <a:lnTo>
                    <a:pt x="306" y="1004"/>
                  </a:lnTo>
                  <a:lnTo>
                    <a:pt x="317" y="996"/>
                  </a:lnTo>
                  <a:lnTo>
                    <a:pt x="328" y="1003"/>
                  </a:lnTo>
                  <a:lnTo>
                    <a:pt x="338" y="1022"/>
                  </a:lnTo>
                  <a:lnTo>
                    <a:pt x="349" y="1003"/>
                  </a:lnTo>
                  <a:lnTo>
                    <a:pt x="359" y="994"/>
                  </a:lnTo>
                  <a:lnTo>
                    <a:pt x="370" y="1002"/>
                  </a:lnTo>
                  <a:lnTo>
                    <a:pt x="380" y="1022"/>
                  </a:lnTo>
                  <a:lnTo>
                    <a:pt x="391" y="1002"/>
                  </a:lnTo>
                  <a:lnTo>
                    <a:pt x="401" y="992"/>
                  </a:lnTo>
                  <a:lnTo>
                    <a:pt x="412" y="1001"/>
                  </a:lnTo>
                  <a:lnTo>
                    <a:pt x="423" y="1022"/>
                  </a:lnTo>
                  <a:lnTo>
                    <a:pt x="433" y="1000"/>
                  </a:lnTo>
                  <a:lnTo>
                    <a:pt x="444" y="990"/>
                  </a:lnTo>
                  <a:lnTo>
                    <a:pt x="454" y="999"/>
                  </a:lnTo>
                  <a:lnTo>
                    <a:pt x="465" y="1022"/>
                  </a:lnTo>
                  <a:lnTo>
                    <a:pt x="475" y="998"/>
                  </a:lnTo>
                  <a:lnTo>
                    <a:pt x="486" y="987"/>
                  </a:lnTo>
                  <a:lnTo>
                    <a:pt x="496" y="996"/>
                  </a:lnTo>
                  <a:lnTo>
                    <a:pt x="507" y="1022"/>
                  </a:lnTo>
                  <a:lnTo>
                    <a:pt x="517" y="995"/>
                  </a:lnTo>
                  <a:lnTo>
                    <a:pt x="528" y="983"/>
                  </a:lnTo>
                  <a:lnTo>
                    <a:pt x="539" y="994"/>
                  </a:lnTo>
                  <a:lnTo>
                    <a:pt x="549" y="1022"/>
                  </a:lnTo>
                  <a:lnTo>
                    <a:pt x="560" y="992"/>
                  </a:lnTo>
                  <a:lnTo>
                    <a:pt x="570" y="978"/>
                  </a:lnTo>
                  <a:lnTo>
                    <a:pt x="581" y="990"/>
                  </a:lnTo>
                  <a:lnTo>
                    <a:pt x="591" y="1022"/>
                  </a:lnTo>
                  <a:lnTo>
                    <a:pt x="602" y="987"/>
                  </a:lnTo>
                  <a:lnTo>
                    <a:pt x="612" y="971"/>
                  </a:lnTo>
                  <a:lnTo>
                    <a:pt x="623" y="985"/>
                  </a:lnTo>
                  <a:lnTo>
                    <a:pt x="634" y="1022"/>
                  </a:lnTo>
                  <a:lnTo>
                    <a:pt x="644" y="982"/>
                  </a:lnTo>
                  <a:lnTo>
                    <a:pt x="655" y="962"/>
                  </a:lnTo>
                  <a:lnTo>
                    <a:pt x="665" y="978"/>
                  </a:lnTo>
                  <a:lnTo>
                    <a:pt x="676" y="1022"/>
                  </a:lnTo>
                  <a:lnTo>
                    <a:pt x="686" y="973"/>
                  </a:lnTo>
                  <a:lnTo>
                    <a:pt x="697" y="949"/>
                  </a:lnTo>
                  <a:lnTo>
                    <a:pt x="708" y="968"/>
                  </a:lnTo>
                  <a:lnTo>
                    <a:pt x="718" y="1022"/>
                  </a:lnTo>
                  <a:lnTo>
                    <a:pt x="729" y="961"/>
                  </a:lnTo>
                  <a:lnTo>
                    <a:pt x="739" y="929"/>
                  </a:lnTo>
                  <a:lnTo>
                    <a:pt x="750" y="951"/>
                  </a:lnTo>
                  <a:lnTo>
                    <a:pt x="760" y="1022"/>
                  </a:lnTo>
                  <a:lnTo>
                    <a:pt x="771" y="938"/>
                  </a:lnTo>
                  <a:lnTo>
                    <a:pt x="781" y="892"/>
                  </a:lnTo>
                  <a:lnTo>
                    <a:pt x="792" y="920"/>
                  </a:lnTo>
                  <a:lnTo>
                    <a:pt x="803" y="1022"/>
                  </a:lnTo>
                  <a:lnTo>
                    <a:pt x="813" y="891"/>
                  </a:lnTo>
                  <a:lnTo>
                    <a:pt x="824" y="805"/>
                  </a:lnTo>
                  <a:lnTo>
                    <a:pt x="834" y="838"/>
                  </a:lnTo>
                  <a:lnTo>
                    <a:pt x="845" y="1022"/>
                  </a:lnTo>
                  <a:lnTo>
                    <a:pt x="855" y="715"/>
                  </a:lnTo>
                  <a:lnTo>
                    <a:pt x="866" y="371"/>
                  </a:lnTo>
                  <a:lnTo>
                    <a:pt x="876" y="102"/>
                  </a:lnTo>
                  <a:lnTo>
                    <a:pt x="887" y="0"/>
                  </a:lnTo>
                  <a:lnTo>
                    <a:pt x="898" y="102"/>
                  </a:lnTo>
                  <a:lnTo>
                    <a:pt x="908" y="371"/>
                  </a:lnTo>
                  <a:lnTo>
                    <a:pt x="919" y="715"/>
                  </a:lnTo>
                  <a:lnTo>
                    <a:pt x="929" y="1022"/>
                  </a:lnTo>
                  <a:lnTo>
                    <a:pt x="940" y="838"/>
                  </a:lnTo>
                  <a:lnTo>
                    <a:pt x="950" y="805"/>
                  </a:lnTo>
                  <a:lnTo>
                    <a:pt x="961" y="891"/>
                  </a:lnTo>
                  <a:lnTo>
                    <a:pt x="971" y="1022"/>
                  </a:lnTo>
                  <a:lnTo>
                    <a:pt x="982" y="920"/>
                  </a:lnTo>
                  <a:lnTo>
                    <a:pt x="993" y="892"/>
                  </a:lnTo>
                  <a:lnTo>
                    <a:pt x="1003" y="938"/>
                  </a:lnTo>
                  <a:lnTo>
                    <a:pt x="1014" y="1022"/>
                  </a:lnTo>
                  <a:lnTo>
                    <a:pt x="1024" y="951"/>
                  </a:lnTo>
                  <a:lnTo>
                    <a:pt x="1035" y="929"/>
                  </a:lnTo>
                  <a:lnTo>
                    <a:pt x="1045" y="961"/>
                  </a:lnTo>
                  <a:lnTo>
                    <a:pt x="1056" y="1022"/>
                  </a:lnTo>
                  <a:lnTo>
                    <a:pt x="1066" y="968"/>
                  </a:lnTo>
                  <a:lnTo>
                    <a:pt x="1077" y="949"/>
                  </a:lnTo>
                  <a:lnTo>
                    <a:pt x="1088" y="973"/>
                  </a:lnTo>
                  <a:lnTo>
                    <a:pt x="1098" y="1022"/>
                  </a:lnTo>
                  <a:lnTo>
                    <a:pt x="1109" y="978"/>
                  </a:lnTo>
                  <a:lnTo>
                    <a:pt x="1119" y="962"/>
                  </a:lnTo>
                  <a:lnTo>
                    <a:pt x="1130" y="982"/>
                  </a:lnTo>
                  <a:lnTo>
                    <a:pt x="1140" y="1022"/>
                  </a:lnTo>
                  <a:lnTo>
                    <a:pt x="1151" y="985"/>
                  </a:lnTo>
                  <a:lnTo>
                    <a:pt x="1161" y="971"/>
                  </a:lnTo>
                  <a:lnTo>
                    <a:pt x="1172" y="987"/>
                  </a:lnTo>
                  <a:lnTo>
                    <a:pt x="1183" y="1022"/>
                  </a:lnTo>
                  <a:lnTo>
                    <a:pt x="1193" y="990"/>
                  </a:lnTo>
                  <a:lnTo>
                    <a:pt x="1204" y="978"/>
                  </a:lnTo>
                  <a:lnTo>
                    <a:pt x="1214" y="992"/>
                  </a:lnTo>
                  <a:lnTo>
                    <a:pt x="1225" y="1022"/>
                  </a:lnTo>
                  <a:lnTo>
                    <a:pt x="1235" y="994"/>
                  </a:lnTo>
                  <a:lnTo>
                    <a:pt x="1246" y="983"/>
                  </a:lnTo>
                  <a:lnTo>
                    <a:pt x="1257" y="995"/>
                  </a:lnTo>
                  <a:lnTo>
                    <a:pt x="1267" y="1022"/>
                  </a:lnTo>
                  <a:lnTo>
                    <a:pt x="1278" y="996"/>
                  </a:lnTo>
                  <a:lnTo>
                    <a:pt x="1288" y="987"/>
                  </a:lnTo>
                  <a:lnTo>
                    <a:pt x="1299" y="998"/>
                  </a:lnTo>
                  <a:lnTo>
                    <a:pt x="1309" y="1022"/>
                  </a:lnTo>
                  <a:lnTo>
                    <a:pt x="1320" y="999"/>
                  </a:lnTo>
                  <a:lnTo>
                    <a:pt x="1330" y="990"/>
                  </a:lnTo>
                  <a:lnTo>
                    <a:pt x="1341" y="1000"/>
                  </a:lnTo>
                  <a:lnTo>
                    <a:pt x="1352" y="1022"/>
                  </a:lnTo>
                  <a:lnTo>
                    <a:pt x="1362" y="1001"/>
                  </a:lnTo>
                  <a:lnTo>
                    <a:pt x="1373" y="992"/>
                  </a:lnTo>
                  <a:lnTo>
                    <a:pt x="1383" y="1002"/>
                  </a:lnTo>
                  <a:lnTo>
                    <a:pt x="1394" y="1022"/>
                  </a:lnTo>
                  <a:lnTo>
                    <a:pt x="1404" y="1002"/>
                  </a:lnTo>
                  <a:lnTo>
                    <a:pt x="1415" y="994"/>
                  </a:lnTo>
                  <a:lnTo>
                    <a:pt x="1425" y="1003"/>
                  </a:lnTo>
                  <a:lnTo>
                    <a:pt x="1436" y="1022"/>
                  </a:lnTo>
                  <a:lnTo>
                    <a:pt x="1446" y="1003"/>
                  </a:lnTo>
                  <a:lnTo>
                    <a:pt x="1457" y="996"/>
                  </a:lnTo>
                  <a:lnTo>
                    <a:pt x="1468" y="1004"/>
                  </a:lnTo>
                  <a:lnTo>
                    <a:pt x="1478" y="1022"/>
                  </a:lnTo>
                  <a:lnTo>
                    <a:pt x="1489" y="1005"/>
                  </a:lnTo>
                  <a:lnTo>
                    <a:pt x="1499" y="998"/>
                  </a:lnTo>
                  <a:lnTo>
                    <a:pt x="1510" y="1005"/>
                  </a:lnTo>
                  <a:lnTo>
                    <a:pt x="1520" y="1022"/>
                  </a:lnTo>
                  <a:lnTo>
                    <a:pt x="1531" y="1006"/>
                  </a:lnTo>
                  <a:lnTo>
                    <a:pt x="1541" y="999"/>
                  </a:lnTo>
                  <a:lnTo>
                    <a:pt x="1552" y="1006"/>
                  </a:lnTo>
                  <a:lnTo>
                    <a:pt x="1563" y="1022"/>
                  </a:lnTo>
                  <a:lnTo>
                    <a:pt x="1573" y="1006"/>
                  </a:lnTo>
                  <a:lnTo>
                    <a:pt x="1584" y="1000"/>
                  </a:lnTo>
                  <a:lnTo>
                    <a:pt x="1594" y="1007"/>
                  </a:lnTo>
                  <a:lnTo>
                    <a:pt x="1605" y="1022"/>
                  </a:lnTo>
                  <a:lnTo>
                    <a:pt x="1615" y="1007"/>
                  </a:lnTo>
                  <a:lnTo>
                    <a:pt x="1626" y="1001"/>
                  </a:lnTo>
                  <a:lnTo>
                    <a:pt x="1637" y="1007"/>
                  </a:lnTo>
                  <a:lnTo>
                    <a:pt x="1647" y="1022"/>
                  </a:lnTo>
                  <a:lnTo>
                    <a:pt x="1658" y="1008"/>
                  </a:lnTo>
                  <a:lnTo>
                    <a:pt x="1668" y="1002"/>
                  </a:lnTo>
                  <a:lnTo>
                    <a:pt x="1679" y="1008"/>
                  </a:lnTo>
                  <a:lnTo>
                    <a:pt x="1689" y="1022"/>
                  </a:lnTo>
                  <a:lnTo>
                    <a:pt x="1700" y="1008"/>
                  </a:lnTo>
                  <a:lnTo>
                    <a:pt x="1710" y="1003"/>
                  </a:lnTo>
                  <a:lnTo>
                    <a:pt x="1721" y="1009"/>
                  </a:lnTo>
                  <a:lnTo>
                    <a:pt x="1732" y="1022"/>
                  </a:lnTo>
                  <a:lnTo>
                    <a:pt x="1742" y="1009"/>
                  </a:lnTo>
                  <a:lnTo>
                    <a:pt x="1753" y="1003"/>
                  </a:lnTo>
                  <a:lnTo>
                    <a:pt x="1763" y="1009"/>
                  </a:lnTo>
                  <a:lnTo>
                    <a:pt x="1774" y="1022"/>
                  </a:lnTo>
                  <a:lnTo>
                    <a:pt x="1784" y="1009"/>
                  </a:lnTo>
                  <a:lnTo>
                    <a:pt x="1795" y="1004"/>
                  </a:lnTo>
                  <a:lnTo>
                    <a:pt x="1805" y="1009"/>
                  </a:lnTo>
                  <a:lnTo>
                    <a:pt x="1816" y="1022"/>
                  </a:lnTo>
                  <a:lnTo>
                    <a:pt x="1827" y="1010"/>
                  </a:lnTo>
                  <a:lnTo>
                    <a:pt x="1837" y="1004"/>
                  </a:lnTo>
                  <a:lnTo>
                    <a:pt x="1848" y="1010"/>
                  </a:lnTo>
                  <a:lnTo>
                    <a:pt x="1858" y="1022"/>
                  </a:lnTo>
                  <a:lnTo>
                    <a:pt x="1869" y="1010"/>
                  </a:lnTo>
                  <a:lnTo>
                    <a:pt x="1879" y="1005"/>
                  </a:lnTo>
                  <a:lnTo>
                    <a:pt x="1890" y="1010"/>
                  </a:lnTo>
                  <a:lnTo>
                    <a:pt x="1900" y="1022"/>
                  </a:lnTo>
                  <a:lnTo>
                    <a:pt x="1911" y="1010"/>
                  </a:lnTo>
                  <a:lnTo>
                    <a:pt x="1921" y="1005"/>
                  </a:lnTo>
                  <a:lnTo>
                    <a:pt x="1932" y="1010"/>
                  </a:lnTo>
                  <a:lnTo>
                    <a:pt x="1943" y="1022"/>
                  </a:lnTo>
                  <a:lnTo>
                    <a:pt x="1953" y="1010"/>
                  </a:lnTo>
                  <a:lnTo>
                    <a:pt x="1964" y="1005"/>
                  </a:lnTo>
                  <a:lnTo>
                    <a:pt x="1974" y="1010"/>
                  </a:lnTo>
                  <a:lnTo>
                    <a:pt x="1985" y="1022"/>
                  </a:lnTo>
                  <a:lnTo>
                    <a:pt x="1995" y="1010"/>
                  </a:lnTo>
                  <a:lnTo>
                    <a:pt x="2006" y="1006"/>
                  </a:lnTo>
                  <a:lnTo>
                    <a:pt x="2017" y="1010"/>
                  </a:lnTo>
                  <a:lnTo>
                    <a:pt x="2027" y="1022"/>
                  </a:lnTo>
                  <a:lnTo>
                    <a:pt x="2038" y="1010"/>
                  </a:lnTo>
                  <a:lnTo>
                    <a:pt x="2048" y="1006"/>
                  </a:lnTo>
                  <a:lnTo>
                    <a:pt x="2059" y="1011"/>
                  </a:lnTo>
                  <a:lnTo>
                    <a:pt x="2069" y="1022"/>
                  </a:lnTo>
                  <a:lnTo>
                    <a:pt x="2080" y="1011"/>
                  </a:lnTo>
                  <a:lnTo>
                    <a:pt x="2090" y="1006"/>
                  </a:lnTo>
                  <a:lnTo>
                    <a:pt x="2101" y="1011"/>
                  </a:lnTo>
                  <a:lnTo>
                    <a:pt x="2112" y="1022"/>
                  </a:lnTo>
                  <a:lnTo>
                    <a:pt x="2122" y="1011"/>
                  </a:lnTo>
                  <a:lnTo>
                    <a:pt x="2133" y="1006"/>
                  </a:lnTo>
                  <a:lnTo>
                    <a:pt x="2143" y="1011"/>
                  </a:lnTo>
                  <a:lnTo>
                    <a:pt x="2154" y="1022"/>
                  </a:lnTo>
                  <a:lnTo>
                    <a:pt x="2164" y="1011"/>
                  </a:lnTo>
                  <a:lnTo>
                    <a:pt x="2175" y="1006"/>
                  </a:lnTo>
                  <a:lnTo>
                    <a:pt x="2186" y="1011"/>
                  </a:lnTo>
                  <a:lnTo>
                    <a:pt x="2196" y="1022"/>
                  </a:lnTo>
                  <a:lnTo>
                    <a:pt x="2207" y="1011"/>
                  </a:lnTo>
                  <a:lnTo>
                    <a:pt x="2217" y="1006"/>
                  </a:lnTo>
                  <a:lnTo>
                    <a:pt x="2228" y="1011"/>
                  </a:lnTo>
                  <a:lnTo>
                    <a:pt x="2238" y="1022"/>
                  </a:lnTo>
                  <a:lnTo>
                    <a:pt x="2249" y="1011"/>
                  </a:lnTo>
                  <a:lnTo>
                    <a:pt x="2259" y="1006"/>
                  </a:lnTo>
                  <a:lnTo>
                    <a:pt x="2270" y="1011"/>
                  </a:lnTo>
                  <a:lnTo>
                    <a:pt x="2280" y="1022"/>
                  </a:lnTo>
                  <a:lnTo>
                    <a:pt x="2291" y="1011"/>
                  </a:lnTo>
                  <a:lnTo>
                    <a:pt x="2302" y="1006"/>
                  </a:lnTo>
                  <a:lnTo>
                    <a:pt x="2312" y="1011"/>
                  </a:lnTo>
                  <a:lnTo>
                    <a:pt x="2323" y="1022"/>
                  </a:lnTo>
                  <a:lnTo>
                    <a:pt x="2333" y="1011"/>
                  </a:lnTo>
                  <a:lnTo>
                    <a:pt x="2344" y="1006"/>
                  </a:lnTo>
                  <a:lnTo>
                    <a:pt x="2354" y="1011"/>
                  </a:lnTo>
                  <a:lnTo>
                    <a:pt x="2365" y="1022"/>
                  </a:lnTo>
                  <a:lnTo>
                    <a:pt x="2375" y="1011"/>
                  </a:lnTo>
                  <a:lnTo>
                    <a:pt x="2386" y="1006"/>
                  </a:lnTo>
                  <a:lnTo>
                    <a:pt x="2397" y="1011"/>
                  </a:lnTo>
                  <a:lnTo>
                    <a:pt x="2407" y="1022"/>
                  </a:lnTo>
                  <a:lnTo>
                    <a:pt x="2418" y="1011"/>
                  </a:lnTo>
                  <a:lnTo>
                    <a:pt x="2428" y="1006"/>
                  </a:lnTo>
                  <a:lnTo>
                    <a:pt x="2439" y="1010"/>
                  </a:lnTo>
                  <a:lnTo>
                    <a:pt x="2449" y="1022"/>
                  </a:lnTo>
                  <a:lnTo>
                    <a:pt x="2460" y="1010"/>
                  </a:lnTo>
                  <a:lnTo>
                    <a:pt x="2470" y="1006"/>
                  </a:lnTo>
                  <a:lnTo>
                    <a:pt x="2481" y="1010"/>
                  </a:lnTo>
                  <a:lnTo>
                    <a:pt x="2492" y="1022"/>
                  </a:lnTo>
                  <a:lnTo>
                    <a:pt x="2502" y="1010"/>
                  </a:lnTo>
                  <a:lnTo>
                    <a:pt x="2513" y="1005"/>
                  </a:lnTo>
                  <a:lnTo>
                    <a:pt x="2523" y="1010"/>
                  </a:lnTo>
                  <a:lnTo>
                    <a:pt x="2534" y="1022"/>
                  </a:lnTo>
                  <a:lnTo>
                    <a:pt x="2544" y="1010"/>
                  </a:lnTo>
                  <a:lnTo>
                    <a:pt x="2555" y="1005"/>
                  </a:lnTo>
                  <a:lnTo>
                    <a:pt x="2566" y="1010"/>
                  </a:lnTo>
                  <a:lnTo>
                    <a:pt x="2576" y="1022"/>
                  </a:lnTo>
                  <a:lnTo>
                    <a:pt x="2587" y="1010"/>
                  </a:lnTo>
                  <a:lnTo>
                    <a:pt x="2597" y="1005"/>
                  </a:lnTo>
                  <a:lnTo>
                    <a:pt x="2608" y="1010"/>
                  </a:lnTo>
                  <a:lnTo>
                    <a:pt x="2618" y="1022"/>
                  </a:lnTo>
                  <a:lnTo>
                    <a:pt x="2629" y="1010"/>
                  </a:lnTo>
                  <a:lnTo>
                    <a:pt x="2639" y="1004"/>
                  </a:lnTo>
                  <a:lnTo>
                    <a:pt x="2650" y="1010"/>
                  </a:lnTo>
                  <a:lnTo>
                    <a:pt x="2661" y="1022"/>
                  </a:lnTo>
                  <a:lnTo>
                    <a:pt x="2671" y="1009"/>
                  </a:lnTo>
                  <a:lnTo>
                    <a:pt x="2682" y="1004"/>
                  </a:lnTo>
                  <a:lnTo>
                    <a:pt x="2692" y="1009"/>
                  </a:lnTo>
                </a:path>
              </a:pathLst>
            </a:custGeom>
            <a:noFill/>
            <a:ln w="3175" cap="flat">
              <a:solidFill>
                <a:srgbClr val="00B0F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05" name="Freeform 212"/>
            <p:cNvSpPr>
              <a:spLocks/>
            </p:cNvSpPr>
            <p:nvPr/>
          </p:nvSpPr>
          <p:spPr bwMode="auto">
            <a:xfrm>
              <a:off x="5470826" y="3929030"/>
              <a:ext cx="2672064" cy="1007398"/>
            </a:xfrm>
            <a:custGeom>
              <a:avLst/>
              <a:gdLst>
                <a:gd name="T0" fmla="*/ 42 w 2692"/>
                <a:gd name="T1" fmla="*/ 1022 h 1022"/>
                <a:gd name="T2" fmla="*/ 95 w 2692"/>
                <a:gd name="T3" fmla="*/ 1009 h 1022"/>
                <a:gd name="T4" fmla="*/ 148 w 2692"/>
                <a:gd name="T5" fmla="*/ 1002 h 1022"/>
                <a:gd name="T6" fmla="*/ 201 w 2692"/>
                <a:gd name="T7" fmla="*/ 1007 h 1022"/>
                <a:gd name="T8" fmla="*/ 254 w 2692"/>
                <a:gd name="T9" fmla="*/ 1022 h 1022"/>
                <a:gd name="T10" fmla="*/ 306 w 2692"/>
                <a:gd name="T11" fmla="*/ 1005 h 1022"/>
                <a:gd name="T12" fmla="*/ 359 w 2692"/>
                <a:gd name="T13" fmla="*/ 996 h 1022"/>
                <a:gd name="T14" fmla="*/ 412 w 2692"/>
                <a:gd name="T15" fmla="*/ 1002 h 1022"/>
                <a:gd name="T16" fmla="*/ 465 w 2692"/>
                <a:gd name="T17" fmla="*/ 1022 h 1022"/>
                <a:gd name="T18" fmla="*/ 517 w 2692"/>
                <a:gd name="T19" fmla="*/ 998 h 1022"/>
                <a:gd name="T20" fmla="*/ 570 w 2692"/>
                <a:gd name="T21" fmla="*/ 983 h 1022"/>
                <a:gd name="T22" fmla="*/ 623 w 2692"/>
                <a:gd name="T23" fmla="*/ 990 h 1022"/>
                <a:gd name="T24" fmla="*/ 676 w 2692"/>
                <a:gd name="T25" fmla="*/ 1022 h 1022"/>
                <a:gd name="T26" fmla="*/ 729 w 2692"/>
                <a:gd name="T27" fmla="*/ 973 h 1022"/>
                <a:gd name="T28" fmla="*/ 781 w 2692"/>
                <a:gd name="T29" fmla="*/ 929 h 1022"/>
                <a:gd name="T30" fmla="*/ 834 w 2692"/>
                <a:gd name="T31" fmla="*/ 920 h 1022"/>
                <a:gd name="T32" fmla="*/ 887 w 2692"/>
                <a:gd name="T33" fmla="*/ 1022 h 1022"/>
                <a:gd name="T34" fmla="*/ 940 w 2692"/>
                <a:gd name="T35" fmla="*/ 102 h 1022"/>
                <a:gd name="T36" fmla="*/ 993 w 2692"/>
                <a:gd name="T37" fmla="*/ 805 h 1022"/>
                <a:gd name="T38" fmla="*/ 1045 w 2692"/>
                <a:gd name="T39" fmla="*/ 938 h 1022"/>
                <a:gd name="T40" fmla="*/ 1098 w 2692"/>
                <a:gd name="T41" fmla="*/ 1022 h 1022"/>
                <a:gd name="T42" fmla="*/ 1151 w 2692"/>
                <a:gd name="T43" fmla="*/ 978 h 1022"/>
                <a:gd name="T44" fmla="*/ 1204 w 2692"/>
                <a:gd name="T45" fmla="*/ 971 h 1022"/>
                <a:gd name="T46" fmla="*/ 1257 w 2692"/>
                <a:gd name="T47" fmla="*/ 992 h 1022"/>
                <a:gd name="T48" fmla="*/ 1309 w 2692"/>
                <a:gd name="T49" fmla="*/ 1022 h 1022"/>
                <a:gd name="T50" fmla="*/ 1362 w 2692"/>
                <a:gd name="T51" fmla="*/ 999 h 1022"/>
                <a:gd name="T52" fmla="*/ 1415 w 2692"/>
                <a:gd name="T53" fmla="*/ 992 h 1022"/>
                <a:gd name="T54" fmla="*/ 1468 w 2692"/>
                <a:gd name="T55" fmla="*/ 1003 h 1022"/>
                <a:gd name="T56" fmla="*/ 1520 w 2692"/>
                <a:gd name="T57" fmla="*/ 1022 h 1022"/>
                <a:gd name="T58" fmla="*/ 1573 w 2692"/>
                <a:gd name="T59" fmla="*/ 1006 h 1022"/>
                <a:gd name="T60" fmla="*/ 1626 w 2692"/>
                <a:gd name="T61" fmla="*/ 1000 h 1022"/>
                <a:gd name="T62" fmla="*/ 1679 w 2692"/>
                <a:gd name="T63" fmla="*/ 1007 h 1022"/>
                <a:gd name="T64" fmla="*/ 1732 w 2692"/>
                <a:gd name="T65" fmla="*/ 1022 h 1022"/>
                <a:gd name="T66" fmla="*/ 1784 w 2692"/>
                <a:gd name="T67" fmla="*/ 1009 h 1022"/>
                <a:gd name="T68" fmla="*/ 1837 w 2692"/>
                <a:gd name="T69" fmla="*/ 1004 h 1022"/>
                <a:gd name="T70" fmla="*/ 1890 w 2692"/>
                <a:gd name="T71" fmla="*/ 1010 h 1022"/>
                <a:gd name="T72" fmla="*/ 1943 w 2692"/>
                <a:gd name="T73" fmla="*/ 1022 h 1022"/>
                <a:gd name="T74" fmla="*/ 1995 w 2692"/>
                <a:gd name="T75" fmla="*/ 1010 h 1022"/>
                <a:gd name="T76" fmla="*/ 2048 w 2692"/>
                <a:gd name="T77" fmla="*/ 1006 h 1022"/>
                <a:gd name="T78" fmla="*/ 2101 w 2692"/>
                <a:gd name="T79" fmla="*/ 1011 h 1022"/>
                <a:gd name="T80" fmla="*/ 2154 w 2692"/>
                <a:gd name="T81" fmla="*/ 1022 h 1022"/>
                <a:gd name="T82" fmla="*/ 2207 w 2692"/>
                <a:gd name="T83" fmla="*/ 1011 h 1022"/>
                <a:gd name="T84" fmla="*/ 2259 w 2692"/>
                <a:gd name="T85" fmla="*/ 1006 h 1022"/>
                <a:gd name="T86" fmla="*/ 2312 w 2692"/>
                <a:gd name="T87" fmla="*/ 1011 h 1022"/>
                <a:gd name="T88" fmla="*/ 2365 w 2692"/>
                <a:gd name="T89" fmla="*/ 1022 h 1022"/>
                <a:gd name="T90" fmla="*/ 2418 w 2692"/>
                <a:gd name="T91" fmla="*/ 1011 h 1022"/>
                <a:gd name="T92" fmla="*/ 2470 w 2692"/>
                <a:gd name="T93" fmla="*/ 1006 h 1022"/>
                <a:gd name="T94" fmla="*/ 2523 w 2692"/>
                <a:gd name="T95" fmla="*/ 1010 h 1022"/>
                <a:gd name="T96" fmla="*/ 2576 w 2692"/>
                <a:gd name="T97" fmla="*/ 1022 h 1022"/>
                <a:gd name="T98" fmla="*/ 2629 w 2692"/>
                <a:gd name="T99" fmla="*/ 1010 h 1022"/>
                <a:gd name="T100" fmla="*/ 2682 w 2692"/>
                <a:gd name="T101" fmla="*/ 1004 h 10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692" h="1022">
                  <a:moveTo>
                    <a:pt x="0" y="1022"/>
                  </a:moveTo>
                  <a:lnTo>
                    <a:pt x="11" y="1009"/>
                  </a:lnTo>
                  <a:lnTo>
                    <a:pt x="21" y="1004"/>
                  </a:lnTo>
                  <a:lnTo>
                    <a:pt x="32" y="1009"/>
                  </a:lnTo>
                  <a:lnTo>
                    <a:pt x="42" y="1022"/>
                  </a:lnTo>
                  <a:lnTo>
                    <a:pt x="53" y="1009"/>
                  </a:lnTo>
                  <a:lnTo>
                    <a:pt x="64" y="1003"/>
                  </a:lnTo>
                  <a:lnTo>
                    <a:pt x="74" y="1009"/>
                  </a:lnTo>
                  <a:lnTo>
                    <a:pt x="85" y="1022"/>
                  </a:lnTo>
                  <a:lnTo>
                    <a:pt x="95" y="1009"/>
                  </a:lnTo>
                  <a:lnTo>
                    <a:pt x="106" y="1003"/>
                  </a:lnTo>
                  <a:lnTo>
                    <a:pt x="116" y="1008"/>
                  </a:lnTo>
                  <a:lnTo>
                    <a:pt x="127" y="1022"/>
                  </a:lnTo>
                  <a:lnTo>
                    <a:pt x="137" y="1008"/>
                  </a:lnTo>
                  <a:lnTo>
                    <a:pt x="148" y="1002"/>
                  </a:lnTo>
                  <a:lnTo>
                    <a:pt x="159" y="1008"/>
                  </a:lnTo>
                  <a:lnTo>
                    <a:pt x="169" y="1022"/>
                  </a:lnTo>
                  <a:lnTo>
                    <a:pt x="180" y="1007"/>
                  </a:lnTo>
                  <a:lnTo>
                    <a:pt x="190" y="1001"/>
                  </a:lnTo>
                  <a:lnTo>
                    <a:pt x="201" y="1007"/>
                  </a:lnTo>
                  <a:lnTo>
                    <a:pt x="211" y="1022"/>
                  </a:lnTo>
                  <a:lnTo>
                    <a:pt x="222" y="1007"/>
                  </a:lnTo>
                  <a:lnTo>
                    <a:pt x="232" y="1000"/>
                  </a:lnTo>
                  <a:lnTo>
                    <a:pt x="243" y="1006"/>
                  </a:lnTo>
                  <a:lnTo>
                    <a:pt x="254" y="1022"/>
                  </a:lnTo>
                  <a:lnTo>
                    <a:pt x="264" y="1006"/>
                  </a:lnTo>
                  <a:lnTo>
                    <a:pt x="275" y="999"/>
                  </a:lnTo>
                  <a:lnTo>
                    <a:pt x="285" y="1006"/>
                  </a:lnTo>
                  <a:lnTo>
                    <a:pt x="296" y="1022"/>
                  </a:lnTo>
                  <a:lnTo>
                    <a:pt x="306" y="1005"/>
                  </a:lnTo>
                  <a:lnTo>
                    <a:pt x="317" y="998"/>
                  </a:lnTo>
                  <a:lnTo>
                    <a:pt x="328" y="1005"/>
                  </a:lnTo>
                  <a:lnTo>
                    <a:pt x="338" y="1022"/>
                  </a:lnTo>
                  <a:lnTo>
                    <a:pt x="349" y="1004"/>
                  </a:lnTo>
                  <a:lnTo>
                    <a:pt x="359" y="996"/>
                  </a:lnTo>
                  <a:lnTo>
                    <a:pt x="370" y="1003"/>
                  </a:lnTo>
                  <a:lnTo>
                    <a:pt x="380" y="1022"/>
                  </a:lnTo>
                  <a:lnTo>
                    <a:pt x="391" y="1003"/>
                  </a:lnTo>
                  <a:lnTo>
                    <a:pt x="401" y="994"/>
                  </a:lnTo>
                  <a:lnTo>
                    <a:pt x="412" y="1002"/>
                  </a:lnTo>
                  <a:lnTo>
                    <a:pt x="423" y="1022"/>
                  </a:lnTo>
                  <a:lnTo>
                    <a:pt x="433" y="1002"/>
                  </a:lnTo>
                  <a:lnTo>
                    <a:pt x="444" y="992"/>
                  </a:lnTo>
                  <a:lnTo>
                    <a:pt x="454" y="1001"/>
                  </a:lnTo>
                  <a:lnTo>
                    <a:pt x="465" y="1022"/>
                  </a:lnTo>
                  <a:lnTo>
                    <a:pt x="475" y="1000"/>
                  </a:lnTo>
                  <a:lnTo>
                    <a:pt x="486" y="990"/>
                  </a:lnTo>
                  <a:lnTo>
                    <a:pt x="496" y="999"/>
                  </a:lnTo>
                  <a:lnTo>
                    <a:pt x="507" y="1022"/>
                  </a:lnTo>
                  <a:lnTo>
                    <a:pt x="517" y="998"/>
                  </a:lnTo>
                  <a:lnTo>
                    <a:pt x="528" y="987"/>
                  </a:lnTo>
                  <a:lnTo>
                    <a:pt x="539" y="996"/>
                  </a:lnTo>
                  <a:lnTo>
                    <a:pt x="549" y="1022"/>
                  </a:lnTo>
                  <a:lnTo>
                    <a:pt x="560" y="995"/>
                  </a:lnTo>
                  <a:lnTo>
                    <a:pt x="570" y="983"/>
                  </a:lnTo>
                  <a:lnTo>
                    <a:pt x="581" y="994"/>
                  </a:lnTo>
                  <a:lnTo>
                    <a:pt x="591" y="1022"/>
                  </a:lnTo>
                  <a:lnTo>
                    <a:pt x="602" y="992"/>
                  </a:lnTo>
                  <a:lnTo>
                    <a:pt x="612" y="978"/>
                  </a:lnTo>
                  <a:lnTo>
                    <a:pt x="623" y="990"/>
                  </a:lnTo>
                  <a:lnTo>
                    <a:pt x="634" y="1022"/>
                  </a:lnTo>
                  <a:lnTo>
                    <a:pt x="644" y="987"/>
                  </a:lnTo>
                  <a:lnTo>
                    <a:pt x="655" y="971"/>
                  </a:lnTo>
                  <a:lnTo>
                    <a:pt x="665" y="985"/>
                  </a:lnTo>
                  <a:lnTo>
                    <a:pt x="676" y="1022"/>
                  </a:lnTo>
                  <a:lnTo>
                    <a:pt x="686" y="982"/>
                  </a:lnTo>
                  <a:lnTo>
                    <a:pt x="697" y="962"/>
                  </a:lnTo>
                  <a:lnTo>
                    <a:pt x="708" y="978"/>
                  </a:lnTo>
                  <a:lnTo>
                    <a:pt x="718" y="1022"/>
                  </a:lnTo>
                  <a:lnTo>
                    <a:pt x="729" y="973"/>
                  </a:lnTo>
                  <a:lnTo>
                    <a:pt x="739" y="949"/>
                  </a:lnTo>
                  <a:lnTo>
                    <a:pt x="750" y="968"/>
                  </a:lnTo>
                  <a:lnTo>
                    <a:pt x="760" y="1022"/>
                  </a:lnTo>
                  <a:lnTo>
                    <a:pt x="771" y="961"/>
                  </a:lnTo>
                  <a:lnTo>
                    <a:pt x="781" y="929"/>
                  </a:lnTo>
                  <a:lnTo>
                    <a:pt x="792" y="951"/>
                  </a:lnTo>
                  <a:lnTo>
                    <a:pt x="803" y="1022"/>
                  </a:lnTo>
                  <a:lnTo>
                    <a:pt x="813" y="938"/>
                  </a:lnTo>
                  <a:lnTo>
                    <a:pt x="824" y="892"/>
                  </a:lnTo>
                  <a:lnTo>
                    <a:pt x="834" y="920"/>
                  </a:lnTo>
                  <a:lnTo>
                    <a:pt x="845" y="1022"/>
                  </a:lnTo>
                  <a:lnTo>
                    <a:pt x="855" y="891"/>
                  </a:lnTo>
                  <a:lnTo>
                    <a:pt x="866" y="805"/>
                  </a:lnTo>
                  <a:lnTo>
                    <a:pt x="876" y="838"/>
                  </a:lnTo>
                  <a:lnTo>
                    <a:pt x="887" y="1022"/>
                  </a:lnTo>
                  <a:lnTo>
                    <a:pt x="898" y="715"/>
                  </a:lnTo>
                  <a:lnTo>
                    <a:pt x="908" y="371"/>
                  </a:lnTo>
                  <a:lnTo>
                    <a:pt x="919" y="102"/>
                  </a:lnTo>
                  <a:lnTo>
                    <a:pt x="929" y="0"/>
                  </a:lnTo>
                  <a:lnTo>
                    <a:pt x="940" y="102"/>
                  </a:lnTo>
                  <a:lnTo>
                    <a:pt x="950" y="371"/>
                  </a:lnTo>
                  <a:lnTo>
                    <a:pt x="961" y="715"/>
                  </a:lnTo>
                  <a:lnTo>
                    <a:pt x="971" y="1022"/>
                  </a:lnTo>
                  <a:lnTo>
                    <a:pt x="982" y="838"/>
                  </a:lnTo>
                  <a:lnTo>
                    <a:pt x="993" y="805"/>
                  </a:lnTo>
                  <a:lnTo>
                    <a:pt x="1003" y="891"/>
                  </a:lnTo>
                  <a:lnTo>
                    <a:pt x="1014" y="1022"/>
                  </a:lnTo>
                  <a:lnTo>
                    <a:pt x="1024" y="920"/>
                  </a:lnTo>
                  <a:lnTo>
                    <a:pt x="1035" y="892"/>
                  </a:lnTo>
                  <a:lnTo>
                    <a:pt x="1045" y="938"/>
                  </a:lnTo>
                  <a:lnTo>
                    <a:pt x="1056" y="1022"/>
                  </a:lnTo>
                  <a:lnTo>
                    <a:pt x="1066" y="951"/>
                  </a:lnTo>
                  <a:lnTo>
                    <a:pt x="1077" y="929"/>
                  </a:lnTo>
                  <a:lnTo>
                    <a:pt x="1088" y="961"/>
                  </a:lnTo>
                  <a:lnTo>
                    <a:pt x="1098" y="1022"/>
                  </a:lnTo>
                  <a:lnTo>
                    <a:pt x="1109" y="968"/>
                  </a:lnTo>
                  <a:lnTo>
                    <a:pt x="1119" y="949"/>
                  </a:lnTo>
                  <a:lnTo>
                    <a:pt x="1130" y="973"/>
                  </a:lnTo>
                  <a:lnTo>
                    <a:pt x="1140" y="1022"/>
                  </a:lnTo>
                  <a:lnTo>
                    <a:pt x="1151" y="978"/>
                  </a:lnTo>
                  <a:lnTo>
                    <a:pt x="1161" y="962"/>
                  </a:lnTo>
                  <a:lnTo>
                    <a:pt x="1172" y="982"/>
                  </a:lnTo>
                  <a:lnTo>
                    <a:pt x="1183" y="1022"/>
                  </a:lnTo>
                  <a:lnTo>
                    <a:pt x="1193" y="985"/>
                  </a:lnTo>
                  <a:lnTo>
                    <a:pt x="1204" y="971"/>
                  </a:lnTo>
                  <a:lnTo>
                    <a:pt x="1214" y="987"/>
                  </a:lnTo>
                  <a:lnTo>
                    <a:pt x="1225" y="1022"/>
                  </a:lnTo>
                  <a:lnTo>
                    <a:pt x="1235" y="990"/>
                  </a:lnTo>
                  <a:lnTo>
                    <a:pt x="1246" y="978"/>
                  </a:lnTo>
                  <a:lnTo>
                    <a:pt x="1257" y="992"/>
                  </a:lnTo>
                  <a:lnTo>
                    <a:pt x="1267" y="1022"/>
                  </a:lnTo>
                  <a:lnTo>
                    <a:pt x="1278" y="994"/>
                  </a:lnTo>
                  <a:lnTo>
                    <a:pt x="1288" y="983"/>
                  </a:lnTo>
                  <a:lnTo>
                    <a:pt x="1299" y="995"/>
                  </a:lnTo>
                  <a:lnTo>
                    <a:pt x="1309" y="1022"/>
                  </a:lnTo>
                  <a:lnTo>
                    <a:pt x="1320" y="996"/>
                  </a:lnTo>
                  <a:lnTo>
                    <a:pt x="1330" y="987"/>
                  </a:lnTo>
                  <a:lnTo>
                    <a:pt x="1341" y="998"/>
                  </a:lnTo>
                  <a:lnTo>
                    <a:pt x="1352" y="1022"/>
                  </a:lnTo>
                  <a:lnTo>
                    <a:pt x="1362" y="999"/>
                  </a:lnTo>
                  <a:lnTo>
                    <a:pt x="1373" y="990"/>
                  </a:lnTo>
                  <a:lnTo>
                    <a:pt x="1383" y="1000"/>
                  </a:lnTo>
                  <a:lnTo>
                    <a:pt x="1394" y="1022"/>
                  </a:lnTo>
                  <a:lnTo>
                    <a:pt x="1404" y="1001"/>
                  </a:lnTo>
                  <a:lnTo>
                    <a:pt x="1415" y="992"/>
                  </a:lnTo>
                  <a:lnTo>
                    <a:pt x="1425" y="1002"/>
                  </a:lnTo>
                  <a:lnTo>
                    <a:pt x="1436" y="1022"/>
                  </a:lnTo>
                  <a:lnTo>
                    <a:pt x="1446" y="1002"/>
                  </a:lnTo>
                  <a:lnTo>
                    <a:pt x="1457" y="994"/>
                  </a:lnTo>
                  <a:lnTo>
                    <a:pt x="1468" y="1003"/>
                  </a:lnTo>
                  <a:lnTo>
                    <a:pt x="1478" y="1022"/>
                  </a:lnTo>
                  <a:lnTo>
                    <a:pt x="1489" y="1003"/>
                  </a:lnTo>
                  <a:lnTo>
                    <a:pt x="1499" y="996"/>
                  </a:lnTo>
                  <a:lnTo>
                    <a:pt x="1510" y="1004"/>
                  </a:lnTo>
                  <a:lnTo>
                    <a:pt x="1520" y="1022"/>
                  </a:lnTo>
                  <a:lnTo>
                    <a:pt x="1531" y="1005"/>
                  </a:lnTo>
                  <a:lnTo>
                    <a:pt x="1541" y="998"/>
                  </a:lnTo>
                  <a:lnTo>
                    <a:pt x="1552" y="1005"/>
                  </a:lnTo>
                  <a:lnTo>
                    <a:pt x="1563" y="1022"/>
                  </a:lnTo>
                  <a:lnTo>
                    <a:pt x="1573" y="1006"/>
                  </a:lnTo>
                  <a:lnTo>
                    <a:pt x="1584" y="999"/>
                  </a:lnTo>
                  <a:lnTo>
                    <a:pt x="1594" y="1006"/>
                  </a:lnTo>
                  <a:lnTo>
                    <a:pt x="1605" y="1022"/>
                  </a:lnTo>
                  <a:lnTo>
                    <a:pt x="1615" y="1006"/>
                  </a:lnTo>
                  <a:lnTo>
                    <a:pt x="1626" y="1000"/>
                  </a:lnTo>
                  <a:lnTo>
                    <a:pt x="1637" y="1007"/>
                  </a:lnTo>
                  <a:lnTo>
                    <a:pt x="1647" y="1022"/>
                  </a:lnTo>
                  <a:lnTo>
                    <a:pt x="1658" y="1007"/>
                  </a:lnTo>
                  <a:lnTo>
                    <a:pt x="1668" y="1001"/>
                  </a:lnTo>
                  <a:lnTo>
                    <a:pt x="1679" y="1007"/>
                  </a:lnTo>
                  <a:lnTo>
                    <a:pt x="1689" y="1022"/>
                  </a:lnTo>
                  <a:lnTo>
                    <a:pt x="1700" y="1008"/>
                  </a:lnTo>
                  <a:lnTo>
                    <a:pt x="1710" y="1002"/>
                  </a:lnTo>
                  <a:lnTo>
                    <a:pt x="1721" y="1008"/>
                  </a:lnTo>
                  <a:lnTo>
                    <a:pt x="1732" y="1022"/>
                  </a:lnTo>
                  <a:lnTo>
                    <a:pt x="1742" y="1008"/>
                  </a:lnTo>
                  <a:lnTo>
                    <a:pt x="1753" y="1003"/>
                  </a:lnTo>
                  <a:lnTo>
                    <a:pt x="1763" y="1009"/>
                  </a:lnTo>
                  <a:lnTo>
                    <a:pt x="1774" y="1022"/>
                  </a:lnTo>
                  <a:lnTo>
                    <a:pt x="1784" y="1009"/>
                  </a:lnTo>
                  <a:lnTo>
                    <a:pt x="1795" y="1003"/>
                  </a:lnTo>
                  <a:lnTo>
                    <a:pt x="1805" y="1009"/>
                  </a:lnTo>
                  <a:lnTo>
                    <a:pt x="1816" y="1022"/>
                  </a:lnTo>
                  <a:lnTo>
                    <a:pt x="1827" y="1009"/>
                  </a:lnTo>
                  <a:lnTo>
                    <a:pt x="1837" y="1004"/>
                  </a:lnTo>
                  <a:lnTo>
                    <a:pt x="1848" y="1009"/>
                  </a:lnTo>
                  <a:lnTo>
                    <a:pt x="1858" y="1022"/>
                  </a:lnTo>
                  <a:lnTo>
                    <a:pt x="1869" y="1010"/>
                  </a:lnTo>
                  <a:lnTo>
                    <a:pt x="1879" y="1004"/>
                  </a:lnTo>
                  <a:lnTo>
                    <a:pt x="1890" y="1010"/>
                  </a:lnTo>
                  <a:lnTo>
                    <a:pt x="1900" y="1022"/>
                  </a:lnTo>
                  <a:lnTo>
                    <a:pt x="1911" y="1010"/>
                  </a:lnTo>
                  <a:lnTo>
                    <a:pt x="1921" y="1005"/>
                  </a:lnTo>
                  <a:lnTo>
                    <a:pt x="1932" y="1010"/>
                  </a:lnTo>
                  <a:lnTo>
                    <a:pt x="1943" y="1022"/>
                  </a:lnTo>
                  <a:lnTo>
                    <a:pt x="1953" y="1010"/>
                  </a:lnTo>
                  <a:lnTo>
                    <a:pt x="1964" y="1005"/>
                  </a:lnTo>
                  <a:lnTo>
                    <a:pt x="1974" y="1010"/>
                  </a:lnTo>
                  <a:lnTo>
                    <a:pt x="1985" y="1022"/>
                  </a:lnTo>
                  <a:lnTo>
                    <a:pt x="1995" y="1010"/>
                  </a:lnTo>
                  <a:lnTo>
                    <a:pt x="2006" y="1005"/>
                  </a:lnTo>
                  <a:lnTo>
                    <a:pt x="2017" y="1010"/>
                  </a:lnTo>
                  <a:lnTo>
                    <a:pt x="2027" y="1022"/>
                  </a:lnTo>
                  <a:lnTo>
                    <a:pt x="2038" y="1010"/>
                  </a:lnTo>
                  <a:lnTo>
                    <a:pt x="2048" y="1006"/>
                  </a:lnTo>
                  <a:lnTo>
                    <a:pt x="2059" y="1010"/>
                  </a:lnTo>
                  <a:lnTo>
                    <a:pt x="2069" y="1022"/>
                  </a:lnTo>
                  <a:lnTo>
                    <a:pt x="2080" y="1010"/>
                  </a:lnTo>
                  <a:lnTo>
                    <a:pt x="2090" y="1006"/>
                  </a:lnTo>
                  <a:lnTo>
                    <a:pt x="2101" y="1011"/>
                  </a:lnTo>
                  <a:lnTo>
                    <a:pt x="2112" y="1022"/>
                  </a:lnTo>
                  <a:lnTo>
                    <a:pt x="2122" y="1011"/>
                  </a:lnTo>
                  <a:lnTo>
                    <a:pt x="2133" y="1006"/>
                  </a:lnTo>
                  <a:lnTo>
                    <a:pt x="2143" y="1011"/>
                  </a:lnTo>
                  <a:lnTo>
                    <a:pt x="2154" y="1022"/>
                  </a:lnTo>
                  <a:lnTo>
                    <a:pt x="2164" y="1011"/>
                  </a:lnTo>
                  <a:lnTo>
                    <a:pt x="2175" y="1006"/>
                  </a:lnTo>
                  <a:lnTo>
                    <a:pt x="2186" y="1011"/>
                  </a:lnTo>
                  <a:lnTo>
                    <a:pt x="2196" y="1022"/>
                  </a:lnTo>
                  <a:lnTo>
                    <a:pt x="2207" y="1011"/>
                  </a:lnTo>
                  <a:lnTo>
                    <a:pt x="2217" y="1006"/>
                  </a:lnTo>
                  <a:lnTo>
                    <a:pt x="2228" y="1011"/>
                  </a:lnTo>
                  <a:lnTo>
                    <a:pt x="2238" y="1022"/>
                  </a:lnTo>
                  <a:lnTo>
                    <a:pt x="2249" y="1011"/>
                  </a:lnTo>
                  <a:lnTo>
                    <a:pt x="2259" y="1006"/>
                  </a:lnTo>
                  <a:lnTo>
                    <a:pt x="2270" y="1011"/>
                  </a:lnTo>
                  <a:lnTo>
                    <a:pt x="2280" y="1022"/>
                  </a:lnTo>
                  <a:lnTo>
                    <a:pt x="2291" y="1011"/>
                  </a:lnTo>
                  <a:lnTo>
                    <a:pt x="2302" y="1006"/>
                  </a:lnTo>
                  <a:lnTo>
                    <a:pt x="2312" y="1011"/>
                  </a:lnTo>
                  <a:lnTo>
                    <a:pt x="2323" y="1022"/>
                  </a:lnTo>
                  <a:lnTo>
                    <a:pt x="2333" y="1011"/>
                  </a:lnTo>
                  <a:lnTo>
                    <a:pt x="2344" y="1006"/>
                  </a:lnTo>
                  <a:lnTo>
                    <a:pt x="2354" y="1011"/>
                  </a:lnTo>
                  <a:lnTo>
                    <a:pt x="2365" y="1022"/>
                  </a:lnTo>
                  <a:lnTo>
                    <a:pt x="2375" y="1011"/>
                  </a:lnTo>
                  <a:lnTo>
                    <a:pt x="2386" y="1006"/>
                  </a:lnTo>
                  <a:lnTo>
                    <a:pt x="2397" y="1011"/>
                  </a:lnTo>
                  <a:lnTo>
                    <a:pt x="2407" y="1022"/>
                  </a:lnTo>
                  <a:lnTo>
                    <a:pt x="2418" y="1011"/>
                  </a:lnTo>
                  <a:lnTo>
                    <a:pt x="2428" y="1006"/>
                  </a:lnTo>
                  <a:lnTo>
                    <a:pt x="2439" y="1011"/>
                  </a:lnTo>
                  <a:lnTo>
                    <a:pt x="2449" y="1022"/>
                  </a:lnTo>
                  <a:lnTo>
                    <a:pt x="2460" y="1011"/>
                  </a:lnTo>
                  <a:lnTo>
                    <a:pt x="2470" y="1006"/>
                  </a:lnTo>
                  <a:lnTo>
                    <a:pt x="2481" y="1010"/>
                  </a:lnTo>
                  <a:lnTo>
                    <a:pt x="2492" y="1022"/>
                  </a:lnTo>
                  <a:lnTo>
                    <a:pt x="2502" y="1010"/>
                  </a:lnTo>
                  <a:lnTo>
                    <a:pt x="2513" y="1006"/>
                  </a:lnTo>
                  <a:lnTo>
                    <a:pt x="2523" y="1010"/>
                  </a:lnTo>
                  <a:lnTo>
                    <a:pt x="2534" y="1022"/>
                  </a:lnTo>
                  <a:lnTo>
                    <a:pt x="2544" y="1010"/>
                  </a:lnTo>
                  <a:lnTo>
                    <a:pt x="2555" y="1005"/>
                  </a:lnTo>
                  <a:lnTo>
                    <a:pt x="2566" y="1010"/>
                  </a:lnTo>
                  <a:lnTo>
                    <a:pt x="2576" y="1022"/>
                  </a:lnTo>
                  <a:lnTo>
                    <a:pt x="2587" y="1010"/>
                  </a:lnTo>
                  <a:lnTo>
                    <a:pt x="2597" y="1005"/>
                  </a:lnTo>
                  <a:lnTo>
                    <a:pt x="2608" y="1010"/>
                  </a:lnTo>
                  <a:lnTo>
                    <a:pt x="2618" y="1022"/>
                  </a:lnTo>
                  <a:lnTo>
                    <a:pt x="2629" y="1010"/>
                  </a:lnTo>
                  <a:lnTo>
                    <a:pt x="2639" y="1005"/>
                  </a:lnTo>
                  <a:lnTo>
                    <a:pt x="2650" y="1010"/>
                  </a:lnTo>
                  <a:lnTo>
                    <a:pt x="2661" y="1022"/>
                  </a:lnTo>
                  <a:lnTo>
                    <a:pt x="2671" y="1010"/>
                  </a:lnTo>
                  <a:lnTo>
                    <a:pt x="2682" y="1004"/>
                  </a:lnTo>
                  <a:lnTo>
                    <a:pt x="2692" y="1010"/>
                  </a:lnTo>
                </a:path>
              </a:pathLst>
            </a:custGeom>
            <a:noFill/>
            <a:ln w="3175" cap="flat">
              <a:solidFill>
                <a:srgbClr val="00B0F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06" name="Freeform 213"/>
            <p:cNvSpPr>
              <a:spLocks/>
            </p:cNvSpPr>
            <p:nvPr/>
          </p:nvSpPr>
          <p:spPr bwMode="auto">
            <a:xfrm>
              <a:off x="5470826" y="3929030"/>
              <a:ext cx="2672064" cy="1007398"/>
            </a:xfrm>
            <a:custGeom>
              <a:avLst/>
              <a:gdLst>
                <a:gd name="T0" fmla="*/ 42 w 2692"/>
                <a:gd name="T1" fmla="*/ 1022 h 1022"/>
                <a:gd name="T2" fmla="*/ 95 w 2692"/>
                <a:gd name="T3" fmla="*/ 1009 h 1022"/>
                <a:gd name="T4" fmla="*/ 148 w 2692"/>
                <a:gd name="T5" fmla="*/ 1003 h 1022"/>
                <a:gd name="T6" fmla="*/ 201 w 2692"/>
                <a:gd name="T7" fmla="*/ 1008 h 1022"/>
                <a:gd name="T8" fmla="*/ 254 w 2692"/>
                <a:gd name="T9" fmla="*/ 1022 h 1022"/>
                <a:gd name="T10" fmla="*/ 306 w 2692"/>
                <a:gd name="T11" fmla="*/ 1006 h 1022"/>
                <a:gd name="T12" fmla="*/ 359 w 2692"/>
                <a:gd name="T13" fmla="*/ 998 h 1022"/>
                <a:gd name="T14" fmla="*/ 412 w 2692"/>
                <a:gd name="T15" fmla="*/ 1003 h 1022"/>
                <a:gd name="T16" fmla="*/ 465 w 2692"/>
                <a:gd name="T17" fmla="*/ 1022 h 1022"/>
                <a:gd name="T18" fmla="*/ 517 w 2692"/>
                <a:gd name="T19" fmla="*/ 1000 h 1022"/>
                <a:gd name="T20" fmla="*/ 570 w 2692"/>
                <a:gd name="T21" fmla="*/ 987 h 1022"/>
                <a:gd name="T22" fmla="*/ 623 w 2692"/>
                <a:gd name="T23" fmla="*/ 994 h 1022"/>
                <a:gd name="T24" fmla="*/ 676 w 2692"/>
                <a:gd name="T25" fmla="*/ 1022 h 1022"/>
                <a:gd name="T26" fmla="*/ 729 w 2692"/>
                <a:gd name="T27" fmla="*/ 982 h 1022"/>
                <a:gd name="T28" fmla="*/ 781 w 2692"/>
                <a:gd name="T29" fmla="*/ 949 h 1022"/>
                <a:gd name="T30" fmla="*/ 834 w 2692"/>
                <a:gd name="T31" fmla="*/ 951 h 1022"/>
                <a:gd name="T32" fmla="*/ 887 w 2692"/>
                <a:gd name="T33" fmla="*/ 1022 h 1022"/>
                <a:gd name="T34" fmla="*/ 940 w 2692"/>
                <a:gd name="T35" fmla="*/ 715 h 1022"/>
                <a:gd name="T36" fmla="*/ 993 w 2692"/>
                <a:gd name="T37" fmla="*/ 371 h 1022"/>
                <a:gd name="T38" fmla="*/ 1045 w 2692"/>
                <a:gd name="T39" fmla="*/ 891 h 1022"/>
                <a:gd name="T40" fmla="*/ 1098 w 2692"/>
                <a:gd name="T41" fmla="*/ 1022 h 1022"/>
                <a:gd name="T42" fmla="*/ 1151 w 2692"/>
                <a:gd name="T43" fmla="*/ 968 h 1022"/>
                <a:gd name="T44" fmla="*/ 1204 w 2692"/>
                <a:gd name="T45" fmla="*/ 962 h 1022"/>
                <a:gd name="T46" fmla="*/ 1257 w 2692"/>
                <a:gd name="T47" fmla="*/ 987 h 1022"/>
                <a:gd name="T48" fmla="*/ 1309 w 2692"/>
                <a:gd name="T49" fmla="*/ 1022 h 1022"/>
                <a:gd name="T50" fmla="*/ 1362 w 2692"/>
                <a:gd name="T51" fmla="*/ 996 h 1022"/>
                <a:gd name="T52" fmla="*/ 1415 w 2692"/>
                <a:gd name="T53" fmla="*/ 990 h 1022"/>
                <a:gd name="T54" fmla="*/ 1468 w 2692"/>
                <a:gd name="T55" fmla="*/ 1002 h 1022"/>
                <a:gd name="T56" fmla="*/ 1520 w 2692"/>
                <a:gd name="T57" fmla="*/ 1022 h 1022"/>
                <a:gd name="T58" fmla="*/ 1573 w 2692"/>
                <a:gd name="T59" fmla="*/ 1005 h 1022"/>
                <a:gd name="T60" fmla="*/ 1626 w 2692"/>
                <a:gd name="T61" fmla="*/ 999 h 1022"/>
                <a:gd name="T62" fmla="*/ 1679 w 2692"/>
                <a:gd name="T63" fmla="*/ 1007 h 1022"/>
                <a:gd name="T64" fmla="*/ 1732 w 2692"/>
                <a:gd name="T65" fmla="*/ 1022 h 1022"/>
                <a:gd name="T66" fmla="*/ 1784 w 2692"/>
                <a:gd name="T67" fmla="*/ 1008 h 1022"/>
                <a:gd name="T68" fmla="*/ 1837 w 2692"/>
                <a:gd name="T69" fmla="*/ 1003 h 1022"/>
                <a:gd name="T70" fmla="*/ 1890 w 2692"/>
                <a:gd name="T71" fmla="*/ 1009 h 1022"/>
                <a:gd name="T72" fmla="*/ 1943 w 2692"/>
                <a:gd name="T73" fmla="*/ 1022 h 1022"/>
                <a:gd name="T74" fmla="*/ 1995 w 2692"/>
                <a:gd name="T75" fmla="*/ 1010 h 1022"/>
                <a:gd name="T76" fmla="*/ 2048 w 2692"/>
                <a:gd name="T77" fmla="*/ 1005 h 1022"/>
                <a:gd name="T78" fmla="*/ 2101 w 2692"/>
                <a:gd name="T79" fmla="*/ 1010 h 1022"/>
                <a:gd name="T80" fmla="*/ 2154 w 2692"/>
                <a:gd name="T81" fmla="*/ 1022 h 1022"/>
                <a:gd name="T82" fmla="*/ 2207 w 2692"/>
                <a:gd name="T83" fmla="*/ 1011 h 1022"/>
                <a:gd name="T84" fmla="*/ 2259 w 2692"/>
                <a:gd name="T85" fmla="*/ 1006 h 1022"/>
                <a:gd name="T86" fmla="*/ 2312 w 2692"/>
                <a:gd name="T87" fmla="*/ 1011 h 1022"/>
                <a:gd name="T88" fmla="*/ 2365 w 2692"/>
                <a:gd name="T89" fmla="*/ 1022 h 1022"/>
                <a:gd name="T90" fmla="*/ 2418 w 2692"/>
                <a:gd name="T91" fmla="*/ 1011 h 1022"/>
                <a:gd name="T92" fmla="*/ 2470 w 2692"/>
                <a:gd name="T93" fmla="*/ 1006 h 1022"/>
                <a:gd name="T94" fmla="*/ 2523 w 2692"/>
                <a:gd name="T95" fmla="*/ 1010 h 1022"/>
                <a:gd name="T96" fmla="*/ 2576 w 2692"/>
                <a:gd name="T97" fmla="*/ 1022 h 1022"/>
                <a:gd name="T98" fmla="*/ 2629 w 2692"/>
                <a:gd name="T99" fmla="*/ 1010 h 1022"/>
                <a:gd name="T100" fmla="*/ 2682 w 2692"/>
                <a:gd name="T101" fmla="*/ 1005 h 10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692" h="1022">
                  <a:moveTo>
                    <a:pt x="0" y="1022"/>
                  </a:moveTo>
                  <a:lnTo>
                    <a:pt x="11" y="1010"/>
                  </a:lnTo>
                  <a:lnTo>
                    <a:pt x="21" y="1004"/>
                  </a:lnTo>
                  <a:lnTo>
                    <a:pt x="32" y="1010"/>
                  </a:lnTo>
                  <a:lnTo>
                    <a:pt x="42" y="1022"/>
                  </a:lnTo>
                  <a:lnTo>
                    <a:pt x="53" y="1009"/>
                  </a:lnTo>
                  <a:lnTo>
                    <a:pt x="64" y="1004"/>
                  </a:lnTo>
                  <a:lnTo>
                    <a:pt x="74" y="1009"/>
                  </a:lnTo>
                  <a:lnTo>
                    <a:pt x="85" y="1022"/>
                  </a:lnTo>
                  <a:lnTo>
                    <a:pt x="95" y="1009"/>
                  </a:lnTo>
                  <a:lnTo>
                    <a:pt x="106" y="1003"/>
                  </a:lnTo>
                  <a:lnTo>
                    <a:pt x="116" y="1009"/>
                  </a:lnTo>
                  <a:lnTo>
                    <a:pt x="127" y="1022"/>
                  </a:lnTo>
                  <a:lnTo>
                    <a:pt x="137" y="1009"/>
                  </a:lnTo>
                  <a:lnTo>
                    <a:pt x="148" y="1003"/>
                  </a:lnTo>
                  <a:lnTo>
                    <a:pt x="159" y="1008"/>
                  </a:lnTo>
                  <a:lnTo>
                    <a:pt x="169" y="1022"/>
                  </a:lnTo>
                  <a:lnTo>
                    <a:pt x="180" y="1008"/>
                  </a:lnTo>
                  <a:lnTo>
                    <a:pt x="190" y="1002"/>
                  </a:lnTo>
                  <a:lnTo>
                    <a:pt x="201" y="1008"/>
                  </a:lnTo>
                  <a:lnTo>
                    <a:pt x="211" y="1022"/>
                  </a:lnTo>
                  <a:lnTo>
                    <a:pt x="222" y="1007"/>
                  </a:lnTo>
                  <a:lnTo>
                    <a:pt x="232" y="1001"/>
                  </a:lnTo>
                  <a:lnTo>
                    <a:pt x="243" y="1007"/>
                  </a:lnTo>
                  <a:lnTo>
                    <a:pt x="254" y="1022"/>
                  </a:lnTo>
                  <a:lnTo>
                    <a:pt x="264" y="1007"/>
                  </a:lnTo>
                  <a:lnTo>
                    <a:pt x="275" y="1000"/>
                  </a:lnTo>
                  <a:lnTo>
                    <a:pt x="285" y="1006"/>
                  </a:lnTo>
                  <a:lnTo>
                    <a:pt x="296" y="1022"/>
                  </a:lnTo>
                  <a:lnTo>
                    <a:pt x="306" y="1006"/>
                  </a:lnTo>
                  <a:lnTo>
                    <a:pt x="317" y="999"/>
                  </a:lnTo>
                  <a:lnTo>
                    <a:pt x="328" y="1006"/>
                  </a:lnTo>
                  <a:lnTo>
                    <a:pt x="338" y="1022"/>
                  </a:lnTo>
                  <a:lnTo>
                    <a:pt x="349" y="1005"/>
                  </a:lnTo>
                  <a:lnTo>
                    <a:pt x="359" y="998"/>
                  </a:lnTo>
                  <a:lnTo>
                    <a:pt x="370" y="1005"/>
                  </a:lnTo>
                  <a:lnTo>
                    <a:pt x="380" y="1022"/>
                  </a:lnTo>
                  <a:lnTo>
                    <a:pt x="391" y="1004"/>
                  </a:lnTo>
                  <a:lnTo>
                    <a:pt x="401" y="996"/>
                  </a:lnTo>
                  <a:lnTo>
                    <a:pt x="412" y="1003"/>
                  </a:lnTo>
                  <a:lnTo>
                    <a:pt x="423" y="1022"/>
                  </a:lnTo>
                  <a:lnTo>
                    <a:pt x="433" y="1003"/>
                  </a:lnTo>
                  <a:lnTo>
                    <a:pt x="444" y="994"/>
                  </a:lnTo>
                  <a:lnTo>
                    <a:pt x="454" y="1002"/>
                  </a:lnTo>
                  <a:lnTo>
                    <a:pt x="465" y="1022"/>
                  </a:lnTo>
                  <a:lnTo>
                    <a:pt x="475" y="1002"/>
                  </a:lnTo>
                  <a:lnTo>
                    <a:pt x="486" y="992"/>
                  </a:lnTo>
                  <a:lnTo>
                    <a:pt x="496" y="1001"/>
                  </a:lnTo>
                  <a:lnTo>
                    <a:pt x="507" y="1022"/>
                  </a:lnTo>
                  <a:lnTo>
                    <a:pt x="517" y="1000"/>
                  </a:lnTo>
                  <a:lnTo>
                    <a:pt x="528" y="990"/>
                  </a:lnTo>
                  <a:lnTo>
                    <a:pt x="539" y="999"/>
                  </a:lnTo>
                  <a:lnTo>
                    <a:pt x="549" y="1022"/>
                  </a:lnTo>
                  <a:lnTo>
                    <a:pt x="560" y="998"/>
                  </a:lnTo>
                  <a:lnTo>
                    <a:pt x="570" y="987"/>
                  </a:lnTo>
                  <a:lnTo>
                    <a:pt x="581" y="996"/>
                  </a:lnTo>
                  <a:lnTo>
                    <a:pt x="591" y="1022"/>
                  </a:lnTo>
                  <a:lnTo>
                    <a:pt x="602" y="995"/>
                  </a:lnTo>
                  <a:lnTo>
                    <a:pt x="612" y="983"/>
                  </a:lnTo>
                  <a:lnTo>
                    <a:pt x="623" y="994"/>
                  </a:lnTo>
                  <a:lnTo>
                    <a:pt x="634" y="1022"/>
                  </a:lnTo>
                  <a:lnTo>
                    <a:pt x="644" y="992"/>
                  </a:lnTo>
                  <a:lnTo>
                    <a:pt x="655" y="978"/>
                  </a:lnTo>
                  <a:lnTo>
                    <a:pt x="665" y="990"/>
                  </a:lnTo>
                  <a:lnTo>
                    <a:pt x="676" y="1022"/>
                  </a:lnTo>
                  <a:lnTo>
                    <a:pt x="686" y="987"/>
                  </a:lnTo>
                  <a:lnTo>
                    <a:pt x="697" y="971"/>
                  </a:lnTo>
                  <a:lnTo>
                    <a:pt x="708" y="985"/>
                  </a:lnTo>
                  <a:lnTo>
                    <a:pt x="718" y="1022"/>
                  </a:lnTo>
                  <a:lnTo>
                    <a:pt x="729" y="982"/>
                  </a:lnTo>
                  <a:lnTo>
                    <a:pt x="739" y="962"/>
                  </a:lnTo>
                  <a:lnTo>
                    <a:pt x="750" y="978"/>
                  </a:lnTo>
                  <a:lnTo>
                    <a:pt x="760" y="1022"/>
                  </a:lnTo>
                  <a:lnTo>
                    <a:pt x="771" y="973"/>
                  </a:lnTo>
                  <a:lnTo>
                    <a:pt x="781" y="949"/>
                  </a:lnTo>
                  <a:lnTo>
                    <a:pt x="792" y="968"/>
                  </a:lnTo>
                  <a:lnTo>
                    <a:pt x="803" y="1022"/>
                  </a:lnTo>
                  <a:lnTo>
                    <a:pt x="813" y="961"/>
                  </a:lnTo>
                  <a:lnTo>
                    <a:pt x="824" y="929"/>
                  </a:lnTo>
                  <a:lnTo>
                    <a:pt x="834" y="951"/>
                  </a:lnTo>
                  <a:lnTo>
                    <a:pt x="845" y="1022"/>
                  </a:lnTo>
                  <a:lnTo>
                    <a:pt x="855" y="938"/>
                  </a:lnTo>
                  <a:lnTo>
                    <a:pt x="866" y="892"/>
                  </a:lnTo>
                  <a:lnTo>
                    <a:pt x="876" y="920"/>
                  </a:lnTo>
                  <a:lnTo>
                    <a:pt x="887" y="1022"/>
                  </a:lnTo>
                  <a:lnTo>
                    <a:pt x="898" y="891"/>
                  </a:lnTo>
                  <a:lnTo>
                    <a:pt x="908" y="805"/>
                  </a:lnTo>
                  <a:lnTo>
                    <a:pt x="919" y="838"/>
                  </a:lnTo>
                  <a:lnTo>
                    <a:pt x="929" y="1022"/>
                  </a:lnTo>
                  <a:lnTo>
                    <a:pt x="940" y="715"/>
                  </a:lnTo>
                  <a:lnTo>
                    <a:pt x="950" y="371"/>
                  </a:lnTo>
                  <a:lnTo>
                    <a:pt x="961" y="102"/>
                  </a:lnTo>
                  <a:lnTo>
                    <a:pt x="971" y="0"/>
                  </a:lnTo>
                  <a:lnTo>
                    <a:pt x="982" y="102"/>
                  </a:lnTo>
                  <a:lnTo>
                    <a:pt x="993" y="371"/>
                  </a:lnTo>
                  <a:lnTo>
                    <a:pt x="1003" y="715"/>
                  </a:lnTo>
                  <a:lnTo>
                    <a:pt x="1014" y="1022"/>
                  </a:lnTo>
                  <a:lnTo>
                    <a:pt x="1024" y="838"/>
                  </a:lnTo>
                  <a:lnTo>
                    <a:pt x="1035" y="805"/>
                  </a:lnTo>
                  <a:lnTo>
                    <a:pt x="1045" y="891"/>
                  </a:lnTo>
                  <a:lnTo>
                    <a:pt x="1056" y="1022"/>
                  </a:lnTo>
                  <a:lnTo>
                    <a:pt x="1066" y="920"/>
                  </a:lnTo>
                  <a:lnTo>
                    <a:pt x="1077" y="892"/>
                  </a:lnTo>
                  <a:lnTo>
                    <a:pt x="1088" y="938"/>
                  </a:lnTo>
                  <a:lnTo>
                    <a:pt x="1098" y="1022"/>
                  </a:lnTo>
                  <a:lnTo>
                    <a:pt x="1109" y="951"/>
                  </a:lnTo>
                  <a:lnTo>
                    <a:pt x="1119" y="929"/>
                  </a:lnTo>
                  <a:lnTo>
                    <a:pt x="1130" y="961"/>
                  </a:lnTo>
                  <a:lnTo>
                    <a:pt x="1140" y="1022"/>
                  </a:lnTo>
                  <a:lnTo>
                    <a:pt x="1151" y="968"/>
                  </a:lnTo>
                  <a:lnTo>
                    <a:pt x="1161" y="949"/>
                  </a:lnTo>
                  <a:lnTo>
                    <a:pt x="1172" y="973"/>
                  </a:lnTo>
                  <a:lnTo>
                    <a:pt x="1183" y="1022"/>
                  </a:lnTo>
                  <a:lnTo>
                    <a:pt x="1193" y="978"/>
                  </a:lnTo>
                  <a:lnTo>
                    <a:pt x="1204" y="962"/>
                  </a:lnTo>
                  <a:lnTo>
                    <a:pt x="1214" y="982"/>
                  </a:lnTo>
                  <a:lnTo>
                    <a:pt x="1225" y="1022"/>
                  </a:lnTo>
                  <a:lnTo>
                    <a:pt x="1235" y="985"/>
                  </a:lnTo>
                  <a:lnTo>
                    <a:pt x="1246" y="971"/>
                  </a:lnTo>
                  <a:lnTo>
                    <a:pt x="1257" y="987"/>
                  </a:lnTo>
                  <a:lnTo>
                    <a:pt x="1267" y="1022"/>
                  </a:lnTo>
                  <a:lnTo>
                    <a:pt x="1278" y="990"/>
                  </a:lnTo>
                  <a:lnTo>
                    <a:pt x="1288" y="978"/>
                  </a:lnTo>
                  <a:lnTo>
                    <a:pt x="1299" y="992"/>
                  </a:lnTo>
                  <a:lnTo>
                    <a:pt x="1309" y="1022"/>
                  </a:lnTo>
                  <a:lnTo>
                    <a:pt x="1320" y="994"/>
                  </a:lnTo>
                  <a:lnTo>
                    <a:pt x="1330" y="983"/>
                  </a:lnTo>
                  <a:lnTo>
                    <a:pt x="1341" y="995"/>
                  </a:lnTo>
                  <a:lnTo>
                    <a:pt x="1352" y="1022"/>
                  </a:lnTo>
                  <a:lnTo>
                    <a:pt x="1362" y="996"/>
                  </a:lnTo>
                  <a:lnTo>
                    <a:pt x="1373" y="987"/>
                  </a:lnTo>
                  <a:lnTo>
                    <a:pt x="1383" y="998"/>
                  </a:lnTo>
                  <a:lnTo>
                    <a:pt x="1394" y="1022"/>
                  </a:lnTo>
                  <a:lnTo>
                    <a:pt x="1404" y="999"/>
                  </a:lnTo>
                  <a:lnTo>
                    <a:pt x="1415" y="990"/>
                  </a:lnTo>
                  <a:lnTo>
                    <a:pt x="1425" y="1000"/>
                  </a:lnTo>
                  <a:lnTo>
                    <a:pt x="1436" y="1022"/>
                  </a:lnTo>
                  <a:lnTo>
                    <a:pt x="1446" y="1001"/>
                  </a:lnTo>
                  <a:lnTo>
                    <a:pt x="1457" y="992"/>
                  </a:lnTo>
                  <a:lnTo>
                    <a:pt x="1468" y="1002"/>
                  </a:lnTo>
                  <a:lnTo>
                    <a:pt x="1478" y="1022"/>
                  </a:lnTo>
                  <a:lnTo>
                    <a:pt x="1489" y="1002"/>
                  </a:lnTo>
                  <a:lnTo>
                    <a:pt x="1499" y="994"/>
                  </a:lnTo>
                  <a:lnTo>
                    <a:pt x="1510" y="1003"/>
                  </a:lnTo>
                  <a:lnTo>
                    <a:pt x="1520" y="1022"/>
                  </a:lnTo>
                  <a:lnTo>
                    <a:pt x="1531" y="1003"/>
                  </a:lnTo>
                  <a:lnTo>
                    <a:pt x="1541" y="996"/>
                  </a:lnTo>
                  <a:lnTo>
                    <a:pt x="1552" y="1004"/>
                  </a:lnTo>
                  <a:lnTo>
                    <a:pt x="1563" y="1022"/>
                  </a:lnTo>
                  <a:lnTo>
                    <a:pt x="1573" y="1005"/>
                  </a:lnTo>
                  <a:lnTo>
                    <a:pt x="1584" y="998"/>
                  </a:lnTo>
                  <a:lnTo>
                    <a:pt x="1594" y="1005"/>
                  </a:lnTo>
                  <a:lnTo>
                    <a:pt x="1605" y="1022"/>
                  </a:lnTo>
                  <a:lnTo>
                    <a:pt x="1615" y="1006"/>
                  </a:lnTo>
                  <a:lnTo>
                    <a:pt x="1626" y="999"/>
                  </a:lnTo>
                  <a:lnTo>
                    <a:pt x="1637" y="1006"/>
                  </a:lnTo>
                  <a:lnTo>
                    <a:pt x="1647" y="1022"/>
                  </a:lnTo>
                  <a:lnTo>
                    <a:pt x="1658" y="1006"/>
                  </a:lnTo>
                  <a:lnTo>
                    <a:pt x="1668" y="1000"/>
                  </a:lnTo>
                  <a:lnTo>
                    <a:pt x="1679" y="1007"/>
                  </a:lnTo>
                  <a:lnTo>
                    <a:pt x="1689" y="1022"/>
                  </a:lnTo>
                  <a:lnTo>
                    <a:pt x="1700" y="1007"/>
                  </a:lnTo>
                  <a:lnTo>
                    <a:pt x="1710" y="1001"/>
                  </a:lnTo>
                  <a:lnTo>
                    <a:pt x="1721" y="1007"/>
                  </a:lnTo>
                  <a:lnTo>
                    <a:pt x="1732" y="1022"/>
                  </a:lnTo>
                  <a:lnTo>
                    <a:pt x="1742" y="1008"/>
                  </a:lnTo>
                  <a:lnTo>
                    <a:pt x="1753" y="1002"/>
                  </a:lnTo>
                  <a:lnTo>
                    <a:pt x="1763" y="1008"/>
                  </a:lnTo>
                  <a:lnTo>
                    <a:pt x="1774" y="1022"/>
                  </a:lnTo>
                  <a:lnTo>
                    <a:pt x="1784" y="1008"/>
                  </a:lnTo>
                  <a:lnTo>
                    <a:pt x="1795" y="1003"/>
                  </a:lnTo>
                  <a:lnTo>
                    <a:pt x="1805" y="1009"/>
                  </a:lnTo>
                  <a:lnTo>
                    <a:pt x="1816" y="1022"/>
                  </a:lnTo>
                  <a:lnTo>
                    <a:pt x="1827" y="1009"/>
                  </a:lnTo>
                  <a:lnTo>
                    <a:pt x="1837" y="1003"/>
                  </a:lnTo>
                  <a:lnTo>
                    <a:pt x="1848" y="1009"/>
                  </a:lnTo>
                  <a:lnTo>
                    <a:pt x="1858" y="1022"/>
                  </a:lnTo>
                  <a:lnTo>
                    <a:pt x="1869" y="1009"/>
                  </a:lnTo>
                  <a:lnTo>
                    <a:pt x="1879" y="1004"/>
                  </a:lnTo>
                  <a:lnTo>
                    <a:pt x="1890" y="1009"/>
                  </a:lnTo>
                  <a:lnTo>
                    <a:pt x="1900" y="1022"/>
                  </a:lnTo>
                  <a:lnTo>
                    <a:pt x="1911" y="1010"/>
                  </a:lnTo>
                  <a:lnTo>
                    <a:pt x="1921" y="1004"/>
                  </a:lnTo>
                  <a:lnTo>
                    <a:pt x="1932" y="1010"/>
                  </a:lnTo>
                  <a:lnTo>
                    <a:pt x="1943" y="1022"/>
                  </a:lnTo>
                  <a:lnTo>
                    <a:pt x="1953" y="1010"/>
                  </a:lnTo>
                  <a:lnTo>
                    <a:pt x="1964" y="1005"/>
                  </a:lnTo>
                  <a:lnTo>
                    <a:pt x="1974" y="1010"/>
                  </a:lnTo>
                  <a:lnTo>
                    <a:pt x="1985" y="1022"/>
                  </a:lnTo>
                  <a:lnTo>
                    <a:pt x="1995" y="1010"/>
                  </a:lnTo>
                  <a:lnTo>
                    <a:pt x="2006" y="1005"/>
                  </a:lnTo>
                  <a:lnTo>
                    <a:pt x="2017" y="1010"/>
                  </a:lnTo>
                  <a:lnTo>
                    <a:pt x="2027" y="1022"/>
                  </a:lnTo>
                  <a:lnTo>
                    <a:pt x="2038" y="1010"/>
                  </a:lnTo>
                  <a:lnTo>
                    <a:pt x="2048" y="1005"/>
                  </a:lnTo>
                  <a:lnTo>
                    <a:pt x="2059" y="1010"/>
                  </a:lnTo>
                  <a:lnTo>
                    <a:pt x="2069" y="1022"/>
                  </a:lnTo>
                  <a:lnTo>
                    <a:pt x="2080" y="1010"/>
                  </a:lnTo>
                  <a:lnTo>
                    <a:pt x="2090" y="1006"/>
                  </a:lnTo>
                  <a:lnTo>
                    <a:pt x="2101" y="1010"/>
                  </a:lnTo>
                  <a:lnTo>
                    <a:pt x="2112" y="1022"/>
                  </a:lnTo>
                  <a:lnTo>
                    <a:pt x="2122" y="1010"/>
                  </a:lnTo>
                  <a:lnTo>
                    <a:pt x="2133" y="1006"/>
                  </a:lnTo>
                  <a:lnTo>
                    <a:pt x="2143" y="1011"/>
                  </a:lnTo>
                  <a:lnTo>
                    <a:pt x="2154" y="1022"/>
                  </a:lnTo>
                  <a:lnTo>
                    <a:pt x="2164" y="1011"/>
                  </a:lnTo>
                  <a:lnTo>
                    <a:pt x="2175" y="1006"/>
                  </a:lnTo>
                  <a:lnTo>
                    <a:pt x="2186" y="1011"/>
                  </a:lnTo>
                  <a:lnTo>
                    <a:pt x="2196" y="1022"/>
                  </a:lnTo>
                  <a:lnTo>
                    <a:pt x="2207" y="1011"/>
                  </a:lnTo>
                  <a:lnTo>
                    <a:pt x="2217" y="1006"/>
                  </a:lnTo>
                  <a:lnTo>
                    <a:pt x="2228" y="1011"/>
                  </a:lnTo>
                  <a:lnTo>
                    <a:pt x="2238" y="1022"/>
                  </a:lnTo>
                  <a:lnTo>
                    <a:pt x="2249" y="1011"/>
                  </a:lnTo>
                  <a:lnTo>
                    <a:pt x="2259" y="1006"/>
                  </a:lnTo>
                  <a:lnTo>
                    <a:pt x="2270" y="1011"/>
                  </a:lnTo>
                  <a:lnTo>
                    <a:pt x="2280" y="1022"/>
                  </a:lnTo>
                  <a:lnTo>
                    <a:pt x="2291" y="1011"/>
                  </a:lnTo>
                  <a:lnTo>
                    <a:pt x="2302" y="1006"/>
                  </a:lnTo>
                  <a:lnTo>
                    <a:pt x="2312" y="1011"/>
                  </a:lnTo>
                  <a:lnTo>
                    <a:pt x="2323" y="1022"/>
                  </a:lnTo>
                  <a:lnTo>
                    <a:pt x="2333" y="1011"/>
                  </a:lnTo>
                  <a:lnTo>
                    <a:pt x="2344" y="1006"/>
                  </a:lnTo>
                  <a:lnTo>
                    <a:pt x="2354" y="1011"/>
                  </a:lnTo>
                  <a:lnTo>
                    <a:pt x="2365" y="1022"/>
                  </a:lnTo>
                  <a:lnTo>
                    <a:pt x="2375" y="1011"/>
                  </a:lnTo>
                  <a:lnTo>
                    <a:pt x="2386" y="1006"/>
                  </a:lnTo>
                  <a:lnTo>
                    <a:pt x="2397" y="1011"/>
                  </a:lnTo>
                  <a:lnTo>
                    <a:pt x="2407" y="1022"/>
                  </a:lnTo>
                  <a:lnTo>
                    <a:pt x="2418" y="1011"/>
                  </a:lnTo>
                  <a:lnTo>
                    <a:pt x="2428" y="1006"/>
                  </a:lnTo>
                  <a:lnTo>
                    <a:pt x="2439" y="1011"/>
                  </a:lnTo>
                  <a:lnTo>
                    <a:pt x="2449" y="1022"/>
                  </a:lnTo>
                  <a:lnTo>
                    <a:pt x="2460" y="1011"/>
                  </a:lnTo>
                  <a:lnTo>
                    <a:pt x="2470" y="1006"/>
                  </a:lnTo>
                  <a:lnTo>
                    <a:pt x="2481" y="1011"/>
                  </a:lnTo>
                  <a:lnTo>
                    <a:pt x="2492" y="1022"/>
                  </a:lnTo>
                  <a:lnTo>
                    <a:pt x="2502" y="1011"/>
                  </a:lnTo>
                  <a:lnTo>
                    <a:pt x="2513" y="1006"/>
                  </a:lnTo>
                  <a:lnTo>
                    <a:pt x="2523" y="1010"/>
                  </a:lnTo>
                  <a:lnTo>
                    <a:pt x="2534" y="1022"/>
                  </a:lnTo>
                  <a:lnTo>
                    <a:pt x="2544" y="1010"/>
                  </a:lnTo>
                  <a:lnTo>
                    <a:pt x="2555" y="1006"/>
                  </a:lnTo>
                  <a:lnTo>
                    <a:pt x="2566" y="1010"/>
                  </a:lnTo>
                  <a:lnTo>
                    <a:pt x="2576" y="1022"/>
                  </a:lnTo>
                  <a:lnTo>
                    <a:pt x="2587" y="1010"/>
                  </a:lnTo>
                  <a:lnTo>
                    <a:pt x="2597" y="1005"/>
                  </a:lnTo>
                  <a:lnTo>
                    <a:pt x="2608" y="1010"/>
                  </a:lnTo>
                  <a:lnTo>
                    <a:pt x="2618" y="1022"/>
                  </a:lnTo>
                  <a:lnTo>
                    <a:pt x="2629" y="1010"/>
                  </a:lnTo>
                  <a:lnTo>
                    <a:pt x="2639" y="1005"/>
                  </a:lnTo>
                  <a:lnTo>
                    <a:pt x="2650" y="1010"/>
                  </a:lnTo>
                  <a:lnTo>
                    <a:pt x="2661" y="1022"/>
                  </a:lnTo>
                  <a:lnTo>
                    <a:pt x="2671" y="1010"/>
                  </a:lnTo>
                  <a:lnTo>
                    <a:pt x="2682" y="1005"/>
                  </a:lnTo>
                  <a:lnTo>
                    <a:pt x="2692" y="1010"/>
                  </a:lnTo>
                </a:path>
              </a:pathLst>
            </a:custGeom>
            <a:noFill/>
            <a:ln w="3175" cap="flat">
              <a:solidFill>
                <a:srgbClr val="00B0F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07" name="Freeform 214"/>
            <p:cNvSpPr>
              <a:spLocks/>
            </p:cNvSpPr>
            <p:nvPr/>
          </p:nvSpPr>
          <p:spPr bwMode="auto">
            <a:xfrm>
              <a:off x="5470826" y="3929030"/>
              <a:ext cx="2672064" cy="1007398"/>
            </a:xfrm>
            <a:custGeom>
              <a:avLst/>
              <a:gdLst>
                <a:gd name="T0" fmla="*/ 42 w 2692"/>
                <a:gd name="T1" fmla="*/ 1022 h 1022"/>
                <a:gd name="T2" fmla="*/ 95 w 2692"/>
                <a:gd name="T3" fmla="*/ 1009 h 1022"/>
                <a:gd name="T4" fmla="*/ 148 w 2692"/>
                <a:gd name="T5" fmla="*/ 1003 h 1022"/>
                <a:gd name="T6" fmla="*/ 201 w 2692"/>
                <a:gd name="T7" fmla="*/ 1008 h 1022"/>
                <a:gd name="T8" fmla="*/ 254 w 2692"/>
                <a:gd name="T9" fmla="*/ 1022 h 1022"/>
                <a:gd name="T10" fmla="*/ 306 w 2692"/>
                <a:gd name="T11" fmla="*/ 1007 h 1022"/>
                <a:gd name="T12" fmla="*/ 359 w 2692"/>
                <a:gd name="T13" fmla="*/ 999 h 1022"/>
                <a:gd name="T14" fmla="*/ 412 w 2692"/>
                <a:gd name="T15" fmla="*/ 1005 h 1022"/>
                <a:gd name="T16" fmla="*/ 465 w 2692"/>
                <a:gd name="T17" fmla="*/ 1022 h 1022"/>
                <a:gd name="T18" fmla="*/ 517 w 2692"/>
                <a:gd name="T19" fmla="*/ 1002 h 1022"/>
                <a:gd name="T20" fmla="*/ 570 w 2692"/>
                <a:gd name="T21" fmla="*/ 990 h 1022"/>
                <a:gd name="T22" fmla="*/ 623 w 2692"/>
                <a:gd name="T23" fmla="*/ 996 h 1022"/>
                <a:gd name="T24" fmla="*/ 676 w 2692"/>
                <a:gd name="T25" fmla="*/ 1022 h 1022"/>
                <a:gd name="T26" fmla="*/ 729 w 2692"/>
                <a:gd name="T27" fmla="*/ 987 h 1022"/>
                <a:gd name="T28" fmla="*/ 781 w 2692"/>
                <a:gd name="T29" fmla="*/ 962 h 1022"/>
                <a:gd name="T30" fmla="*/ 834 w 2692"/>
                <a:gd name="T31" fmla="*/ 968 h 1022"/>
                <a:gd name="T32" fmla="*/ 887 w 2692"/>
                <a:gd name="T33" fmla="*/ 1022 h 1022"/>
                <a:gd name="T34" fmla="*/ 940 w 2692"/>
                <a:gd name="T35" fmla="*/ 891 h 1022"/>
                <a:gd name="T36" fmla="*/ 993 w 2692"/>
                <a:gd name="T37" fmla="*/ 371 h 1022"/>
                <a:gd name="T38" fmla="*/ 1045 w 2692"/>
                <a:gd name="T39" fmla="*/ 715 h 1022"/>
                <a:gd name="T40" fmla="*/ 1098 w 2692"/>
                <a:gd name="T41" fmla="*/ 1022 h 1022"/>
                <a:gd name="T42" fmla="*/ 1151 w 2692"/>
                <a:gd name="T43" fmla="*/ 951 h 1022"/>
                <a:gd name="T44" fmla="*/ 1204 w 2692"/>
                <a:gd name="T45" fmla="*/ 949 h 1022"/>
                <a:gd name="T46" fmla="*/ 1257 w 2692"/>
                <a:gd name="T47" fmla="*/ 982 h 1022"/>
                <a:gd name="T48" fmla="*/ 1309 w 2692"/>
                <a:gd name="T49" fmla="*/ 1022 h 1022"/>
                <a:gd name="T50" fmla="*/ 1362 w 2692"/>
                <a:gd name="T51" fmla="*/ 994 h 1022"/>
                <a:gd name="T52" fmla="*/ 1415 w 2692"/>
                <a:gd name="T53" fmla="*/ 987 h 1022"/>
                <a:gd name="T54" fmla="*/ 1468 w 2692"/>
                <a:gd name="T55" fmla="*/ 1000 h 1022"/>
                <a:gd name="T56" fmla="*/ 1520 w 2692"/>
                <a:gd name="T57" fmla="*/ 1022 h 1022"/>
                <a:gd name="T58" fmla="*/ 1573 w 2692"/>
                <a:gd name="T59" fmla="*/ 1003 h 1022"/>
                <a:gd name="T60" fmla="*/ 1626 w 2692"/>
                <a:gd name="T61" fmla="*/ 998 h 1022"/>
                <a:gd name="T62" fmla="*/ 1679 w 2692"/>
                <a:gd name="T63" fmla="*/ 1006 h 1022"/>
                <a:gd name="T64" fmla="*/ 1732 w 2692"/>
                <a:gd name="T65" fmla="*/ 1022 h 1022"/>
                <a:gd name="T66" fmla="*/ 1784 w 2692"/>
                <a:gd name="T67" fmla="*/ 1008 h 1022"/>
                <a:gd name="T68" fmla="*/ 1837 w 2692"/>
                <a:gd name="T69" fmla="*/ 1003 h 1022"/>
                <a:gd name="T70" fmla="*/ 1890 w 2692"/>
                <a:gd name="T71" fmla="*/ 1009 h 1022"/>
                <a:gd name="T72" fmla="*/ 1943 w 2692"/>
                <a:gd name="T73" fmla="*/ 1022 h 1022"/>
                <a:gd name="T74" fmla="*/ 1995 w 2692"/>
                <a:gd name="T75" fmla="*/ 1010 h 1022"/>
                <a:gd name="T76" fmla="*/ 2048 w 2692"/>
                <a:gd name="T77" fmla="*/ 1005 h 1022"/>
                <a:gd name="T78" fmla="*/ 2101 w 2692"/>
                <a:gd name="T79" fmla="*/ 1010 h 1022"/>
                <a:gd name="T80" fmla="*/ 2154 w 2692"/>
                <a:gd name="T81" fmla="*/ 1022 h 1022"/>
                <a:gd name="T82" fmla="*/ 2207 w 2692"/>
                <a:gd name="T83" fmla="*/ 1011 h 1022"/>
                <a:gd name="T84" fmla="*/ 2259 w 2692"/>
                <a:gd name="T85" fmla="*/ 1006 h 1022"/>
                <a:gd name="T86" fmla="*/ 2312 w 2692"/>
                <a:gd name="T87" fmla="*/ 1011 h 1022"/>
                <a:gd name="T88" fmla="*/ 2365 w 2692"/>
                <a:gd name="T89" fmla="*/ 1022 h 1022"/>
                <a:gd name="T90" fmla="*/ 2418 w 2692"/>
                <a:gd name="T91" fmla="*/ 1011 h 1022"/>
                <a:gd name="T92" fmla="*/ 2470 w 2692"/>
                <a:gd name="T93" fmla="*/ 1006 h 1022"/>
                <a:gd name="T94" fmla="*/ 2523 w 2692"/>
                <a:gd name="T95" fmla="*/ 1011 h 1022"/>
                <a:gd name="T96" fmla="*/ 2576 w 2692"/>
                <a:gd name="T97" fmla="*/ 1022 h 1022"/>
                <a:gd name="T98" fmla="*/ 2629 w 2692"/>
                <a:gd name="T99" fmla="*/ 1010 h 1022"/>
                <a:gd name="T100" fmla="*/ 2682 w 2692"/>
                <a:gd name="T101" fmla="*/ 1005 h 10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692" h="1022">
                  <a:moveTo>
                    <a:pt x="0" y="1022"/>
                  </a:moveTo>
                  <a:lnTo>
                    <a:pt x="11" y="1010"/>
                  </a:lnTo>
                  <a:lnTo>
                    <a:pt x="21" y="1005"/>
                  </a:lnTo>
                  <a:lnTo>
                    <a:pt x="32" y="1010"/>
                  </a:lnTo>
                  <a:lnTo>
                    <a:pt x="42" y="1022"/>
                  </a:lnTo>
                  <a:lnTo>
                    <a:pt x="53" y="1010"/>
                  </a:lnTo>
                  <a:lnTo>
                    <a:pt x="64" y="1004"/>
                  </a:lnTo>
                  <a:lnTo>
                    <a:pt x="74" y="1010"/>
                  </a:lnTo>
                  <a:lnTo>
                    <a:pt x="85" y="1022"/>
                  </a:lnTo>
                  <a:lnTo>
                    <a:pt x="95" y="1009"/>
                  </a:lnTo>
                  <a:lnTo>
                    <a:pt x="106" y="1004"/>
                  </a:lnTo>
                  <a:lnTo>
                    <a:pt x="116" y="1009"/>
                  </a:lnTo>
                  <a:lnTo>
                    <a:pt x="127" y="1022"/>
                  </a:lnTo>
                  <a:lnTo>
                    <a:pt x="137" y="1009"/>
                  </a:lnTo>
                  <a:lnTo>
                    <a:pt x="148" y="1003"/>
                  </a:lnTo>
                  <a:lnTo>
                    <a:pt x="159" y="1009"/>
                  </a:lnTo>
                  <a:lnTo>
                    <a:pt x="169" y="1022"/>
                  </a:lnTo>
                  <a:lnTo>
                    <a:pt x="180" y="1009"/>
                  </a:lnTo>
                  <a:lnTo>
                    <a:pt x="190" y="1003"/>
                  </a:lnTo>
                  <a:lnTo>
                    <a:pt x="201" y="1008"/>
                  </a:lnTo>
                  <a:lnTo>
                    <a:pt x="211" y="1022"/>
                  </a:lnTo>
                  <a:lnTo>
                    <a:pt x="222" y="1008"/>
                  </a:lnTo>
                  <a:lnTo>
                    <a:pt x="232" y="1002"/>
                  </a:lnTo>
                  <a:lnTo>
                    <a:pt x="243" y="1008"/>
                  </a:lnTo>
                  <a:lnTo>
                    <a:pt x="254" y="1022"/>
                  </a:lnTo>
                  <a:lnTo>
                    <a:pt x="264" y="1007"/>
                  </a:lnTo>
                  <a:lnTo>
                    <a:pt x="275" y="1001"/>
                  </a:lnTo>
                  <a:lnTo>
                    <a:pt x="285" y="1007"/>
                  </a:lnTo>
                  <a:lnTo>
                    <a:pt x="296" y="1022"/>
                  </a:lnTo>
                  <a:lnTo>
                    <a:pt x="306" y="1007"/>
                  </a:lnTo>
                  <a:lnTo>
                    <a:pt x="317" y="1000"/>
                  </a:lnTo>
                  <a:lnTo>
                    <a:pt x="328" y="1006"/>
                  </a:lnTo>
                  <a:lnTo>
                    <a:pt x="338" y="1022"/>
                  </a:lnTo>
                  <a:lnTo>
                    <a:pt x="349" y="1006"/>
                  </a:lnTo>
                  <a:lnTo>
                    <a:pt x="359" y="999"/>
                  </a:lnTo>
                  <a:lnTo>
                    <a:pt x="370" y="1006"/>
                  </a:lnTo>
                  <a:lnTo>
                    <a:pt x="380" y="1022"/>
                  </a:lnTo>
                  <a:lnTo>
                    <a:pt x="391" y="1005"/>
                  </a:lnTo>
                  <a:lnTo>
                    <a:pt x="401" y="998"/>
                  </a:lnTo>
                  <a:lnTo>
                    <a:pt x="412" y="1005"/>
                  </a:lnTo>
                  <a:lnTo>
                    <a:pt x="423" y="1022"/>
                  </a:lnTo>
                  <a:lnTo>
                    <a:pt x="433" y="1004"/>
                  </a:lnTo>
                  <a:lnTo>
                    <a:pt x="444" y="996"/>
                  </a:lnTo>
                  <a:lnTo>
                    <a:pt x="454" y="1003"/>
                  </a:lnTo>
                  <a:lnTo>
                    <a:pt x="465" y="1022"/>
                  </a:lnTo>
                  <a:lnTo>
                    <a:pt x="475" y="1003"/>
                  </a:lnTo>
                  <a:lnTo>
                    <a:pt x="486" y="994"/>
                  </a:lnTo>
                  <a:lnTo>
                    <a:pt x="496" y="1002"/>
                  </a:lnTo>
                  <a:lnTo>
                    <a:pt x="507" y="1022"/>
                  </a:lnTo>
                  <a:lnTo>
                    <a:pt x="517" y="1002"/>
                  </a:lnTo>
                  <a:lnTo>
                    <a:pt x="528" y="992"/>
                  </a:lnTo>
                  <a:lnTo>
                    <a:pt x="539" y="1001"/>
                  </a:lnTo>
                  <a:lnTo>
                    <a:pt x="549" y="1022"/>
                  </a:lnTo>
                  <a:lnTo>
                    <a:pt x="560" y="1000"/>
                  </a:lnTo>
                  <a:lnTo>
                    <a:pt x="570" y="990"/>
                  </a:lnTo>
                  <a:lnTo>
                    <a:pt x="581" y="999"/>
                  </a:lnTo>
                  <a:lnTo>
                    <a:pt x="591" y="1022"/>
                  </a:lnTo>
                  <a:lnTo>
                    <a:pt x="602" y="998"/>
                  </a:lnTo>
                  <a:lnTo>
                    <a:pt x="612" y="987"/>
                  </a:lnTo>
                  <a:lnTo>
                    <a:pt x="623" y="996"/>
                  </a:lnTo>
                  <a:lnTo>
                    <a:pt x="634" y="1022"/>
                  </a:lnTo>
                  <a:lnTo>
                    <a:pt x="644" y="995"/>
                  </a:lnTo>
                  <a:lnTo>
                    <a:pt x="655" y="983"/>
                  </a:lnTo>
                  <a:lnTo>
                    <a:pt x="665" y="994"/>
                  </a:lnTo>
                  <a:lnTo>
                    <a:pt x="676" y="1022"/>
                  </a:lnTo>
                  <a:lnTo>
                    <a:pt x="686" y="992"/>
                  </a:lnTo>
                  <a:lnTo>
                    <a:pt x="697" y="978"/>
                  </a:lnTo>
                  <a:lnTo>
                    <a:pt x="708" y="990"/>
                  </a:lnTo>
                  <a:lnTo>
                    <a:pt x="718" y="1022"/>
                  </a:lnTo>
                  <a:lnTo>
                    <a:pt x="729" y="987"/>
                  </a:lnTo>
                  <a:lnTo>
                    <a:pt x="739" y="971"/>
                  </a:lnTo>
                  <a:lnTo>
                    <a:pt x="750" y="985"/>
                  </a:lnTo>
                  <a:lnTo>
                    <a:pt x="760" y="1022"/>
                  </a:lnTo>
                  <a:lnTo>
                    <a:pt x="771" y="982"/>
                  </a:lnTo>
                  <a:lnTo>
                    <a:pt x="781" y="962"/>
                  </a:lnTo>
                  <a:lnTo>
                    <a:pt x="792" y="978"/>
                  </a:lnTo>
                  <a:lnTo>
                    <a:pt x="803" y="1022"/>
                  </a:lnTo>
                  <a:lnTo>
                    <a:pt x="813" y="973"/>
                  </a:lnTo>
                  <a:lnTo>
                    <a:pt x="824" y="949"/>
                  </a:lnTo>
                  <a:lnTo>
                    <a:pt x="834" y="968"/>
                  </a:lnTo>
                  <a:lnTo>
                    <a:pt x="845" y="1022"/>
                  </a:lnTo>
                  <a:lnTo>
                    <a:pt x="855" y="961"/>
                  </a:lnTo>
                  <a:lnTo>
                    <a:pt x="866" y="929"/>
                  </a:lnTo>
                  <a:lnTo>
                    <a:pt x="876" y="951"/>
                  </a:lnTo>
                  <a:lnTo>
                    <a:pt x="887" y="1022"/>
                  </a:lnTo>
                  <a:lnTo>
                    <a:pt x="898" y="938"/>
                  </a:lnTo>
                  <a:lnTo>
                    <a:pt x="908" y="892"/>
                  </a:lnTo>
                  <a:lnTo>
                    <a:pt x="919" y="920"/>
                  </a:lnTo>
                  <a:lnTo>
                    <a:pt x="929" y="1022"/>
                  </a:lnTo>
                  <a:lnTo>
                    <a:pt x="940" y="891"/>
                  </a:lnTo>
                  <a:lnTo>
                    <a:pt x="950" y="805"/>
                  </a:lnTo>
                  <a:lnTo>
                    <a:pt x="961" y="838"/>
                  </a:lnTo>
                  <a:lnTo>
                    <a:pt x="971" y="1022"/>
                  </a:lnTo>
                  <a:lnTo>
                    <a:pt x="982" y="715"/>
                  </a:lnTo>
                  <a:lnTo>
                    <a:pt x="993" y="371"/>
                  </a:lnTo>
                  <a:lnTo>
                    <a:pt x="1003" y="102"/>
                  </a:lnTo>
                  <a:lnTo>
                    <a:pt x="1014" y="0"/>
                  </a:lnTo>
                  <a:lnTo>
                    <a:pt x="1024" y="102"/>
                  </a:lnTo>
                  <a:lnTo>
                    <a:pt x="1035" y="371"/>
                  </a:lnTo>
                  <a:lnTo>
                    <a:pt x="1045" y="715"/>
                  </a:lnTo>
                  <a:lnTo>
                    <a:pt x="1056" y="1022"/>
                  </a:lnTo>
                  <a:lnTo>
                    <a:pt x="1066" y="838"/>
                  </a:lnTo>
                  <a:lnTo>
                    <a:pt x="1077" y="805"/>
                  </a:lnTo>
                  <a:lnTo>
                    <a:pt x="1088" y="891"/>
                  </a:lnTo>
                  <a:lnTo>
                    <a:pt x="1098" y="1022"/>
                  </a:lnTo>
                  <a:lnTo>
                    <a:pt x="1109" y="920"/>
                  </a:lnTo>
                  <a:lnTo>
                    <a:pt x="1119" y="892"/>
                  </a:lnTo>
                  <a:lnTo>
                    <a:pt x="1130" y="938"/>
                  </a:lnTo>
                  <a:lnTo>
                    <a:pt x="1140" y="1022"/>
                  </a:lnTo>
                  <a:lnTo>
                    <a:pt x="1151" y="951"/>
                  </a:lnTo>
                  <a:lnTo>
                    <a:pt x="1161" y="929"/>
                  </a:lnTo>
                  <a:lnTo>
                    <a:pt x="1172" y="961"/>
                  </a:lnTo>
                  <a:lnTo>
                    <a:pt x="1183" y="1022"/>
                  </a:lnTo>
                  <a:lnTo>
                    <a:pt x="1193" y="968"/>
                  </a:lnTo>
                  <a:lnTo>
                    <a:pt x="1204" y="949"/>
                  </a:lnTo>
                  <a:lnTo>
                    <a:pt x="1214" y="973"/>
                  </a:lnTo>
                  <a:lnTo>
                    <a:pt x="1225" y="1022"/>
                  </a:lnTo>
                  <a:lnTo>
                    <a:pt x="1235" y="978"/>
                  </a:lnTo>
                  <a:lnTo>
                    <a:pt x="1246" y="962"/>
                  </a:lnTo>
                  <a:lnTo>
                    <a:pt x="1257" y="982"/>
                  </a:lnTo>
                  <a:lnTo>
                    <a:pt x="1267" y="1022"/>
                  </a:lnTo>
                  <a:lnTo>
                    <a:pt x="1278" y="985"/>
                  </a:lnTo>
                  <a:lnTo>
                    <a:pt x="1288" y="971"/>
                  </a:lnTo>
                  <a:lnTo>
                    <a:pt x="1299" y="987"/>
                  </a:lnTo>
                  <a:lnTo>
                    <a:pt x="1309" y="1022"/>
                  </a:lnTo>
                  <a:lnTo>
                    <a:pt x="1320" y="990"/>
                  </a:lnTo>
                  <a:lnTo>
                    <a:pt x="1330" y="978"/>
                  </a:lnTo>
                  <a:lnTo>
                    <a:pt x="1341" y="992"/>
                  </a:lnTo>
                  <a:lnTo>
                    <a:pt x="1352" y="1022"/>
                  </a:lnTo>
                  <a:lnTo>
                    <a:pt x="1362" y="994"/>
                  </a:lnTo>
                  <a:lnTo>
                    <a:pt x="1373" y="983"/>
                  </a:lnTo>
                  <a:lnTo>
                    <a:pt x="1383" y="995"/>
                  </a:lnTo>
                  <a:lnTo>
                    <a:pt x="1394" y="1022"/>
                  </a:lnTo>
                  <a:lnTo>
                    <a:pt x="1404" y="996"/>
                  </a:lnTo>
                  <a:lnTo>
                    <a:pt x="1415" y="987"/>
                  </a:lnTo>
                  <a:lnTo>
                    <a:pt x="1425" y="998"/>
                  </a:lnTo>
                  <a:lnTo>
                    <a:pt x="1436" y="1022"/>
                  </a:lnTo>
                  <a:lnTo>
                    <a:pt x="1446" y="999"/>
                  </a:lnTo>
                  <a:lnTo>
                    <a:pt x="1457" y="990"/>
                  </a:lnTo>
                  <a:lnTo>
                    <a:pt x="1468" y="1000"/>
                  </a:lnTo>
                  <a:lnTo>
                    <a:pt x="1478" y="1022"/>
                  </a:lnTo>
                  <a:lnTo>
                    <a:pt x="1489" y="1001"/>
                  </a:lnTo>
                  <a:lnTo>
                    <a:pt x="1499" y="992"/>
                  </a:lnTo>
                  <a:lnTo>
                    <a:pt x="1510" y="1002"/>
                  </a:lnTo>
                  <a:lnTo>
                    <a:pt x="1520" y="1022"/>
                  </a:lnTo>
                  <a:lnTo>
                    <a:pt x="1531" y="1002"/>
                  </a:lnTo>
                  <a:lnTo>
                    <a:pt x="1541" y="994"/>
                  </a:lnTo>
                  <a:lnTo>
                    <a:pt x="1552" y="1003"/>
                  </a:lnTo>
                  <a:lnTo>
                    <a:pt x="1563" y="1022"/>
                  </a:lnTo>
                  <a:lnTo>
                    <a:pt x="1573" y="1003"/>
                  </a:lnTo>
                  <a:lnTo>
                    <a:pt x="1584" y="996"/>
                  </a:lnTo>
                  <a:lnTo>
                    <a:pt x="1594" y="1004"/>
                  </a:lnTo>
                  <a:lnTo>
                    <a:pt x="1605" y="1022"/>
                  </a:lnTo>
                  <a:lnTo>
                    <a:pt x="1615" y="1005"/>
                  </a:lnTo>
                  <a:lnTo>
                    <a:pt x="1626" y="998"/>
                  </a:lnTo>
                  <a:lnTo>
                    <a:pt x="1637" y="1005"/>
                  </a:lnTo>
                  <a:lnTo>
                    <a:pt x="1647" y="1022"/>
                  </a:lnTo>
                  <a:lnTo>
                    <a:pt x="1658" y="1006"/>
                  </a:lnTo>
                  <a:lnTo>
                    <a:pt x="1668" y="999"/>
                  </a:lnTo>
                  <a:lnTo>
                    <a:pt x="1679" y="1006"/>
                  </a:lnTo>
                  <a:lnTo>
                    <a:pt x="1689" y="1022"/>
                  </a:lnTo>
                  <a:lnTo>
                    <a:pt x="1700" y="1006"/>
                  </a:lnTo>
                  <a:lnTo>
                    <a:pt x="1710" y="1000"/>
                  </a:lnTo>
                  <a:lnTo>
                    <a:pt x="1721" y="1007"/>
                  </a:lnTo>
                  <a:lnTo>
                    <a:pt x="1732" y="1022"/>
                  </a:lnTo>
                  <a:lnTo>
                    <a:pt x="1742" y="1007"/>
                  </a:lnTo>
                  <a:lnTo>
                    <a:pt x="1753" y="1001"/>
                  </a:lnTo>
                  <a:lnTo>
                    <a:pt x="1763" y="1007"/>
                  </a:lnTo>
                  <a:lnTo>
                    <a:pt x="1774" y="1022"/>
                  </a:lnTo>
                  <a:lnTo>
                    <a:pt x="1784" y="1008"/>
                  </a:lnTo>
                  <a:lnTo>
                    <a:pt x="1795" y="1002"/>
                  </a:lnTo>
                  <a:lnTo>
                    <a:pt x="1805" y="1008"/>
                  </a:lnTo>
                  <a:lnTo>
                    <a:pt x="1816" y="1022"/>
                  </a:lnTo>
                  <a:lnTo>
                    <a:pt x="1827" y="1008"/>
                  </a:lnTo>
                  <a:lnTo>
                    <a:pt x="1837" y="1003"/>
                  </a:lnTo>
                  <a:lnTo>
                    <a:pt x="1848" y="1009"/>
                  </a:lnTo>
                  <a:lnTo>
                    <a:pt x="1858" y="1022"/>
                  </a:lnTo>
                  <a:lnTo>
                    <a:pt x="1869" y="1009"/>
                  </a:lnTo>
                  <a:lnTo>
                    <a:pt x="1879" y="1003"/>
                  </a:lnTo>
                  <a:lnTo>
                    <a:pt x="1890" y="1009"/>
                  </a:lnTo>
                  <a:lnTo>
                    <a:pt x="1900" y="1022"/>
                  </a:lnTo>
                  <a:lnTo>
                    <a:pt x="1911" y="1009"/>
                  </a:lnTo>
                  <a:lnTo>
                    <a:pt x="1921" y="1004"/>
                  </a:lnTo>
                  <a:lnTo>
                    <a:pt x="1932" y="1009"/>
                  </a:lnTo>
                  <a:lnTo>
                    <a:pt x="1943" y="1022"/>
                  </a:lnTo>
                  <a:lnTo>
                    <a:pt x="1953" y="1010"/>
                  </a:lnTo>
                  <a:lnTo>
                    <a:pt x="1964" y="1004"/>
                  </a:lnTo>
                  <a:lnTo>
                    <a:pt x="1974" y="1010"/>
                  </a:lnTo>
                  <a:lnTo>
                    <a:pt x="1985" y="1022"/>
                  </a:lnTo>
                  <a:lnTo>
                    <a:pt x="1995" y="1010"/>
                  </a:lnTo>
                  <a:lnTo>
                    <a:pt x="2006" y="1005"/>
                  </a:lnTo>
                  <a:lnTo>
                    <a:pt x="2017" y="1010"/>
                  </a:lnTo>
                  <a:lnTo>
                    <a:pt x="2027" y="1022"/>
                  </a:lnTo>
                  <a:lnTo>
                    <a:pt x="2038" y="1010"/>
                  </a:lnTo>
                  <a:lnTo>
                    <a:pt x="2048" y="1005"/>
                  </a:lnTo>
                  <a:lnTo>
                    <a:pt x="2059" y="1010"/>
                  </a:lnTo>
                  <a:lnTo>
                    <a:pt x="2069" y="1022"/>
                  </a:lnTo>
                  <a:lnTo>
                    <a:pt x="2080" y="1010"/>
                  </a:lnTo>
                  <a:lnTo>
                    <a:pt x="2090" y="1005"/>
                  </a:lnTo>
                  <a:lnTo>
                    <a:pt x="2101" y="1010"/>
                  </a:lnTo>
                  <a:lnTo>
                    <a:pt x="2112" y="1022"/>
                  </a:lnTo>
                  <a:lnTo>
                    <a:pt x="2122" y="1010"/>
                  </a:lnTo>
                  <a:lnTo>
                    <a:pt x="2133" y="1006"/>
                  </a:lnTo>
                  <a:lnTo>
                    <a:pt x="2143" y="1010"/>
                  </a:lnTo>
                  <a:lnTo>
                    <a:pt x="2154" y="1022"/>
                  </a:lnTo>
                  <a:lnTo>
                    <a:pt x="2164" y="1010"/>
                  </a:lnTo>
                  <a:lnTo>
                    <a:pt x="2175" y="1006"/>
                  </a:lnTo>
                  <a:lnTo>
                    <a:pt x="2186" y="1011"/>
                  </a:lnTo>
                  <a:lnTo>
                    <a:pt x="2196" y="1022"/>
                  </a:lnTo>
                  <a:lnTo>
                    <a:pt x="2207" y="1011"/>
                  </a:lnTo>
                  <a:lnTo>
                    <a:pt x="2217" y="1006"/>
                  </a:lnTo>
                  <a:lnTo>
                    <a:pt x="2228" y="1011"/>
                  </a:lnTo>
                  <a:lnTo>
                    <a:pt x="2238" y="1022"/>
                  </a:lnTo>
                  <a:lnTo>
                    <a:pt x="2249" y="1011"/>
                  </a:lnTo>
                  <a:lnTo>
                    <a:pt x="2259" y="1006"/>
                  </a:lnTo>
                  <a:lnTo>
                    <a:pt x="2270" y="1011"/>
                  </a:lnTo>
                  <a:lnTo>
                    <a:pt x="2280" y="1022"/>
                  </a:lnTo>
                  <a:lnTo>
                    <a:pt x="2291" y="1011"/>
                  </a:lnTo>
                  <a:lnTo>
                    <a:pt x="2302" y="1006"/>
                  </a:lnTo>
                  <a:lnTo>
                    <a:pt x="2312" y="1011"/>
                  </a:lnTo>
                  <a:lnTo>
                    <a:pt x="2323" y="1022"/>
                  </a:lnTo>
                  <a:lnTo>
                    <a:pt x="2333" y="1011"/>
                  </a:lnTo>
                  <a:lnTo>
                    <a:pt x="2344" y="1006"/>
                  </a:lnTo>
                  <a:lnTo>
                    <a:pt x="2354" y="1011"/>
                  </a:lnTo>
                  <a:lnTo>
                    <a:pt x="2365" y="1022"/>
                  </a:lnTo>
                  <a:lnTo>
                    <a:pt x="2375" y="1011"/>
                  </a:lnTo>
                  <a:lnTo>
                    <a:pt x="2386" y="1006"/>
                  </a:lnTo>
                  <a:lnTo>
                    <a:pt x="2397" y="1011"/>
                  </a:lnTo>
                  <a:lnTo>
                    <a:pt x="2407" y="1022"/>
                  </a:lnTo>
                  <a:lnTo>
                    <a:pt x="2418" y="1011"/>
                  </a:lnTo>
                  <a:lnTo>
                    <a:pt x="2428" y="1006"/>
                  </a:lnTo>
                  <a:lnTo>
                    <a:pt x="2439" y="1011"/>
                  </a:lnTo>
                  <a:lnTo>
                    <a:pt x="2449" y="1022"/>
                  </a:lnTo>
                  <a:lnTo>
                    <a:pt x="2460" y="1011"/>
                  </a:lnTo>
                  <a:lnTo>
                    <a:pt x="2470" y="1006"/>
                  </a:lnTo>
                  <a:lnTo>
                    <a:pt x="2481" y="1011"/>
                  </a:lnTo>
                  <a:lnTo>
                    <a:pt x="2492" y="1022"/>
                  </a:lnTo>
                  <a:lnTo>
                    <a:pt x="2502" y="1011"/>
                  </a:lnTo>
                  <a:lnTo>
                    <a:pt x="2513" y="1006"/>
                  </a:lnTo>
                  <a:lnTo>
                    <a:pt x="2523" y="1011"/>
                  </a:lnTo>
                  <a:lnTo>
                    <a:pt x="2534" y="1022"/>
                  </a:lnTo>
                  <a:lnTo>
                    <a:pt x="2544" y="1011"/>
                  </a:lnTo>
                  <a:lnTo>
                    <a:pt x="2555" y="1006"/>
                  </a:lnTo>
                  <a:lnTo>
                    <a:pt x="2566" y="1010"/>
                  </a:lnTo>
                  <a:lnTo>
                    <a:pt x="2576" y="1022"/>
                  </a:lnTo>
                  <a:lnTo>
                    <a:pt x="2587" y="1010"/>
                  </a:lnTo>
                  <a:lnTo>
                    <a:pt x="2597" y="1006"/>
                  </a:lnTo>
                  <a:lnTo>
                    <a:pt x="2608" y="1010"/>
                  </a:lnTo>
                  <a:lnTo>
                    <a:pt x="2618" y="1022"/>
                  </a:lnTo>
                  <a:lnTo>
                    <a:pt x="2629" y="1010"/>
                  </a:lnTo>
                  <a:lnTo>
                    <a:pt x="2639" y="1005"/>
                  </a:lnTo>
                  <a:lnTo>
                    <a:pt x="2650" y="1010"/>
                  </a:lnTo>
                  <a:lnTo>
                    <a:pt x="2661" y="1022"/>
                  </a:lnTo>
                  <a:lnTo>
                    <a:pt x="2671" y="1010"/>
                  </a:lnTo>
                  <a:lnTo>
                    <a:pt x="2682" y="1005"/>
                  </a:lnTo>
                  <a:lnTo>
                    <a:pt x="2692" y="1010"/>
                  </a:lnTo>
                </a:path>
              </a:pathLst>
            </a:custGeom>
            <a:noFill/>
            <a:ln w="3175" cap="flat">
              <a:solidFill>
                <a:srgbClr val="00B0F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08" name="Freeform 215"/>
            <p:cNvSpPr>
              <a:spLocks/>
            </p:cNvSpPr>
            <p:nvPr/>
          </p:nvSpPr>
          <p:spPr bwMode="auto">
            <a:xfrm>
              <a:off x="5470826" y="3929030"/>
              <a:ext cx="2672064" cy="1007398"/>
            </a:xfrm>
            <a:custGeom>
              <a:avLst/>
              <a:gdLst>
                <a:gd name="T0" fmla="*/ 42 w 2692"/>
                <a:gd name="T1" fmla="*/ 1022 h 1022"/>
                <a:gd name="T2" fmla="*/ 95 w 2692"/>
                <a:gd name="T3" fmla="*/ 1010 h 1022"/>
                <a:gd name="T4" fmla="*/ 148 w 2692"/>
                <a:gd name="T5" fmla="*/ 1004 h 1022"/>
                <a:gd name="T6" fmla="*/ 201 w 2692"/>
                <a:gd name="T7" fmla="*/ 1009 h 1022"/>
                <a:gd name="T8" fmla="*/ 254 w 2692"/>
                <a:gd name="T9" fmla="*/ 1022 h 1022"/>
                <a:gd name="T10" fmla="*/ 306 w 2692"/>
                <a:gd name="T11" fmla="*/ 1007 h 1022"/>
                <a:gd name="T12" fmla="*/ 359 w 2692"/>
                <a:gd name="T13" fmla="*/ 1000 h 1022"/>
                <a:gd name="T14" fmla="*/ 412 w 2692"/>
                <a:gd name="T15" fmla="*/ 1006 h 1022"/>
                <a:gd name="T16" fmla="*/ 465 w 2692"/>
                <a:gd name="T17" fmla="*/ 1022 h 1022"/>
                <a:gd name="T18" fmla="*/ 517 w 2692"/>
                <a:gd name="T19" fmla="*/ 1003 h 1022"/>
                <a:gd name="T20" fmla="*/ 570 w 2692"/>
                <a:gd name="T21" fmla="*/ 992 h 1022"/>
                <a:gd name="T22" fmla="*/ 623 w 2692"/>
                <a:gd name="T23" fmla="*/ 999 h 1022"/>
                <a:gd name="T24" fmla="*/ 676 w 2692"/>
                <a:gd name="T25" fmla="*/ 1022 h 1022"/>
                <a:gd name="T26" fmla="*/ 729 w 2692"/>
                <a:gd name="T27" fmla="*/ 992 h 1022"/>
                <a:gd name="T28" fmla="*/ 781 w 2692"/>
                <a:gd name="T29" fmla="*/ 971 h 1022"/>
                <a:gd name="T30" fmla="*/ 834 w 2692"/>
                <a:gd name="T31" fmla="*/ 978 h 1022"/>
                <a:gd name="T32" fmla="*/ 887 w 2692"/>
                <a:gd name="T33" fmla="*/ 1022 h 1022"/>
                <a:gd name="T34" fmla="*/ 940 w 2692"/>
                <a:gd name="T35" fmla="*/ 938 h 1022"/>
                <a:gd name="T36" fmla="*/ 993 w 2692"/>
                <a:gd name="T37" fmla="*/ 805 h 1022"/>
                <a:gd name="T38" fmla="*/ 1045 w 2692"/>
                <a:gd name="T39" fmla="*/ 102 h 1022"/>
                <a:gd name="T40" fmla="*/ 1098 w 2692"/>
                <a:gd name="T41" fmla="*/ 1022 h 1022"/>
                <a:gd name="T42" fmla="*/ 1151 w 2692"/>
                <a:gd name="T43" fmla="*/ 920 h 1022"/>
                <a:gd name="T44" fmla="*/ 1204 w 2692"/>
                <a:gd name="T45" fmla="*/ 929 h 1022"/>
                <a:gd name="T46" fmla="*/ 1257 w 2692"/>
                <a:gd name="T47" fmla="*/ 973 h 1022"/>
                <a:gd name="T48" fmla="*/ 1309 w 2692"/>
                <a:gd name="T49" fmla="*/ 1022 h 1022"/>
                <a:gd name="T50" fmla="*/ 1362 w 2692"/>
                <a:gd name="T51" fmla="*/ 990 h 1022"/>
                <a:gd name="T52" fmla="*/ 1415 w 2692"/>
                <a:gd name="T53" fmla="*/ 983 h 1022"/>
                <a:gd name="T54" fmla="*/ 1468 w 2692"/>
                <a:gd name="T55" fmla="*/ 998 h 1022"/>
                <a:gd name="T56" fmla="*/ 1520 w 2692"/>
                <a:gd name="T57" fmla="*/ 1022 h 1022"/>
                <a:gd name="T58" fmla="*/ 1573 w 2692"/>
                <a:gd name="T59" fmla="*/ 1002 h 1022"/>
                <a:gd name="T60" fmla="*/ 1626 w 2692"/>
                <a:gd name="T61" fmla="*/ 996 h 1022"/>
                <a:gd name="T62" fmla="*/ 1679 w 2692"/>
                <a:gd name="T63" fmla="*/ 1005 h 1022"/>
                <a:gd name="T64" fmla="*/ 1732 w 2692"/>
                <a:gd name="T65" fmla="*/ 1022 h 1022"/>
                <a:gd name="T66" fmla="*/ 1784 w 2692"/>
                <a:gd name="T67" fmla="*/ 1007 h 1022"/>
                <a:gd name="T68" fmla="*/ 1837 w 2692"/>
                <a:gd name="T69" fmla="*/ 1002 h 1022"/>
                <a:gd name="T70" fmla="*/ 1890 w 2692"/>
                <a:gd name="T71" fmla="*/ 1009 h 1022"/>
                <a:gd name="T72" fmla="*/ 1943 w 2692"/>
                <a:gd name="T73" fmla="*/ 1022 h 1022"/>
                <a:gd name="T74" fmla="*/ 1995 w 2692"/>
                <a:gd name="T75" fmla="*/ 1010 h 1022"/>
                <a:gd name="T76" fmla="*/ 2048 w 2692"/>
                <a:gd name="T77" fmla="*/ 1005 h 1022"/>
                <a:gd name="T78" fmla="*/ 2101 w 2692"/>
                <a:gd name="T79" fmla="*/ 1010 h 1022"/>
                <a:gd name="T80" fmla="*/ 2154 w 2692"/>
                <a:gd name="T81" fmla="*/ 1022 h 1022"/>
                <a:gd name="T82" fmla="*/ 2207 w 2692"/>
                <a:gd name="T83" fmla="*/ 1010 h 1022"/>
                <a:gd name="T84" fmla="*/ 2259 w 2692"/>
                <a:gd name="T85" fmla="*/ 1006 h 1022"/>
                <a:gd name="T86" fmla="*/ 2312 w 2692"/>
                <a:gd name="T87" fmla="*/ 1011 h 1022"/>
                <a:gd name="T88" fmla="*/ 2365 w 2692"/>
                <a:gd name="T89" fmla="*/ 1022 h 1022"/>
                <a:gd name="T90" fmla="*/ 2418 w 2692"/>
                <a:gd name="T91" fmla="*/ 1011 h 1022"/>
                <a:gd name="T92" fmla="*/ 2470 w 2692"/>
                <a:gd name="T93" fmla="*/ 1006 h 1022"/>
                <a:gd name="T94" fmla="*/ 2523 w 2692"/>
                <a:gd name="T95" fmla="*/ 1011 h 1022"/>
                <a:gd name="T96" fmla="*/ 2576 w 2692"/>
                <a:gd name="T97" fmla="*/ 1022 h 1022"/>
                <a:gd name="T98" fmla="*/ 2629 w 2692"/>
                <a:gd name="T99" fmla="*/ 1010 h 1022"/>
                <a:gd name="T100" fmla="*/ 2682 w 2692"/>
                <a:gd name="T101" fmla="*/ 1005 h 10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692" h="1022">
                  <a:moveTo>
                    <a:pt x="0" y="1022"/>
                  </a:moveTo>
                  <a:lnTo>
                    <a:pt x="11" y="1010"/>
                  </a:lnTo>
                  <a:lnTo>
                    <a:pt x="21" y="1005"/>
                  </a:lnTo>
                  <a:lnTo>
                    <a:pt x="32" y="1010"/>
                  </a:lnTo>
                  <a:lnTo>
                    <a:pt x="42" y="1022"/>
                  </a:lnTo>
                  <a:lnTo>
                    <a:pt x="53" y="1010"/>
                  </a:lnTo>
                  <a:lnTo>
                    <a:pt x="64" y="1005"/>
                  </a:lnTo>
                  <a:lnTo>
                    <a:pt x="74" y="1010"/>
                  </a:lnTo>
                  <a:lnTo>
                    <a:pt x="85" y="1022"/>
                  </a:lnTo>
                  <a:lnTo>
                    <a:pt x="95" y="1010"/>
                  </a:lnTo>
                  <a:lnTo>
                    <a:pt x="106" y="1004"/>
                  </a:lnTo>
                  <a:lnTo>
                    <a:pt x="116" y="1010"/>
                  </a:lnTo>
                  <a:lnTo>
                    <a:pt x="127" y="1022"/>
                  </a:lnTo>
                  <a:lnTo>
                    <a:pt x="137" y="1009"/>
                  </a:lnTo>
                  <a:lnTo>
                    <a:pt x="148" y="1004"/>
                  </a:lnTo>
                  <a:lnTo>
                    <a:pt x="159" y="1009"/>
                  </a:lnTo>
                  <a:lnTo>
                    <a:pt x="169" y="1022"/>
                  </a:lnTo>
                  <a:lnTo>
                    <a:pt x="180" y="1009"/>
                  </a:lnTo>
                  <a:lnTo>
                    <a:pt x="190" y="1003"/>
                  </a:lnTo>
                  <a:lnTo>
                    <a:pt x="201" y="1009"/>
                  </a:lnTo>
                  <a:lnTo>
                    <a:pt x="211" y="1022"/>
                  </a:lnTo>
                  <a:lnTo>
                    <a:pt x="222" y="1009"/>
                  </a:lnTo>
                  <a:lnTo>
                    <a:pt x="232" y="1003"/>
                  </a:lnTo>
                  <a:lnTo>
                    <a:pt x="243" y="1008"/>
                  </a:lnTo>
                  <a:lnTo>
                    <a:pt x="254" y="1022"/>
                  </a:lnTo>
                  <a:lnTo>
                    <a:pt x="264" y="1008"/>
                  </a:lnTo>
                  <a:lnTo>
                    <a:pt x="275" y="1002"/>
                  </a:lnTo>
                  <a:lnTo>
                    <a:pt x="285" y="1008"/>
                  </a:lnTo>
                  <a:lnTo>
                    <a:pt x="296" y="1022"/>
                  </a:lnTo>
                  <a:lnTo>
                    <a:pt x="306" y="1007"/>
                  </a:lnTo>
                  <a:lnTo>
                    <a:pt x="317" y="1001"/>
                  </a:lnTo>
                  <a:lnTo>
                    <a:pt x="328" y="1007"/>
                  </a:lnTo>
                  <a:lnTo>
                    <a:pt x="338" y="1022"/>
                  </a:lnTo>
                  <a:lnTo>
                    <a:pt x="349" y="1007"/>
                  </a:lnTo>
                  <a:lnTo>
                    <a:pt x="359" y="1000"/>
                  </a:lnTo>
                  <a:lnTo>
                    <a:pt x="370" y="1006"/>
                  </a:lnTo>
                  <a:lnTo>
                    <a:pt x="380" y="1022"/>
                  </a:lnTo>
                  <a:lnTo>
                    <a:pt x="391" y="1006"/>
                  </a:lnTo>
                  <a:lnTo>
                    <a:pt x="401" y="999"/>
                  </a:lnTo>
                  <a:lnTo>
                    <a:pt x="412" y="1006"/>
                  </a:lnTo>
                  <a:lnTo>
                    <a:pt x="423" y="1022"/>
                  </a:lnTo>
                  <a:lnTo>
                    <a:pt x="433" y="1005"/>
                  </a:lnTo>
                  <a:lnTo>
                    <a:pt x="444" y="998"/>
                  </a:lnTo>
                  <a:lnTo>
                    <a:pt x="454" y="1005"/>
                  </a:lnTo>
                  <a:lnTo>
                    <a:pt x="465" y="1022"/>
                  </a:lnTo>
                  <a:lnTo>
                    <a:pt x="475" y="1004"/>
                  </a:lnTo>
                  <a:lnTo>
                    <a:pt x="486" y="996"/>
                  </a:lnTo>
                  <a:lnTo>
                    <a:pt x="496" y="1003"/>
                  </a:lnTo>
                  <a:lnTo>
                    <a:pt x="507" y="1022"/>
                  </a:lnTo>
                  <a:lnTo>
                    <a:pt x="517" y="1003"/>
                  </a:lnTo>
                  <a:lnTo>
                    <a:pt x="528" y="994"/>
                  </a:lnTo>
                  <a:lnTo>
                    <a:pt x="539" y="1002"/>
                  </a:lnTo>
                  <a:lnTo>
                    <a:pt x="549" y="1022"/>
                  </a:lnTo>
                  <a:lnTo>
                    <a:pt x="560" y="1002"/>
                  </a:lnTo>
                  <a:lnTo>
                    <a:pt x="570" y="992"/>
                  </a:lnTo>
                  <a:lnTo>
                    <a:pt x="581" y="1001"/>
                  </a:lnTo>
                  <a:lnTo>
                    <a:pt x="591" y="1022"/>
                  </a:lnTo>
                  <a:lnTo>
                    <a:pt x="602" y="1000"/>
                  </a:lnTo>
                  <a:lnTo>
                    <a:pt x="612" y="990"/>
                  </a:lnTo>
                  <a:lnTo>
                    <a:pt x="623" y="999"/>
                  </a:lnTo>
                  <a:lnTo>
                    <a:pt x="634" y="1022"/>
                  </a:lnTo>
                  <a:lnTo>
                    <a:pt x="644" y="998"/>
                  </a:lnTo>
                  <a:lnTo>
                    <a:pt x="655" y="987"/>
                  </a:lnTo>
                  <a:lnTo>
                    <a:pt x="665" y="996"/>
                  </a:lnTo>
                  <a:lnTo>
                    <a:pt x="676" y="1022"/>
                  </a:lnTo>
                  <a:lnTo>
                    <a:pt x="686" y="995"/>
                  </a:lnTo>
                  <a:lnTo>
                    <a:pt x="697" y="983"/>
                  </a:lnTo>
                  <a:lnTo>
                    <a:pt x="708" y="994"/>
                  </a:lnTo>
                  <a:lnTo>
                    <a:pt x="718" y="1022"/>
                  </a:lnTo>
                  <a:lnTo>
                    <a:pt x="729" y="992"/>
                  </a:lnTo>
                  <a:lnTo>
                    <a:pt x="739" y="978"/>
                  </a:lnTo>
                  <a:lnTo>
                    <a:pt x="750" y="990"/>
                  </a:lnTo>
                  <a:lnTo>
                    <a:pt x="760" y="1022"/>
                  </a:lnTo>
                  <a:lnTo>
                    <a:pt x="771" y="987"/>
                  </a:lnTo>
                  <a:lnTo>
                    <a:pt x="781" y="971"/>
                  </a:lnTo>
                  <a:lnTo>
                    <a:pt x="792" y="985"/>
                  </a:lnTo>
                  <a:lnTo>
                    <a:pt x="803" y="1022"/>
                  </a:lnTo>
                  <a:lnTo>
                    <a:pt x="813" y="982"/>
                  </a:lnTo>
                  <a:lnTo>
                    <a:pt x="824" y="962"/>
                  </a:lnTo>
                  <a:lnTo>
                    <a:pt x="834" y="978"/>
                  </a:lnTo>
                  <a:lnTo>
                    <a:pt x="845" y="1022"/>
                  </a:lnTo>
                  <a:lnTo>
                    <a:pt x="855" y="973"/>
                  </a:lnTo>
                  <a:lnTo>
                    <a:pt x="866" y="949"/>
                  </a:lnTo>
                  <a:lnTo>
                    <a:pt x="876" y="968"/>
                  </a:lnTo>
                  <a:lnTo>
                    <a:pt x="887" y="1022"/>
                  </a:lnTo>
                  <a:lnTo>
                    <a:pt x="898" y="961"/>
                  </a:lnTo>
                  <a:lnTo>
                    <a:pt x="908" y="929"/>
                  </a:lnTo>
                  <a:lnTo>
                    <a:pt x="919" y="951"/>
                  </a:lnTo>
                  <a:lnTo>
                    <a:pt x="929" y="1022"/>
                  </a:lnTo>
                  <a:lnTo>
                    <a:pt x="940" y="938"/>
                  </a:lnTo>
                  <a:lnTo>
                    <a:pt x="950" y="892"/>
                  </a:lnTo>
                  <a:lnTo>
                    <a:pt x="961" y="920"/>
                  </a:lnTo>
                  <a:lnTo>
                    <a:pt x="971" y="1022"/>
                  </a:lnTo>
                  <a:lnTo>
                    <a:pt x="982" y="891"/>
                  </a:lnTo>
                  <a:lnTo>
                    <a:pt x="993" y="805"/>
                  </a:lnTo>
                  <a:lnTo>
                    <a:pt x="1003" y="838"/>
                  </a:lnTo>
                  <a:lnTo>
                    <a:pt x="1014" y="1022"/>
                  </a:lnTo>
                  <a:lnTo>
                    <a:pt x="1024" y="715"/>
                  </a:lnTo>
                  <a:lnTo>
                    <a:pt x="1035" y="371"/>
                  </a:lnTo>
                  <a:lnTo>
                    <a:pt x="1045" y="102"/>
                  </a:lnTo>
                  <a:lnTo>
                    <a:pt x="1056" y="0"/>
                  </a:lnTo>
                  <a:lnTo>
                    <a:pt x="1066" y="102"/>
                  </a:lnTo>
                  <a:lnTo>
                    <a:pt x="1077" y="371"/>
                  </a:lnTo>
                  <a:lnTo>
                    <a:pt x="1088" y="715"/>
                  </a:lnTo>
                  <a:lnTo>
                    <a:pt x="1098" y="1022"/>
                  </a:lnTo>
                  <a:lnTo>
                    <a:pt x="1109" y="838"/>
                  </a:lnTo>
                  <a:lnTo>
                    <a:pt x="1119" y="805"/>
                  </a:lnTo>
                  <a:lnTo>
                    <a:pt x="1130" y="891"/>
                  </a:lnTo>
                  <a:lnTo>
                    <a:pt x="1140" y="1022"/>
                  </a:lnTo>
                  <a:lnTo>
                    <a:pt x="1151" y="920"/>
                  </a:lnTo>
                  <a:lnTo>
                    <a:pt x="1161" y="892"/>
                  </a:lnTo>
                  <a:lnTo>
                    <a:pt x="1172" y="938"/>
                  </a:lnTo>
                  <a:lnTo>
                    <a:pt x="1183" y="1022"/>
                  </a:lnTo>
                  <a:lnTo>
                    <a:pt x="1193" y="951"/>
                  </a:lnTo>
                  <a:lnTo>
                    <a:pt x="1204" y="929"/>
                  </a:lnTo>
                  <a:lnTo>
                    <a:pt x="1214" y="961"/>
                  </a:lnTo>
                  <a:lnTo>
                    <a:pt x="1225" y="1022"/>
                  </a:lnTo>
                  <a:lnTo>
                    <a:pt x="1235" y="968"/>
                  </a:lnTo>
                  <a:lnTo>
                    <a:pt x="1246" y="949"/>
                  </a:lnTo>
                  <a:lnTo>
                    <a:pt x="1257" y="973"/>
                  </a:lnTo>
                  <a:lnTo>
                    <a:pt x="1267" y="1022"/>
                  </a:lnTo>
                  <a:lnTo>
                    <a:pt x="1278" y="978"/>
                  </a:lnTo>
                  <a:lnTo>
                    <a:pt x="1288" y="962"/>
                  </a:lnTo>
                  <a:lnTo>
                    <a:pt x="1299" y="982"/>
                  </a:lnTo>
                  <a:lnTo>
                    <a:pt x="1309" y="1022"/>
                  </a:lnTo>
                  <a:lnTo>
                    <a:pt x="1320" y="985"/>
                  </a:lnTo>
                  <a:lnTo>
                    <a:pt x="1330" y="971"/>
                  </a:lnTo>
                  <a:lnTo>
                    <a:pt x="1341" y="987"/>
                  </a:lnTo>
                  <a:lnTo>
                    <a:pt x="1352" y="1022"/>
                  </a:lnTo>
                  <a:lnTo>
                    <a:pt x="1362" y="990"/>
                  </a:lnTo>
                  <a:lnTo>
                    <a:pt x="1373" y="978"/>
                  </a:lnTo>
                  <a:lnTo>
                    <a:pt x="1383" y="992"/>
                  </a:lnTo>
                  <a:lnTo>
                    <a:pt x="1394" y="1022"/>
                  </a:lnTo>
                  <a:lnTo>
                    <a:pt x="1404" y="994"/>
                  </a:lnTo>
                  <a:lnTo>
                    <a:pt x="1415" y="983"/>
                  </a:lnTo>
                  <a:lnTo>
                    <a:pt x="1425" y="995"/>
                  </a:lnTo>
                  <a:lnTo>
                    <a:pt x="1436" y="1022"/>
                  </a:lnTo>
                  <a:lnTo>
                    <a:pt x="1446" y="996"/>
                  </a:lnTo>
                  <a:lnTo>
                    <a:pt x="1457" y="987"/>
                  </a:lnTo>
                  <a:lnTo>
                    <a:pt x="1468" y="998"/>
                  </a:lnTo>
                  <a:lnTo>
                    <a:pt x="1478" y="1022"/>
                  </a:lnTo>
                  <a:lnTo>
                    <a:pt x="1489" y="999"/>
                  </a:lnTo>
                  <a:lnTo>
                    <a:pt x="1499" y="990"/>
                  </a:lnTo>
                  <a:lnTo>
                    <a:pt x="1510" y="1000"/>
                  </a:lnTo>
                  <a:lnTo>
                    <a:pt x="1520" y="1022"/>
                  </a:lnTo>
                  <a:lnTo>
                    <a:pt x="1531" y="1001"/>
                  </a:lnTo>
                  <a:lnTo>
                    <a:pt x="1541" y="992"/>
                  </a:lnTo>
                  <a:lnTo>
                    <a:pt x="1552" y="1002"/>
                  </a:lnTo>
                  <a:lnTo>
                    <a:pt x="1563" y="1022"/>
                  </a:lnTo>
                  <a:lnTo>
                    <a:pt x="1573" y="1002"/>
                  </a:lnTo>
                  <a:lnTo>
                    <a:pt x="1584" y="994"/>
                  </a:lnTo>
                  <a:lnTo>
                    <a:pt x="1594" y="1003"/>
                  </a:lnTo>
                  <a:lnTo>
                    <a:pt x="1605" y="1022"/>
                  </a:lnTo>
                  <a:lnTo>
                    <a:pt x="1615" y="1003"/>
                  </a:lnTo>
                  <a:lnTo>
                    <a:pt x="1626" y="996"/>
                  </a:lnTo>
                  <a:lnTo>
                    <a:pt x="1637" y="1004"/>
                  </a:lnTo>
                  <a:lnTo>
                    <a:pt x="1647" y="1022"/>
                  </a:lnTo>
                  <a:lnTo>
                    <a:pt x="1658" y="1005"/>
                  </a:lnTo>
                  <a:lnTo>
                    <a:pt x="1668" y="998"/>
                  </a:lnTo>
                  <a:lnTo>
                    <a:pt x="1679" y="1005"/>
                  </a:lnTo>
                  <a:lnTo>
                    <a:pt x="1689" y="1022"/>
                  </a:lnTo>
                  <a:lnTo>
                    <a:pt x="1700" y="1006"/>
                  </a:lnTo>
                  <a:lnTo>
                    <a:pt x="1710" y="999"/>
                  </a:lnTo>
                  <a:lnTo>
                    <a:pt x="1721" y="1006"/>
                  </a:lnTo>
                  <a:lnTo>
                    <a:pt x="1732" y="1022"/>
                  </a:lnTo>
                  <a:lnTo>
                    <a:pt x="1742" y="1006"/>
                  </a:lnTo>
                  <a:lnTo>
                    <a:pt x="1753" y="1000"/>
                  </a:lnTo>
                  <a:lnTo>
                    <a:pt x="1763" y="1007"/>
                  </a:lnTo>
                  <a:lnTo>
                    <a:pt x="1774" y="1022"/>
                  </a:lnTo>
                  <a:lnTo>
                    <a:pt x="1784" y="1007"/>
                  </a:lnTo>
                  <a:lnTo>
                    <a:pt x="1795" y="1001"/>
                  </a:lnTo>
                  <a:lnTo>
                    <a:pt x="1805" y="1007"/>
                  </a:lnTo>
                  <a:lnTo>
                    <a:pt x="1816" y="1022"/>
                  </a:lnTo>
                  <a:lnTo>
                    <a:pt x="1827" y="1008"/>
                  </a:lnTo>
                  <a:lnTo>
                    <a:pt x="1837" y="1002"/>
                  </a:lnTo>
                  <a:lnTo>
                    <a:pt x="1848" y="1008"/>
                  </a:lnTo>
                  <a:lnTo>
                    <a:pt x="1858" y="1022"/>
                  </a:lnTo>
                  <a:lnTo>
                    <a:pt x="1869" y="1008"/>
                  </a:lnTo>
                  <a:lnTo>
                    <a:pt x="1879" y="1003"/>
                  </a:lnTo>
                  <a:lnTo>
                    <a:pt x="1890" y="1009"/>
                  </a:lnTo>
                  <a:lnTo>
                    <a:pt x="1900" y="1022"/>
                  </a:lnTo>
                  <a:lnTo>
                    <a:pt x="1911" y="1009"/>
                  </a:lnTo>
                  <a:lnTo>
                    <a:pt x="1921" y="1003"/>
                  </a:lnTo>
                  <a:lnTo>
                    <a:pt x="1932" y="1009"/>
                  </a:lnTo>
                  <a:lnTo>
                    <a:pt x="1943" y="1022"/>
                  </a:lnTo>
                  <a:lnTo>
                    <a:pt x="1953" y="1009"/>
                  </a:lnTo>
                  <a:lnTo>
                    <a:pt x="1964" y="1004"/>
                  </a:lnTo>
                  <a:lnTo>
                    <a:pt x="1974" y="1009"/>
                  </a:lnTo>
                  <a:lnTo>
                    <a:pt x="1985" y="1022"/>
                  </a:lnTo>
                  <a:lnTo>
                    <a:pt x="1995" y="1010"/>
                  </a:lnTo>
                  <a:lnTo>
                    <a:pt x="2006" y="1004"/>
                  </a:lnTo>
                  <a:lnTo>
                    <a:pt x="2017" y="1010"/>
                  </a:lnTo>
                  <a:lnTo>
                    <a:pt x="2027" y="1022"/>
                  </a:lnTo>
                  <a:lnTo>
                    <a:pt x="2038" y="1010"/>
                  </a:lnTo>
                  <a:lnTo>
                    <a:pt x="2048" y="1005"/>
                  </a:lnTo>
                  <a:lnTo>
                    <a:pt x="2059" y="1010"/>
                  </a:lnTo>
                  <a:lnTo>
                    <a:pt x="2069" y="1022"/>
                  </a:lnTo>
                  <a:lnTo>
                    <a:pt x="2080" y="1010"/>
                  </a:lnTo>
                  <a:lnTo>
                    <a:pt x="2090" y="1005"/>
                  </a:lnTo>
                  <a:lnTo>
                    <a:pt x="2101" y="1010"/>
                  </a:lnTo>
                  <a:lnTo>
                    <a:pt x="2112" y="1022"/>
                  </a:lnTo>
                  <a:lnTo>
                    <a:pt x="2122" y="1010"/>
                  </a:lnTo>
                  <a:lnTo>
                    <a:pt x="2133" y="1005"/>
                  </a:lnTo>
                  <a:lnTo>
                    <a:pt x="2143" y="1010"/>
                  </a:lnTo>
                  <a:lnTo>
                    <a:pt x="2154" y="1022"/>
                  </a:lnTo>
                  <a:lnTo>
                    <a:pt x="2164" y="1010"/>
                  </a:lnTo>
                  <a:lnTo>
                    <a:pt x="2175" y="1006"/>
                  </a:lnTo>
                  <a:lnTo>
                    <a:pt x="2186" y="1010"/>
                  </a:lnTo>
                  <a:lnTo>
                    <a:pt x="2196" y="1022"/>
                  </a:lnTo>
                  <a:lnTo>
                    <a:pt x="2207" y="1010"/>
                  </a:lnTo>
                  <a:lnTo>
                    <a:pt x="2217" y="1006"/>
                  </a:lnTo>
                  <a:lnTo>
                    <a:pt x="2228" y="1011"/>
                  </a:lnTo>
                  <a:lnTo>
                    <a:pt x="2238" y="1022"/>
                  </a:lnTo>
                  <a:lnTo>
                    <a:pt x="2249" y="1011"/>
                  </a:lnTo>
                  <a:lnTo>
                    <a:pt x="2259" y="1006"/>
                  </a:lnTo>
                  <a:lnTo>
                    <a:pt x="2270" y="1011"/>
                  </a:lnTo>
                  <a:lnTo>
                    <a:pt x="2280" y="1022"/>
                  </a:lnTo>
                  <a:lnTo>
                    <a:pt x="2291" y="1011"/>
                  </a:lnTo>
                  <a:lnTo>
                    <a:pt x="2302" y="1006"/>
                  </a:lnTo>
                  <a:lnTo>
                    <a:pt x="2312" y="1011"/>
                  </a:lnTo>
                  <a:lnTo>
                    <a:pt x="2323" y="1022"/>
                  </a:lnTo>
                  <a:lnTo>
                    <a:pt x="2333" y="1011"/>
                  </a:lnTo>
                  <a:lnTo>
                    <a:pt x="2344" y="1006"/>
                  </a:lnTo>
                  <a:lnTo>
                    <a:pt x="2354" y="1011"/>
                  </a:lnTo>
                  <a:lnTo>
                    <a:pt x="2365" y="1022"/>
                  </a:lnTo>
                  <a:lnTo>
                    <a:pt x="2375" y="1011"/>
                  </a:lnTo>
                  <a:lnTo>
                    <a:pt x="2386" y="1006"/>
                  </a:lnTo>
                  <a:lnTo>
                    <a:pt x="2397" y="1011"/>
                  </a:lnTo>
                  <a:lnTo>
                    <a:pt x="2407" y="1022"/>
                  </a:lnTo>
                  <a:lnTo>
                    <a:pt x="2418" y="1011"/>
                  </a:lnTo>
                  <a:lnTo>
                    <a:pt x="2428" y="1006"/>
                  </a:lnTo>
                  <a:lnTo>
                    <a:pt x="2439" y="1011"/>
                  </a:lnTo>
                  <a:lnTo>
                    <a:pt x="2449" y="1022"/>
                  </a:lnTo>
                  <a:lnTo>
                    <a:pt x="2460" y="1011"/>
                  </a:lnTo>
                  <a:lnTo>
                    <a:pt x="2470" y="1006"/>
                  </a:lnTo>
                  <a:lnTo>
                    <a:pt x="2481" y="1011"/>
                  </a:lnTo>
                  <a:lnTo>
                    <a:pt x="2492" y="1022"/>
                  </a:lnTo>
                  <a:lnTo>
                    <a:pt x="2502" y="1011"/>
                  </a:lnTo>
                  <a:lnTo>
                    <a:pt x="2513" y="1006"/>
                  </a:lnTo>
                  <a:lnTo>
                    <a:pt x="2523" y="1011"/>
                  </a:lnTo>
                  <a:lnTo>
                    <a:pt x="2534" y="1022"/>
                  </a:lnTo>
                  <a:lnTo>
                    <a:pt x="2544" y="1011"/>
                  </a:lnTo>
                  <a:lnTo>
                    <a:pt x="2555" y="1006"/>
                  </a:lnTo>
                  <a:lnTo>
                    <a:pt x="2566" y="1011"/>
                  </a:lnTo>
                  <a:lnTo>
                    <a:pt x="2576" y="1022"/>
                  </a:lnTo>
                  <a:lnTo>
                    <a:pt x="2587" y="1011"/>
                  </a:lnTo>
                  <a:lnTo>
                    <a:pt x="2597" y="1006"/>
                  </a:lnTo>
                  <a:lnTo>
                    <a:pt x="2608" y="1010"/>
                  </a:lnTo>
                  <a:lnTo>
                    <a:pt x="2618" y="1022"/>
                  </a:lnTo>
                  <a:lnTo>
                    <a:pt x="2629" y="1010"/>
                  </a:lnTo>
                  <a:lnTo>
                    <a:pt x="2639" y="1006"/>
                  </a:lnTo>
                  <a:lnTo>
                    <a:pt x="2650" y="1010"/>
                  </a:lnTo>
                  <a:lnTo>
                    <a:pt x="2661" y="1022"/>
                  </a:lnTo>
                  <a:lnTo>
                    <a:pt x="2671" y="1010"/>
                  </a:lnTo>
                  <a:lnTo>
                    <a:pt x="2682" y="1005"/>
                  </a:lnTo>
                  <a:lnTo>
                    <a:pt x="2692" y="1010"/>
                  </a:lnTo>
                </a:path>
              </a:pathLst>
            </a:custGeom>
            <a:noFill/>
            <a:ln w="3175" cap="flat">
              <a:solidFill>
                <a:srgbClr val="00B0F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09" name="Freeform 216"/>
            <p:cNvSpPr>
              <a:spLocks/>
            </p:cNvSpPr>
            <p:nvPr/>
          </p:nvSpPr>
          <p:spPr bwMode="auto">
            <a:xfrm>
              <a:off x="5470826" y="3929030"/>
              <a:ext cx="2672064" cy="1007398"/>
            </a:xfrm>
            <a:custGeom>
              <a:avLst/>
              <a:gdLst>
                <a:gd name="T0" fmla="*/ 42 w 2692"/>
                <a:gd name="T1" fmla="*/ 1022 h 1022"/>
                <a:gd name="T2" fmla="*/ 95 w 2692"/>
                <a:gd name="T3" fmla="*/ 1010 h 1022"/>
                <a:gd name="T4" fmla="*/ 148 w 2692"/>
                <a:gd name="T5" fmla="*/ 1004 h 1022"/>
                <a:gd name="T6" fmla="*/ 201 w 2692"/>
                <a:gd name="T7" fmla="*/ 1009 h 1022"/>
                <a:gd name="T8" fmla="*/ 254 w 2692"/>
                <a:gd name="T9" fmla="*/ 1022 h 1022"/>
                <a:gd name="T10" fmla="*/ 306 w 2692"/>
                <a:gd name="T11" fmla="*/ 1008 h 1022"/>
                <a:gd name="T12" fmla="*/ 359 w 2692"/>
                <a:gd name="T13" fmla="*/ 1001 h 1022"/>
                <a:gd name="T14" fmla="*/ 412 w 2692"/>
                <a:gd name="T15" fmla="*/ 1006 h 1022"/>
                <a:gd name="T16" fmla="*/ 465 w 2692"/>
                <a:gd name="T17" fmla="*/ 1022 h 1022"/>
                <a:gd name="T18" fmla="*/ 517 w 2692"/>
                <a:gd name="T19" fmla="*/ 1004 h 1022"/>
                <a:gd name="T20" fmla="*/ 570 w 2692"/>
                <a:gd name="T21" fmla="*/ 994 h 1022"/>
                <a:gd name="T22" fmla="*/ 623 w 2692"/>
                <a:gd name="T23" fmla="*/ 1001 h 1022"/>
                <a:gd name="T24" fmla="*/ 676 w 2692"/>
                <a:gd name="T25" fmla="*/ 1022 h 1022"/>
                <a:gd name="T26" fmla="*/ 729 w 2692"/>
                <a:gd name="T27" fmla="*/ 995 h 1022"/>
                <a:gd name="T28" fmla="*/ 781 w 2692"/>
                <a:gd name="T29" fmla="*/ 978 h 1022"/>
                <a:gd name="T30" fmla="*/ 834 w 2692"/>
                <a:gd name="T31" fmla="*/ 985 h 1022"/>
                <a:gd name="T32" fmla="*/ 887 w 2692"/>
                <a:gd name="T33" fmla="*/ 1022 h 1022"/>
                <a:gd name="T34" fmla="*/ 940 w 2692"/>
                <a:gd name="T35" fmla="*/ 961 h 1022"/>
                <a:gd name="T36" fmla="*/ 993 w 2692"/>
                <a:gd name="T37" fmla="*/ 892 h 1022"/>
                <a:gd name="T38" fmla="*/ 1045 w 2692"/>
                <a:gd name="T39" fmla="*/ 838 h 1022"/>
                <a:gd name="T40" fmla="*/ 1098 w 2692"/>
                <a:gd name="T41" fmla="*/ 0 h 1022"/>
                <a:gd name="T42" fmla="*/ 1151 w 2692"/>
                <a:gd name="T43" fmla="*/ 838 h 1022"/>
                <a:gd name="T44" fmla="*/ 1204 w 2692"/>
                <a:gd name="T45" fmla="*/ 892 h 1022"/>
                <a:gd name="T46" fmla="*/ 1257 w 2692"/>
                <a:gd name="T47" fmla="*/ 961 h 1022"/>
                <a:gd name="T48" fmla="*/ 1309 w 2692"/>
                <a:gd name="T49" fmla="*/ 1022 h 1022"/>
                <a:gd name="T50" fmla="*/ 1362 w 2692"/>
                <a:gd name="T51" fmla="*/ 985 h 1022"/>
                <a:gd name="T52" fmla="*/ 1415 w 2692"/>
                <a:gd name="T53" fmla="*/ 978 h 1022"/>
                <a:gd name="T54" fmla="*/ 1468 w 2692"/>
                <a:gd name="T55" fmla="*/ 995 h 1022"/>
                <a:gd name="T56" fmla="*/ 1520 w 2692"/>
                <a:gd name="T57" fmla="*/ 1022 h 1022"/>
                <a:gd name="T58" fmla="*/ 1573 w 2692"/>
                <a:gd name="T59" fmla="*/ 1001 h 1022"/>
                <a:gd name="T60" fmla="*/ 1626 w 2692"/>
                <a:gd name="T61" fmla="*/ 994 h 1022"/>
                <a:gd name="T62" fmla="*/ 1679 w 2692"/>
                <a:gd name="T63" fmla="*/ 1004 h 1022"/>
                <a:gd name="T64" fmla="*/ 1732 w 2692"/>
                <a:gd name="T65" fmla="*/ 1022 h 1022"/>
                <a:gd name="T66" fmla="*/ 1784 w 2692"/>
                <a:gd name="T67" fmla="*/ 1006 h 1022"/>
                <a:gd name="T68" fmla="*/ 1837 w 2692"/>
                <a:gd name="T69" fmla="*/ 1001 h 1022"/>
                <a:gd name="T70" fmla="*/ 1890 w 2692"/>
                <a:gd name="T71" fmla="*/ 1008 h 1022"/>
                <a:gd name="T72" fmla="*/ 1943 w 2692"/>
                <a:gd name="T73" fmla="*/ 1022 h 1022"/>
                <a:gd name="T74" fmla="*/ 1995 w 2692"/>
                <a:gd name="T75" fmla="*/ 1009 h 1022"/>
                <a:gd name="T76" fmla="*/ 2048 w 2692"/>
                <a:gd name="T77" fmla="*/ 1004 h 1022"/>
                <a:gd name="T78" fmla="*/ 2101 w 2692"/>
                <a:gd name="T79" fmla="*/ 1010 h 1022"/>
                <a:gd name="T80" fmla="*/ 2154 w 2692"/>
                <a:gd name="T81" fmla="*/ 1022 h 1022"/>
                <a:gd name="T82" fmla="*/ 2207 w 2692"/>
                <a:gd name="T83" fmla="*/ 1010 h 1022"/>
                <a:gd name="T84" fmla="*/ 2259 w 2692"/>
                <a:gd name="T85" fmla="*/ 1006 h 1022"/>
                <a:gd name="T86" fmla="*/ 2312 w 2692"/>
                <a:gd name="T87" fmla="*/ 1011 h 1022"/>
                <a:gd name="T88" fmla="*/ 2365 w 2692"/>
                <a:gd name="T89" fmla="*/ 1022 h 1022"/>
                <a:gd name="T90" fmla="*/ 2418 w 2692"/>
                <a:gd name="T91" fmla="*/ 1011 h 1022"/>
                <a:gd name="T92" fmla="*/ 2470 w 2692"/>
                <a:gd name="T93" fmla="*/ 1006 h 1022"/>
                <a:gd name="T94" fmla="*/ 2523 w 2692"/>
                <a:gd name="T95" fmla="*/ 1011 h 1022"/>
                <a:gd name="T96" fmla="*/ 2576 w 2692"/>
                <a:gd name="T97" fmla="*/ 1022 h 1022"/>
                <a:gd name="T98" fmla="*/ 2629 w 2692"/>
                <a:gd name="T99" fmla="*/ 1011 h 1022"/>
                <a:gd name="T100" fmla="*/ 2682 w 2692"/>
                <a:gd name="T101" fmla="*/ 1006 h 10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692" h="1022">
                  <a:moveTo>
                    <a:pt x="0" y="1022"/>
                  </a:moveTo>
                  <a:lnTo>
                    <a:pt x="11" y="1010"/>
                  </a:lnTo>
                  <a:lnTo>
                    <a:pt x="21" y="1005"/>
                  </a:lnTo>
                  <a:lnTo>
                    <a:pt x="32" y="1010"/>
                  </a:lnTo>
                  <a:lnTo>
                    <a:pt x="42" y="1022"/>
                  </a:lnTo>
                  <a:lnTo>
                    <a:pt x="53" y="1010"/>
                  </a:lnTo>
                  <a:lnTo>
                    <a:pt x="64" y="1005"/>
                  </a:lnTo>
                  <a:lnTo>
                    <a:pt x="74" y="1010"/>
                  </a:lnTo>
                  <a:lnTo>
                    <a:pt x="85" y="1022"/>
                  </a:lnTo>
                  <a:lnTo>
                    <a:pt x="95" y="1010"/>
                  </a:lnTo>
                  <a:lnTo>
                    <a:pt x="106" y="1005"/>
                  </a:lnTo>
                  <a:lnTo>
                    <a:pt x="116" y="1010"/>
                  </a:lnTo>
                  <a:lnTo>
                    <a:pt x="127" y="1022"/>
                  </a:lnTo>
                  <a:lnTo>
                    <a:pt x="137" y="1010"/>
                  </a:lnTo>
                  <a:lnTo>
                    <a:pt x="148" y="1004"/>
                  </a:lnTo>
                  <a:lnTo>
                    <a:pt x="159" y="1010"/>
                  </a:lnTo>
                  <a:lnTo>
                    <a:pt x="169" y="1022"/>
                  </a:lnTo>
                  <a:lnTo>
                    <a:pt x="180" y="1009"/>
                  </a:lnTo>
                  <a:lnTo>
                    <a:pt x="190" y="1004"/>
                  </a:lnTo>
                  <a:lnTo>
                    <a:pt x="201" y="1009"/>
                  </a:lnTo>
                  <a:lnTo>
                    <a:pt x="211" y="1022"/>
                  </a:lnTo>
                  <a:lnTo>
                    <a:pt x="222" y="1009"/>
                  </a:lnTo>
                  <a:lnTo>
                    <a:pt x="232" y="1003"/>
                  </a:lnTo>
                  <a:lnTo>
                    <a:pt x="243" y="1009"/>
                  </a:lnTo>
                  <a:lnTo>
                    <a:pt x="254" y="1022"/>
                  </a:lnTo>
                  <a:lnTo>
                    <a:pt x="264" y="1009"/>
                  </a:lnTo>
                  <a:lnTo>
                    <a:pt x="275" y="1003"/>
                  </a:lnTo>
                  <a:lnTo>
                    <a:pt x="285" y="1008"/>
                  </a:lnTo>
                  <a:lnTo>
                    <a:pt x="296" y="1022"/>
                  </a:lnTo>
                  <a:lnTo>
                    <a:pt x="306" y="1008"/>
                  </a:lnTo>
                  <a:lnTo>
                    <a:pt x="317" y="1002"/>
                  </a:lnTo>
                  <a:lnTo>
                    <a:pt x="328" y="1008"/>
                  </a:lnTo>
                  <a:lnTo>
                    <a:pt x="338" y="1022"/>
                  </a:lnTo>
                  <a:lnTo>
                    <a:pt x="349" y="1007"/>
                  </a:lnTo>
                  <a:lnTo>
                    <a:pt x="359" y="1001"/>
                  </a:lnTo>
                  <a:lnTo>
                    <a:pt x="370" y="1007"/>
                  </a:lnTo>
                  <a:lnTo>
                    <a:pt x="380" y="1022"/>
                  </a:lnTo>
                  <a:lnTo>
                    <a:pt x="391" y="1007"/>
                  </a:lnTo>
                  <a:lnTo>
                    <a:pt x="401" y="1000"/>
                  </a:lnTo>
                  <a:lnTo>
                    <a:pt x="412" y="1006"/>
                  </a:lnTo>
                  <a:lnTo>
                    <a:pt x="423" y="1022"/>
                  </a:lnTo>
                  <a:lnTo>
                    <a:pt x="433" y="1006"/>
                  </a:lnTo>
                  <a:lnTo>
                    <a:pt x="444" y="999"/>
                  </a:lnTo>
                  <a:lnTo>
                    <a:pt x="454" y="1006"/>
                  </a:lnTo>
                  <a:lnTo>
                    <a:pt x="465" y="1022"/>
                  </a:lnTo>
                  <a:lnTo>
                    <a:pt x="475" y="1005"/>
                  </a:lnTo>
                  <a:lnTo>
                    <a:pt x="486" y="998"/>
                  </a:lnTo>
                  <a:lnTo>
                    <a:pt x="496" y="1005"/>
                  </a:lnTo>
                  <a:lnTo>
                    <a:pt x="507" y="1022"/>
                  </a:lnTo>
                  <a:lnTo>
                    <a:pt x="517" y="1004"/>
                  </a:lnTo>
                  <a:lnTo>
                    <a:pt x="528" y="996"/>
                  </a:lnTo>
                  <a:lnTo>
                    <a:pt x="539" y="1003"/>
                  </a:lnTo>
                  <a:lnTo>
                    <a:pt x="549" y="1022"/>
                  </a:lnTo>
                  <a:lnTo>
                    <a:pt x="560" y="1003"/>
                  </a:lnTo>
                  <a:lnTo>
                    <a:pt x="570" y="994"/>
                  </a:lnTo>
                  <a:lnTo>
                    <a:pt x="581" y="1002"/>
                  </a:lnTo>
                  <a:lnTo>
                    <a:pt x="591" y="1022"/>
                  </a:lnTo>
                  <a:lnTo>
                    <a:pt x="602" y="1002"/>
                  </a:lnTo>
                  <a:lnTo>
                    <a:pt x="612" y="992"/>
                  </a:lnTo>
                  <a:lnTo>
                    <a:pt x="623" y="1001"/>
                  </a:lnTo>
                  <a:lnTo>
                    <a:pt x="634" y="1022"/>
                  </a:lnTo>
                  <a:lnTo>
                    <a:pt x="644" y="1000"/>
                  </a:lnTo>
                  <a:lnTo>
                    <a:pt x="655" y="990"/>
                  </a:lnTo>
                  <a:lnTo>
                    <a:pt x="665" y="999"/>
                  </a:lnTo>
                  <a:lnTo>
                    <a:pt x="676" y="1022"/>
                  </a:lnTo>
                  <a:lnTo>
                    <a:pt x="686" y="998"/>
                  </a:lnTo>
                  <a:lnTo>
                    <a:pt x="697" y="987"/>
                  </a:lnTo>
                  <a:lnTo>
                    <a:pt x="708" y="996"/>
                  </a:lnTo>
                  <a:lnTo>
                    <a:pt x="718" y="1022"/>
                  </a:lnTo>
                  <a:lnTo>
                    <a:pt x="729" y="995"/>
                  </a:lnTo>
                  <a:lnTo>
                    <a:pt x="739" y="983"/>
                  </a:lnTo>
                  <a:lnTo>
                    <a:pt x="750" y="994"/>
                  </a:lnTo>
                  <a:lnTo>
                    <a:pt x="760" y="1022"/>
                  </a:lnTo>
                  <a:lnTo>
                    <a:pt x="771" y="992"/>
                  </a:lnTo>
                  <a:lnTo>
                    <a:pt x="781" y="978"/>
                  </a:lnTo>
                  <a:lnTo>
                    <a:pt x="792" y="990"/>
                  </a:lnTo>
                  <a:lnTo>
                    <a:pt x="803" y="1022"/>
                  </a:lnTo>
                  <a:lnTo>
                    <a:pt x="813" y="987"/>
                  </a:lnTo>
                  <a:lnTo>
                    <a:pt x="824" y="971"/>
                  </a:lnTo>
                  <a:lnTo>
                    <a:pt x="834" y="985"/>
                  </a:lnTo>
                  <a:lnTo>
                    <a:pt x="845" y="1022"/>
                  </a:lnTo>
                  <a:lnTo>
                    <a:pt x="855" y="982"/>
                  </a:lnTo>
                  <a:lnTo>
                    <a:pt x="866" y="962"/>
                  </a:lnTo>
                  <a:lnTo>
                    <a:pt x="876" y="978"/>
                  </a:lnTo>
                  <a:lnTo>
                    <a:pt x="887" y="1022"/>
                  </a:lnTo>
                  <a:lnTo>
                    <a:pt x="898" y="973"/>
                  </a:lnTo>
                  <a:lnTo>
                    <a:pt x="908" y="949"/>
                  </a:lnTo>
                  <a:lnTo>
                    <a:pt x="919" y="968"/>
                  </a:lnTo>
                  <a:lnTo>
                    <a:pt x="929" y="1022"/>
                  </a:lnTo>
                  <a:lnTo>
                    <a:pt x="940" y="961"/>
                  </a:lnTo>
                  <a:lnTo>
                    <a:pt x="950" y="929"/>
                  </a:lnTo>
                  <a:lnTo>
                    <a:pt x="961" y="951"/>
                  </a:lnTo>
                  <a:lnTo>
                    <a:pt x="971" y="1022"/>
                  </a:lnTo>
                  <a:lnTo>
                    <a:pt x="982" y="938"/>
                  </a:lnTo>
                  <a:lnTo>
                    <a:pt x="993" y="892"/>
                  </a:lnTo>
                  <a:lnTo>
                    <a:pt x="1003" y="920"/>
                  </a:lnTo>
                  <a:lnTo>
                    <a:pt x="1014" y="1022"/>
                  </a:lnTo>
                  <a:lnTo>
                    <a:pt x="1024" y="891"/>
                  </a:lnTo>
                  <a:lnTo>
                    <a:pt x="1035" y="805"/>
                  </a:lnTo>
                  <a:lnTo>
                    <a:pt x="1045" y="838"/>
                  </a:lnTo>
                  <a:lnTo>
                    <a:pt x="1056" y="1022"/>
                  </a:lnTo>
                  <a:lnTo>
                    <a:pt x="1066" y="715"/>
                  </a:lnTo>
                  <a:lnTo>
                    <a:pt x="1077" y="371"/>
                  </a:lnTo>
                  <a:lnTo>
                    <a:pt x="1088" y="102"/>
                  </a:lnTo>
                  <a:lnTo>
                    <a:pt x="1098" y="0"/>
                  </a:lnTo>
                  <a:lnTo>
                    <a:pt x="1109" y="102"/>
                  </a:lnTo>
                  <a:lnTo>
                    <a:pt x="1119" y="371"/>
                  </a:lnTo>
                  <a:lnTo>
                    <a:pt x="1130" y="715"/>
                  </a:lnTo>
                  <a:lnTo>
                    <a:pt x="1140" y="1022"/>
                  </a:lnTo>
                  <a:lnTo>
                    <a:pt x="1151" y="838"/>
                  </a:lnTo>
                  <a:lnTo>
                    <a:pt x="1161" y="805"/>
                  </a:lnTo>
                  <a:lnTo>
                    <a:pt x="1172" y="891"/>
                  </a:lnTo>
                  <a:lnTo>
                    <a:pt x="1183" y="1022"/>
                  </a:lnTo>
                  <a:lnTo>
                    <a:pt x="1193" y="920"/>
                  </a:lnTo>
                  <a:lnTo>
                    <a:pt x="1204" y="892"/>
                  </a:lnTo>
                  <a:lnTo>
                    <a:pt x="1214" y="938"/>
                  </a:lnTo>
                  <a:lnTo>
                    <a:pt x="1225" y="1022"/>
                  </a:lnTo>
                  <a:lnTo>
                    <a:pt x="1235" y="951"/>
                  </a:lnTo>
                  <a:lnTo>
                    <a:pt x="1246" y="929"/>
                  </a:lnTo>
                  <a:lnTo>
                    <a:pt x="1257" y="961"/>
                  </a:lnTo>
                  <a:lnTo>
                    <a:pt x="1267" y="1022"/>
                  </a:lnTo>
                  <a:lnTo>
                    <a:pt x="1278" y="968"/>
                  </a:lnTo>
                  <a:lnTo>
                    <a:pt x="1288" y="949"/>
                  </a:lnTo>
                  <a:lnTo>
                    <a:pt x="1299" y="973"/>
                  </a:lnTo>
                  <a:lnTo>
                    <a:pt x="1309" y="1022"/>
                  </a:lnTo>
                  <a:lnTo>
                    <a:pt x="1320" y="978"/>
                  </a:lnTo>
                  <a:lnTo>
                    <a:pt x="1330" y="962"/>
                  </a:lnTo>
                  <a:lnTo>
                    <a:pt x="1341" y="982"/>
                  </a:lnTo>
                  <a:lnTo>
                    <a:pt x="1352" y="1022"/>
                  </a:lnTo>
                  <a:lnTo>
                    <a:pt x="1362" y="985"/>
                  </a:lnTo>
                  <a:lnTo>
                    <a:pt x="1373" y="971"/>
                  </a:lnTo>
                  <a:lnTo>
                    <a:pt x="1383" y="987"/>
                  </a:lnTo>
                  <a:lnTo>
                    <a:pt x="1394" y="1022"/>
                  </a:lnTo>
                  <a:lnTo>
                    <a:pt x="1404" y="990"/>
                  </a:lnTo>
                  <a:lnTo>
                    <a:pt x="1415" y="978"/>
                  </a:lnTo>
                  <a:lnTo>
                    <a:pt x="1425" y="992"/>
                  </a:lnTo>
                  <a:lnTo>
                    <a:pt x="1436" y="1022"/>
                  </a:lnTo>
                  <a:lnTo>
                    <a:pt x="1446" y="994"/>
                  </a:lnTo>
                  <a:lnTo>
                    <a:pt x="1457" y="983"/>
                  </a:lnTo>
                  <a:lnTo>
                    <a:pt x="1468" y="995"/>
                  </a:lnTo>
                  <a:lnTo>
                    <a:pt x="1478" y="1022"/>
                  </a:lnTo>
                  <a:lnTo>
                    <a:pt x="1489" y="996"/>
                  </a:lnTo>
                  <a:lnTo>
                    <a:pt x="1499" y="987"/>
                  </a:lnTo>
                  <a:lnTo>
                    <a:pt x="1510" y="998"/>
                  </a:lnTo>
                  <a:lnTo>
                    <a:pt x="1520" y="1022"/>
                  </a:lnTo>
                  <a:lnTo>
                    <a:pt x="1531" y="999"/>
                  </a:lnTo>
                  <a:lnTo>
                    <a:pt x="1541" y="990"/>
                  </a:lnTo>
                  <a:lnTo>
                    <a:pt x="1552" y="1000"/>
                  </a:lnTo>
                  <a:lnTo>
                    <a:pt x="1563" y="1022"/>
                  </a:lnTo>
                  <a:lnTo>
                    <a:pt x="1573" y="1001"/>
                  </a:lnTo>
                  <a:lnTo>
                    <a:pt x="1584" y="992"/>
                  </a:lnTo>
                  <a:lnTo>
                    <a:pt x="1594" y="1002"/>
                  </a:lnTo>
                  <a:lnTo>
                    <a:pt x="1605" y="1022"/>
                  </a:lnTo>
                  <a:lnTo>
                    <a:pt x="1615" y="1002"/>
                  </a:lnTo>
                  <a:lnTo>
                    <a:pt x="1626" y="994"/>
                  </a:lnTo>
                  <a:lnTo>
                    <a:pt x="1637" y="1003"/>
                  </a:lnTo>
                  <a:lnTo>
                    <a:pt x="1647" y="1022"/>
                  </a:lnTo>
                  <a:lnTo>
                    <a:pt x="1658" y="1003"/>
                  </a:lnTo>
                  <a:lnTo>
                    <a:pt x="1668" y="996"/>
                  </a:lnTo>
                  <a:lnTo>
                    <a:pt x="1679" y="1004"/>
                  </a:lnTo>
                  <a:lnTo>
                    <a:pt x="1689" y="1022"/>
                  </a:lnTo>
                  <a:lnTo>
                    <a:pt x="1700" y="1005"/>
                  </a:lnTo>
                  <a:lnTo>
                    <a:pt x="1710" y="998"/>
                  </a:lnTo>
                  <a:lnTo>
                    <a:pt x="1721" y="1005"/>
                  </a:lnTo>
                  <a:lnTo>
                    <a:pt x="1732" y="1022"/>
                  </a:lnTo>
                  <a:lnTo>
                    <a:pt x="1742" y="1006"/>
                  </a:lnTo>
                  <a:lnTo>
                    <a:pt x="1753" y="999"/>
                  </a:lnTo>
                  <a:lnTo>
                    <a:pt x="1763" y="1006"/>
                  </a:lnTo>
                  <a:lnTo>
                    <a:pt x="1774" y="1022"/>
                  </a:lnTo>
                  <a:lnTo>
                    <a:pt x="1784" y="1006"/>
                  </a:lnTo>
                  <a:lnTo>
                    <a:pt x="1795" y="1000"/>
                  </a:lnTo>
                  <a:lnTo>
                    <a:pt x="1805" y="1007"/>
                  </a:lnTo>
                  <a:lnTo>
                    <a:pt x="1816" y="1022"/>
                  </a:lnTo>
                  <a:lnTo>
                    <a:pt x="1827" y="1007"/>
                  </a:lnTo>
                  <a:lnTo>
                    <a:pt x="1837" y="1001"/>
                  </a:lnTo>
                  <a:lnTo>
                    <a:pt x="1848" y="1007"/>
                  </a:lnTo>
                  <a:lnTo>
                    <a:pt x="1858" y="1022"/>
                  </a:lnTo>
                  <a:lnTo>
                    <a:pt x="1869" y="1008"/>
                  </a:lnTo>
                  <a:lnTo>
                    <a:pt x="1879" y="1002"/>
                  </a:lnTo>
                  <a:lnTo>
                    <a:pt x="1890" y="1008"/>
                  </a:lnTo>
                  <a:lnTo>
                    <a:pt x="1900" y="1022"/>
                  </a:lnTo>
                  <a:lnTo>
                    <a:pt x="1911" y="1008"/>
                  </a:lnTo>
                  <a:lnTo>
                    <a:pt x="1921" y="1003"/>
                  </a:lnTo>
                  <a:lnTo>
                    <a:pt x="1932" y="1009"/>
                  </a:lnTo>
                  <a:lnTo>
                    <a:pt x="1943" y="1022"/>
                  </a:lnTo>
                  <a:lnTo>
                    <a:pt x="1953" y="1009"/>
                  </a:lnTo>
                  <a:lnTo>
                    <a:pt x="1964" y="1003"/>
                  </a:lnTo>
                  <a:lnTo>
                    <a:pt x="1974" y="1009"/>
                  </a:lnTo>
                  <a:lnTo>
                    <a:pt x="1985" y="1022"/>
                  </a:lnTo>
                  <a:lnTo>
                    <a:pt x="1995" y="1009"/>
                  </a:lnTo>
                  <a:lnTo>
                    <a:pt x="2006" y="1004"/>
                  </a:lnTo>
                  <a:lnTo>
                    <a:pt x="2017" y="1009"/>
                  </a:lnTo>
                  <a:lnTo>
                    <a:pt x="2027" y="1022"/>
                  </a:lnTo>
                  <a:lnTo>
                    <a:pt x="2038" y="1010"/>
                  </a:lnTo>
                  <a:lnTo>
                    <a:pt x="2048" y="1004"/>
                  </a:lnTo>
                  <a:lnTo>
                    <a:pt x="2059" y="1010"/>
                  </a:lnTo>
                  <a:lnTo>
                    <a:pt x="2069" y="1022"/>
                  </a:lnTo>
                  <a:lnTo>
                    <a:pt x="2080" y="1010"/>
                  </a:lnTo>
                  <a:lnTo>
                    <a:pt x="2090" y="1005"/>
                  </a:lnTo>
                  <a:lnTo>
                    <a:pt x="2101" y="1010"/>
                  </a:lnTo>
                  <a:lnTo>
                    <a:pt x="2112" y="1022"/>
                  </a:lnTo>
                  <a:lnTo>
                    <a:pt x="2122" y="1010"/>
                  </a:lnTo>
                  <a:lnTo>
                    <a:pt x="2133" y="1005"/>
                  </a:lnTo>
                  <a:lnTo>
                    <a:pt x="2143" y="1010"/>
                  </a:lnTo>
                  <a:lnTo>
                    <a:pt x="2154" y="1022"/>
                  </a:lnTo>
                  <a:lnTo>
                    <a:pt x="2164" y="1010"/>
                  </a:lnTo>
                  <a:lnTo>
                    <a:pt x="2175" y="1005"/>
                  </a:lnTo>
                  <a:lnTo>
                    <a:pt x="2186" y="1010"/>
                  </a:lnTo>
                  <a:lnTo>
                    <a:pt x="2196" y="1022"/>
                  </a:lnTo>
                  <a:lnTo>
                    <a:pt x="2207" y="1010"/>
                  </a:lnTo>
                  <a:lnTo>
                    <a:pt x="2217" y="1006"/>
                  </a:lnTo>
                  <a:lnTo>
                    <a:pt x="2228" y="1010"/>
                  </a:lnTo>
                  <a:lnTo>
                    <a:pt x="2238" y="1022"/>
                  </a:lnTo>
                  <a:lnTo>
                    <a:pt x="2249" y="1010"/>
                  </a:lnTo>
                  <a:lnTo>
                    <a:pt x="2259" y="1006"/>
                  </a:lnTo>
                  <a:lnTo>
                    <a:pt x="2270" y="1011"/>
                  </a:lnTo>
                  <a:lnTo>
                    <a:pt x="2280" y="1022"/>
                  </a:lnTo>
                  <a:lnTo>
                    <a:pt x="2291" y="1011"/>
                  </a:lnTo>
                  <a:lnTo>
                    <a:pt x="2302" y="1006"/>
                  </a:lnTo>
                  <a:lnTo>
                    <a:pt x="2312" y="1011"/>
                  </a:lnTo>
                  <a:lnTo>
                    <a:pt x="2323" y="1022"/>
                  </a:lnTo>
                  <a:lnTo>
                    <a:pt x="2333" y="1011"/>
                  </a:lnTo>
                  <a:lnTo>
                    <a:pt x="2344" y="1006"/>
                  </a:lnTo>
                  <a:lnTo>
                    <a:pt x="2354" y="1011"/>
                  </a:lnTo>
                  <a:lnTo>
                    <a:pt x="2365" y="1022"/>
                  </a:lnTo>
                  <a:lnTo>
                    <a:pt x="2375" y="1011"/>
                  </a:lnTo>
                  <a:lnTo>
                    <a:pt x="2386" y="1006"/>
                  </a:lnTo>
                  <a:lnTo>
                    <a:pt x="2397" y="1011"/>
                  </a:lnTo>
                  <a:lnTo>
                    <a:pt x="2407" y="1022"/>
                  </a:lnTo>
                  <a:lnTo>
                    <a:pt x="2418" y="1011"/>
                  </a:lnTo>
                  <a:lnTo>
                    <a:pt x="2428" y="1006"/>
                  </a:lnTo>
                  <a:lnTo>
                    <a:pt x="2439" y="1011"/>
                  </a:lnTo>
                  <a:lnTo>
                    <a:pt x="2449" y="1022"/>
                  </a:lnTo>
                  <a:lnTo>
                    <a:pt x="2460" y="1011"/>
                  </a:lnTo>
                  <a:lnTo>
                    <a:pt x="2470" y="1006"/>
                  </a:lnTo>
                  <a:lnTo>
                    <a:pt x="2481" y="1011"/>
                  </a:lnTo>
                  <a:lnTo>
                    <a:pt x="2492" y="1022"/>
                  </a:lnTo>
                  <a:lnTo>
                    <a:pt x="2502" y="1011"/>
                  </a:lnTo>
                  <a:lnTo>
                    <a:pt x="2513" y="1006"/>
                  </a:lnTo>
                  <a:lnTo>
                    <a:pt x="2523" y="1011"/>
                  </a:lnTo>
                  <a:lnTo>
                    <a:pt x="2534" y="1022"/>
                  </a:lnTo>
                  <a:lnTo>
                    <a:pt x="2544" y="1011"/>
                  </a:lnTo>
                  <a:lnTo>
                    <a:pt x="2555" y="1006"/>
                  </a:lnTo>
                  <a:lnTo>
                    <a:pt x="2566" y="1011"/>
                  </a:lnTo>
                  <a:lnTo>
                    <a:pt x="2576" y="1022"/>
                  </a:lnTo>
                  <a:lnTo>
                    <a:pt x="2587" y="1011"/>
                  </a:lnTo>
                  <a:lnTo>
                    <a:pt x="2597" y="1006"/>
                  </a:lnTo>
                  <a:lnTo>
                    <a:pt x="2608" y="1011"/>
                  </a:lnTo>
                  <a:lnTo>
                    <a:pt x="2618" y="1022"/>
                  </a:lnTo>
                  <a:lnTo>
                    <a:pt x="2629" y="1011"/>
                  </a:lnTo>
                  <a:lnTo>
                    <a:pt x="2639" y="1006"/>
                  </a:lnTo>
                  <a:lnTo>
                    <a:pt x="2650" y="1010"/>
                  </a:lnTo>
                  <a:lnTo>
                    <a:pt x="2661" y="1022"/>
                  </a:lnTo>
                  <a:lnTo>
                    <a:pt x="2671" y="1010"/>
                  </a:lnTo>
                  <a:lnTo>
                    <a:pt x="2682" y="1006"/>
                  </a:lnTo>
                  <a:lnTo>
                    <a:pt x="2692" y="1010"/>
                  </a:lnTo>
                </a:path>
              </a:pathLst>
            </a:custGeom>
            <a:noFill/>
            <a:ln w="3175" cap="flat">
              <a:solidFill>
                <a:srgbClr val="00B0F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0" name="Freeform 217"/>
            <p:cNvSpPr>
              <a:spLocks/>
            </p:cNvSpPr>
            <p:nvPr/>
          </p:nvSpPr>
          <p:spPr bwMode="auto">
            <a:xfrm>
              <a:off x="5470826" y="3929030"/>
              <a:ext cx="2672064" cy="1007398"/>
            </a:xfrm>
            <a:custGeom>
              <a:avLst/>
              <a:gdLst>
                <a:gd name="T0" fmla="*/ 42 w 2692"/>
                <a:gd name="T1" fmla="*/ 1022 h 1022"/>
                <a:gd name="T2" fmla="*/ 95 w 2692"/>
                <a:gd name="T3" fmla="*/ 1010 h 1022"/>
                <a:gd name="T4" fmla="*/ 148 w 2692"/>
                <a:gd name="T5" fmla="*/ 1005 h 1022"/>
                <a:gd name="T6" fmla="*/ 201 w 2692"/>
                <a:gd name="T7" fmla="*/ 1010 h 1022"/>
                <a:gd name="T8" fmla="*/ 254 w 2692"/>
                <a:gd name="T9" fmla="*/ 1022 h 1022"/>
                <a:gd name="T10" fmla="*/ 306 w 2692"/>
                <a:gd name="T11" fmla="*/ 1009 h 1022"/>
                <a:gd name="T12" fmla="*/ 359 w 2692"/>
                <a:gd name="T13" fmla="*/ 1002 h 1022"/>
                <a:gd name="T14" fmla="*/ 412 w 2692"/>
                <a:gd name="T15" fmla="*/ 1007 h 1022"/>
                <a:gd name="T16" fmla="*/ 465 w 2692"/>
                <a:gd name="T17" fmla="*/ 1022 h 1022"/>
                <a:gd name="T18" fmla="*/ 517 w 2692"/>
                <a:gd name="T19" fmla="*/ 1005 h 1022"/>
                <a:gd name="T20" fmla="*/ 570 w 2692"/>
                <a:gd name="T21" fmla="*/ 996 h 1022"/>
                <a:gd name="T22" fmla="*/ 623 w 2692"/>
                <a:gd name="T23" fmla="*/ 1002 h 1022"/>
                <a:gd name="T24" fmla="*/ 676 w 2692"/>
                <a:gd name="T25" fmla="*/ 1022 h 1022"/>
                <a:gd name="T26" fmla="*/ 729 w 2692"/>
                <a:gd name="T27" fmla="*/ 998 h 1022"/>
                <a:gd name="T28" fmla="*/ 781 w 2692"/>
                <a:gd name="T29" fmla="*/ 983 h 1022"/>
                <a:gd name="T30" fmla="*/ 834 w 2692"/>
                <a:gd name="T31" fmla="*/ 990 h 1022"/>
                <a:gd name="T32" fmla="*/ 887 w 2692"/>
                <a:gd name="T33" fmla="*/ 1022 h 1022"/>
                <a:gd name="T34" fmla="*/ 940 w 2692"/>
                <a:gd name="T35" fmla="*/ 973 h 1022"/>
                <a:gd name="T36" fmla="*/ 993 w 2692"/>
                <a:gd name="T37" fmla="*/ 929 h 1022"/>
                <a:gd name="T38" fmla="*/ 1045 w 2692"/>
                <a:gd name="T39" fmla="*/ 920 h 1022"/>
                <a:gd name="T40" fmla="*/ 1098 w 2692"/>
                <a:gd name="T41" fmla="*/ 1022 h 1022"/>
                <a:gd name="T42" fmla="*/ 1151 w 2692"/>
                <a:gd name="T43" fmla="*/ 102 h 1022"/>
                <a:gd name="T44" fmla="*/ 1204 w 2692"/>
                <a:gd name="T45" fmla="*/ 805 h 1022"/>
                <a:gd name="T46" fmla="*/ 1257 w 2692"/>
                <a:gd name="T47" fmla="*/ 938 h 1022"/>
                <a:gd name="T48" fmla="*/ 1309 w 2692"/>
                <a:gd name="T49" fmla="*/ 1022 h 1022"/>
                <a:gd name="T50" fmla="*/ 1362 w 2692"/>
                <a:gd name="T51" fmla="*/ 978 h 1022"/>
                <a:gd name="T52" fmla="*/ 1415 w 2692"/>
                <a:gd name="T53" fmla="*/ 971 h 1022"/>
                <a:gd name="T54" fmla="*/ 1468 w 2692"/>
                <a:gd name="T55" fmla="*/ 992 h 1022"/>
                <a:gd name="T56" fmla="*/ 1520 w 2692"/>
                <a:gd name="T57" fmla="*/ 1022 h 1022"/>
                <a:gd name="T58" fmla="*/ 1573 w 2692"/>
                <a:gd name="T59" fmla="*/ 999 h 1022"/>
                <a:gd name="T60" fmla="*/ 1626 w 2692"/>
                <a:gd name="T61" fmla="*/ 992 h 1022"/>
                <a:gd name="T62" fmla="*/ 1679 w 2692"/>
                <a:gd name="T63" fmla="*/ 1003 h 1022"/>
                <a:gd name="T64" fmla="*/ 1732 w 2692"/>
                <a:gd name="T65" fmla="*/ 1022 h 1022"/>
                <a:gd name="T66" fmla="*/ 1784 w 2692"/>
                <a:gd name="T67" fmla="*/ 1006 h 1022"/>
                <a:gd name="T68" fmla="*/ 1837 w 2692"/>
                <a:gd name="T69" fmla="*/ 1000 h 1022"/>
                <a:gd name="T70" fmla="*/ 1890 w 2692"/>
                <a:gd name="T71" fmla="*/ 1007 h 1022"/>
                <a:gd name="T72" fmla="*/ 1943 w 2692"/>
                <a:gd name="T73" fmla="*/ 1022 h 1022"/>
                <a:gd name="T74" fmla="*/ 1995 w 2692"/>
                <a:gd name="T75" fmla="*/ 1009 h 1022"/>
                <a:gd name="T76" fmla="*/ 2048 w 2692"/>
                <a:gd name="T77" fmla="*/ 1004 h 1022"/>
                <a:gd name="T78" fmla="*/ 2101 w 2692"/>
                <a:gd name="T79" fmla="*/ 1010 h 1022"/>
                <a:gd name="T80" fmla="*/ 2154 w 2692"/>
                <a:gd name="T81" fmla="*/ 1022 h 1022"/>
                <a:gd name="T82" fmla="*/ 2207 w 2692"/>
                <a:gd name="T83" fmla="*/ 1010 h 1022"/>
                <a:gd name="T84" fmla="*/ 2259 w 2692"/>
                <a:gd name="T85" fmla="*/ 1006 h 1022"/>
                <a:gd name="T86" fmla="*/ 2312 w 2692"/>
                <a:gd name="T87" fmla="*/ 1011 h 1022"/>
                <a:gd name="T88" fmla="*/ 2365 w 2692"/>
                <a:gd name="T89" fmla="*/ 1022 h 1022"/>
                <a:gd name="T90" fmla="*/ 2418 w 2692"/>
                <a:gd name="T91" fmla="*/ 1011 h 1022"/>
                <a:gd name="T92" fmla="*/ 2470 w 2692"/>
                <a:gd name="T93" fmla="*/ 1006 h 1022"/>
                <a:gd name="T94" fmla="*/ 2523 w 2692"/>
                <a:gd name="T95" fmla="*/ 1011 h 1022"/>
                <a:gd name="T96" fmla="*/ 2576 w 2692"/>
                <a:gd name="T97" fmla="*/ 1022 h 1022"/>
                <a:gd name="T98" fmla="*/ 2629 w 2692"/>
                <a:gd name="T99" fmla="*/ 1011 h 1022"/>
                <a:gd name="T100" fmla="*/ 2682 w 2692"/>
                <a:gd name="T101" fmla="*/ 1006 h 10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692" h="1022">
                  <a:moveTo>
                    <a:pt x="0" y="1022"/>
                  </a:moveTo>
                  <a:lnTo>
                    <a:pt x="11" y="1010"/>
                  </a:lnTo>
                  <a:lnTo>
                    <a:pt x="21" y="1006"/>
                  </a:lnTo>
                  <a:lnTo>
                    <a:pt x="32" y="1010"/>
                  </a:lnTo>
                  <a:lnTo>
                    <a:pt x="42" y="1022"/>
                  </a:lnTo>
                  <a:lnTo>
                    <a:pt x="53" y="1010"/>
                  </a:lnTo>
                  <a:lnTo>
                    <a:pt x="64" y="1005"/>
                  </a:lnTo>
                  <a:lnTo>
                    <a:pt x="74" y="1010"/>
                  </a:lnTo>
                  <a:lnTo>
                    <a:pt x="85" y="1022"/>
                  </a:lnTo>
                  <a:lnTo>
                    <a:pt x="95" y="1010"/>
                  </a:lnTo>
                  <a:lnTo>
                    <a:pt x="106" y="1005"/>
                  </a:lnTo>
                  <a:lnTo>
                    <a:pt x="116" y="1010"/>
                  </a:lnTo>
                  <a:lnTo>
                    <a:pt x="127" y="1022"/>
                  </a:lnTo>
                  <a:lnTo>
                    <a:pt x="137" y="1010"/>
                  </a:lnTo>
                  <a:lnTo>
                    <a:pt x="148" y="1005"/>
                  </a:lnTo>
                  <a:lnTo>
                    <a:pt x="159" y="1010"/>
                  </a:lnTo>
                  <a:lnTo>
                    <a:pt x="169" y="1022"/>
                  </a:lnTo>
                  <a:lnTo>
                    <a:pt x="180" y="1010"/>
                  </a:lnTo>
                  <a:lnTo>
                    <a:pt x="190" y="1004"/>
                  </a:lnTo>
                  <a:lnTo>
                    <a:pt x="201" y="1010"/>
                  </a:lnTo>
                  <a:lnTo>
                    <a:pt x="211" y="1022"/>
                  </a:lnTo>
                  <a:lnTo>
                    <a:pt x="222" y="1009"/>
                  </a:lnTo>
                  <a:lnTo>
                    <a:pt x="232" y="1004"/>
                  </a:lnTo>
                  <a:lnTo>
                    <a:pt x="243" y="1009"/>
                  </a:lnTo>
                  <a:lnTo>
                    <a:pt x="254" y="1022"/>
                  </a:lnTo>
                  <a:lnTo>
                    <a:pt x="264" y="1009"/>
                  </a:lnTo>
                  <a:lnTo>
                    <a:pt x="275" y="1003"/>
                  </a:lnTo>
                  <a:lnTo>
                    <a:pt x="285" y="1009"/>
                  </a:lnTo>
                  <a:lnTo>
                    <a:pt x="296" y="1022"/>
                  </a:lnTo>
                  <a:lnTo>
                    <a:pt x="306" y="1009"/>
                  </a:lnTo>
                  <a:lnTo>
                    <a:pt x="317" y="1003"/>
                  </a:lnTo>
                  <a:lnTo>
                    <a:pt x="328" y="1008"/>
                  </a:lnTo>
                  <a:lnTo>
                    <a:pt x="338" y="1022"/>
                  </a:lnTo>
                  <a:lnTo>
                    <a:pt x="349" y="1008"/>
                  </a:lnTo>
                  <a:lnTo>
                    <a:pt x="359" y="1002"/>
                  </a:lnTo>
                  <a:lnTo>
                    <a:pt x="370" y="1008"/>
                  </a:lnTo>
                  <a:lnTo>
                    <a:pt x="380" y="1022"/>
                  </a:lnTo>
                  <a:lnTo>
                    <a:pt x="391" y="1007"/>
                  </a:lnTo>
                  <a:lnTo>
                    <a:pt x="401" y="1001"/>
                  </a:lnTo>
                  <a:lnTo>
                    <a:pt x="412" y="1007"/>
                  </a:lnTo>
                  <a:lnTo>
                    <a:pt x="423" y="1022"/>
                  </a:lnTo>
                  <a:lnTo>
                    <a:pt x="433" y="1007"/>
                  </a:lnTo>
                  <a:lnTo>
                    <a:pt x="444" y="1000"/>
                  </a:lnTo>
                  <a:lnTo>
                    <a:pt x="454" y="1006"/>
                  </a:lnTo>
                  <a:lnTo>
                    <a:pt x="465" y="1022"/>
                  </a:lnTo>
                  <a:lnTo>
                    <a:pt x="475" y="1006"/>
                  </a:lnTo>
                  <a:lnTo>
                    <a:pt x="486" y="999"/>
                  </a:lnTo>
                  <a:lnTo>
                    <a:pt x="496" y="1006"/>
                  </a:lnTo>
                  <a:lnTo>
                    <a:pt x="507" y="1022"/>
                  </a:lnTo>
                  <a:lnTo>
                    <a:pt x="517" y="1005"/>
                  </a:lnTo>
                  <a:lnTo>
                    <a:pt x="528" y="998"/>
                  </a:lnTo>
                  <a:lnTo>
                    <a:pt x="539" y="1005"/>
                  </a:lnTo>
                  <a:lnTo>
                    <a:pt x="549" y="1022"/>
                  </a:lnTo>
                  <a:lnTo>
                    <a:pt x="560" y="1004"/>
                  </a:lnTo>
                  <a:lnTo>
                    <a:pt x="570" y="996"/>
                  </a:lnTo>
                  <a:lnTo>
                    <a:pt x="581" y="1003"/>
                  </a:lnTo>
                  <a:lnTo>
                    <a:pt x="591" y="1022"/>
                  </a:lnTo>
                  <a:lnTo>
                    <a:pt x="602" y="1003"/>
                  </a:lnTo>
                  <a:lnTo>
                    <a:pt x="612" y="994"/>
                  </a:lnTo>
                  <a:lnTo>
                    <a:pt x="623" y="1002"/>
                  </a:lnTo>
                  <a:lnTo>
                    <a:pt x="634" y="1022"/>
                  </a:lnTo>
                  <a:lnTo>
                    <a:pt x="644" y="1002"/>
                  </a:lnTo>
                  <a:lnTo>
                    <a:pt x="655" y="992"/>
                  </a:lnTo>
                  <a:lnTo>
                    <a:pt x="665" y="1001"/>
                  </a:lnTo>
                  <a:lnTo>
                    <a:pt x="676" y="1022"/>
                  </a:lnTo>
                  <a:lnTo>
                    <a:pt x="686" y="1000"/>
                  </a:lnTo>
                  <a:lnTo>
                    <a:pt x="697" y="990"/>
                  </a:lnTo>
                  <a:lnTo>
                    <a:pt x="708" y="999"/>
                  </a:lnTo>
                  <a:lnTo>
                    <a:pt x="718" y="1022"/>
                  </a:lnTo>
                  <a:lnTo>
                    <a:pt x="729" y="998"/>
                  </a:lnTo>
                  <a:lnTo>
                    <a:pt x="739" y="987"/>
                  </a:lnTo>
                  <a:lnTo>
                    <a:pt x="750" y="996"/>
                  </a:lnTo>
                  <a:lnTo>
                    <a:pt x="760" y="1022"/>
                  </a:lnTo>
                  <a:lnTo>
                    <a:pt x="771" y="995"/>
                  </a:lnTo>
                  <a:lnTo>
                    <a:pt x="781" y="983"/>
                  </a:lnTo>
                  <a:lnTo>
                    <a:pt x="792" y="994"/>
                  </a:lnTo>
                  <a:lnTo>
                    <a:pt x="803" y="1022"/>
                  </a:lnTo>
                  <a:lnTo>
                    <a:pt x="813" y="992"/>
                  </a:lnTo>
                  <a:lnTo>
                    <a:pt x="824" y="978"/>
                  </a:lnTo>
                  <a:lnTo>
                    <a:pt x="834" y="990"/>
                  </a:lnTo>
                  <a:lnTo>
                    <a:pt x="845" y="1022"/>
                  </a:lnTo>
                  <a:lnTo>
                    <a:pt x="855" y="987"/>
                  </a:lnTo>
                  <a:lnTo>
                    <a:pt x="866" y="971"/>
                  </a:lnTo>
                  <a:lnTo>
                    <a:pt x="876" y="985"/>
                  </a:lnTo>
                  <a:lnTo>
                    <a:pt x="887" y="1022"/>
                  </a:lnTo>
                  <a:lnTo>
                    <a:pt x="898" y="982"/>
                  </a:lnTo>
                  <a:lnTo>
                    <a:pt x="908" y="962"/>
                  </a:lnTo>
                  <a:lnTo>
                    <a:pt x="919" y="978"/>
                  </a:lnTo>
                  <a:lnTo>
                    <a:pt x="929" y="1022"/>
                  </a:lnTo>
                  <a:lnTo>
                    <a:pt x="940" y="973"/>
                  </a:lnTo>
                  <a:lnTo>
                    <a:pt x="950" y="949"/>
                  </a:lnTo>
                  <a:lnTo>
                    <a:pt x="961" y="968"/>
                  </a:lnTo>
                  <a:lnTo>
                    <a:pt x="971" y="1022"/>
                  </a:lnTo>
                  <a:lnTo>
                    <a:pt x="982" y="961"/>
                  </a:lnTo>
                  <a:lnTo>
                    <a:pt x="993" y="929"/>
                  </a:lnTo>
                  <a:lnTo>
                    <a:pt x="1003" y="951"/>
                  </a:lnTo>
                  <a:lnTo>
                    <a:pt x="1014" y="1022"/>
                  </a:lnTo>
                  <a:lnTo>
                    <a:pt x="1024" y="938"/>
                  </a:lnTo>
                  <a:lnTo>
                    <a:pt x="1035" y="892"/>
                  </a:lnTo>
                  <a:lnTo>
                    <a:pt x="1045" y="920"/>
                  </a:lnTo>
                  <a:lnTo>
                    <a:pt x="1056" y="1022"/>
                  </a:lnTo>
                  <a:lnTo>
                    <a:pt x="1066" y="891"/>
                  </a:lnTo>
                  <a:lnTo>
                    <a:pt x="1077" y="805"/>
                  </a:lnTo>
                  <a:lnTo>
                    <a:pt x="1088" y="838"/>
                  </a:lnTo>
                  <a:lnTo>
                    <a:pt x="1098" y="1022"/>
                  </a:lnTo>
                  <a:lnTo>
                    <a:pt x="1109" y="715"/>
                  </a:lnTo>
                  <a:lnTo>
                    <a:pt x="1119" y="371"/>
                  </a:lnTo>
                  <a:lnTo>
                    <a:pt x="1130" y="102"/>
                  </a:lnTo>
                  <a:lnTo>
                    <a:pt x="1140" y="0"/>
                  </a:lnTo>
                  <a:lnTo>
                    <a:pt x="1151" y="102"/>
                  </a:lnTo>
                  <a:lnTo>
                    <a:pt x="1161" y="371"/>
                  </a:lnTo>
                  <a:lnTo>
                    <a:pt x="1172" y="715"/>
                  </a:lnTo>
                  <a:lnTo>
                    <a:pt x="1183" y="1022"/>
                  </a:lnTo>
                  <a:lnTo>
                    <a:pt x="1193" y="838"/>
                  </a:lnTo>
                  <a:lnTo>
                    <a:pt x="1204" y="805"/>
                  </a:lnTo>
                  <a:lnTo>
                    <a:pt x="1214" y="891"/>
                  </a:lnTo>
                  <a:lnTo>
                    <a:pt x="1225" y="1022"/>
                  </a:lnTo>
                  <a:lnTo>
                    <a:pt x="1235" y="920"/>
                  </a:lnTo>
                  <a:lnTo>
                    <a:pt x="1246" y="892"/>
                  </a:lnTo>
                  <a:lnTo>
                    <a:pt x="1257" y="938"/>
                  </a:lnTo>
                  <a:lnTo>
                    <a:pt x="1267" y="1022"/>
                  </a:lnTo>
                  <a:lnTo>
                    <a:pt x="1278" y="951"/>
                  </a:lnTo>
                  <a:lnTo>
                    <a:pt x="1288" y="929"/>
                  </a:lnTo>
                  <a:lnTo>
                    <a:pt x="1299" y="961"/>
                  </a:lnTo>
                  <a:lnTo>
                    <a:pt x="1309" y="1022"/>
                  </a:lnTo>
                  <a:lnTo>
                    <a:pt x="1320" y="968"/>
                  </a:lnTo>
                  <a:lnTo>
                    <a:pt x="1330" y="949"/>
                  </a:lnTo>
                  <a:lnTo>
                    <a:pt x="1341" y="973"/>
                  </a:lnTo>
                  <a:lnTo>
                    <a:pt x="1352" y="1022"/>
                  </a:lnTo>
                  <a:lnTo>
                    <a:pt x="1362" y="978"/>
                  </a:lnTo>
                  <a:lnTo>
                    <a:pt x="1373" y="962"/>
                  </a:lnTo>
                  <a:lnTo>
                    <a:pt x="1383" y="982"/>
                  </a:lnTo>
                  <a:lnTo>
                    <a:pt x="1394" y="1022"/>
                  </a:lnTo>
                  <a:lnTo>
                    <a:pt x="1404" y="985"/>
                  </a:lnTo>
                  <a:lnTo>
                    <a:pt x="1415" y="971"/>
                  </a:lnTo>
                  <a:lnTo>
                    <a:pt x="1425" y="987"/>
                  </a:lnTo>
                  <a:lnTo>
                    <a:pt x="1436" y="1022"/>
                  </a:lnTo>
                  <a:lnTo>
                    <a:pt x="1446" y="990"/>
                  </a:lnTo>
                  <a:lnTo>
                    <a:pt x="1457" y="978"/>
                  </a:lnTo>
                  <a:lnTo>
                    <a:pt x="1468" y="992"/>
                  </a:lnTo>
                  <a:lnTo>
                    <a:pt x="1478" y="1022"/>
                  </a:lnTo>
                  <a:lnTo>
                    <a:pt x="1489" y="994"/>
                  </a:lnTo>
                  <a:lnTo>
                    <a:pt x="1499" y="983"/>
                  </a:lnTo>
                  <a:lnTo>
                    <a:pt x="1510" y="995"/>
                  </a:lnTo>
                  <a:lnTo>
                    <a:pt x="1520" y="1022"/>
                  </a:lnTo>
                  <a:lnTo>
                    <a:pt x="1531" y="996"/>
                  </a:lnTo>
                  <a:lnTo>
                    <a:pt x="1541" y="987"/>
                  </a:lnTo>
                  <a:lnTo>
                    <a:pt x="1552" y="998"/>
                  </a:lnTo>
                  <a:lnTo>
                    <a:pt x="1563" y="1022"/>
                  </a:lnTo>
                  <a:lnTo>
                    <a:pt x="1573" y="999"/>
                  </a:lnTo>
                  <a:lnTo>
                    <a:pt x="1584" y="990"/>
                  </a:lnTo>
                  <a:lnTo>
                    <a:pt x="1594" y="1000"/>
                  </a:lnTo>
                  <a:lnTo>
                    <a:pt x="1605" y="1022"/>
                  </a:lnTo>
                  <a:lnTo>
                    <a:pt x="1615" y="1001"/>
                  </a:lnTo>
                  <a:lnTo>
                    <a:pt x="1626" y="992"/>
                  </a:lnTo>
                  <a:lnTo>
                    <a:pt x="1637" y="1002"/>
                  </a:lnTo>
                  <a:lnTo>
                    <a:pt x="1647" y="1022"/>
                  </a:lnTo>
                  <a:lnTo>
                    <a:pt x="1658" y="1002"/>
                  </a:lnTo>
                  <a:lnTo>
                    <a:pt x="1668" y="994"/>
                  </a:lnTo>
                  <a:lnTo>
                    <a:pt x="1679" y="1003"/>
                  </a:lnTo>
                  <a:lnTo>
                    <a:pt x="1689" y="1022"/>
                  </a:lnTo>
                  <a:lnTo>
                    <a:pt x="1700" y="1003"/>
                  </a:lnTo>
                  <a:lnTo>
                    <a:pt x="1710" y="996"/>
                  </a:lnTo>
                  <a:lnTo>
                    <a:pt x="1721" y="1004"/>
                  </a:lnTo>
                  <a:lnTo>
                    <a:pt x="1732" y="1022"/>
                  </a:lnTo>
                  <a:lnTo>
                    <a:pt x="1742" y="1005"/>
                  </a:lnTo>
                  <a:lnTo>
                    <a:pt x="1753" y="998"/>
                  </a:lnTo>
                  <a:lnTo>
                    <a:pt x="1763" y="1005"/>
                  </a:lnTo>
                  <a:lnTo>
                    <a:pt x="1774" y="1022"/>
                  </a:lnTo>
                  <a:lnTo>
                    <a:pt x="1784" y="1006"/>
                  </a:lnTo>
                  <a:lnTo>
                    <a:pt x="1795" y="999"/>
                  </a:lnTo>
                  <a:lnTo>
                    <a:pt x="1805" y="1006"/>
                  </a:lnTo>
                  <a:lnTo>
                    <a:pt x="1816" y="1022"/>
                  </a:lnTo>
                  <a:lnTo>
                    <a:pt x="1827" y="1006"/>
                  </a:lnTo>
                  <a:lnTo>
                    <a:pt x="1837" y="1000"/>
                  </a:lnTo>
                  <a:lnTo>
                    <a:pt x="1848" y="1007"/>
                  </a:lnTo>
                  <a:lnTo>
                    <a:pt x="1858" y="1022"/>
                  </a:lnTo>
                  <a:lnTo>
                    <a:pt x="1869" y="1007"/>
                  </a:lnTo>
                  <a:lnTo>
                    <a:pt x="1879" y="1001"/>
                  </a:lnTo>
                  <a:lnTo>
                    <a:pt x="1890" y="1007"/>
                  </a:lnTo>
                  <a:lnTo>
                    <a:pt x="1900" y="1022"/>
                  </a:lnTo>
                  <a:lnTo>
                    <a:pt x="1911" y="1008"/>
                  </a:lnTo>
                  <a:lnTo>
                    <a:pt x="1921" y="1002"/>
                  </a:lnTo>
                  <a:lnTo>
                    <a:pt x="1932" y="1008"/>
                  </a:lnTo>
                  <a:lnTo>
                    <a:pt x="1943" y="1022"/>
                  </a:lnTo>
                  <a:lnTo>
                    <a:pt x="1953" y="1008"/>
                  </a:lnTo>
                  <a:lnTo>
                    <a:pt x="1964" y="1003"/>
                  </a:lnTo>
                  <a:lnTo>
                    <a:pt x="1974" y="1009"/>
                  </a:lnTo>
                  <a:lnTo>
                    <a:pt x="1985" y="1022"/>
                  </a:lnTo>
                  <a:lnTo>
                    <a:pt x="1995" y="1009"/>
                  </a:lnTo>
                  <a:lnTo>
                    <a:pt x="2006" y="1003"/>
                  </a:lnTo>
                  <a:lnTo>
                    <a:pt x="2017" y="1009"/>
                  </a:lnTo>
                  <a:lnTo>
                    <a:pt x="2027" y="1022"/>
                  </a:lnTo>
                  <a:lnTo>
                    <a:pt x="2038" y="1009"/>
                  </a:lnTo>
                  <a:lnTo>
                    <a:pt x="2048" y="1004"/>
                  </a:lnTo>
                  <a:lnTo>
                    <a:pt x="2059" y="1009"/>
                  </a:lnTo>
                  <a:lnTo>
                    <a:pt x="2069" y="1022"/>
                  </a:lnTo>
                  <a:lnTo>
                    <a:pt x="2080" y="1010"/>
                  </a:lnTo>
                  <a:lnTo>
                    <a:pt x="2090" y="1004"/>
                  </a:lnTo>
                  <a:lnTo>
                    <a:pt x="2101" y="1010"/>
                  </a:lnTo>
                  <a:lnTo>
                    <a:pt x="2112" y="1022"/>
                  </a:lnTo>
                  <a:lnTo>
                    <a:pt x="2122" y="1010"/>
                  </a:lnTo>
                  <a:lnTo>
                    <a:pt x="2133" y="1005"/>
                  </a:lnTo>
                  <a:lnTo>
                    <a:pt x="2143" y="1010"/>
                  </a:lnTo>
                  <a:lnTo>
                    <a:pt x="2154" y="1022"/>
                  </a:lnTo>
                  <a:lnTo>
                    <a:pt x="2164" y="1010"/>
                  </a:lnTo>
                  <a:lnTo>
                    <a:pt x="2175" y="1005"/>
                  </a:lnTo>
                  <a:lnTo>
                    <a:pt x="2186" y="1010"/>
                  </a:lnTo>
                  <a:lnTo>
                    <a:pt x="2196" y="1022"/>
                  </a:lnTo>
                  <a:lnTo>
                    <a:pt x="2207" y="1010"/>
                  </a:lnTo>
                  <a:lnTo>
                    <a:pt x="2217" y="1005"/>
                  </a:lnTo>
                  <a:lnTo>
                    <a:pt x="2228" y="1010"/>
                  </a:lnTo>
                  <a:lnTo>
                    <a:pt x="2238" y="1022"/>
                  </a:lnTo>
                  <a:lnTo>
                    <a:pt x="2249" y="1010"/>
                  </a:lnTo>
                  <a:lnTo>
                    <a:pt x="2259" y="1006"/>
                  </a:lnTo>
                  <a:lnTo>
                    <a:pt x="2270" y="1010"/>
                  </a:lnTo>
                  <a:lnTo>
                    <a:pt x="2280" y="1022"/>
                  </a:lnTo>
                  <a:lnTo>
                    <a:pt x="2291" y="1010"/>
                  </a:lnTo>
                  <a:lnTo>
                    <a:pt x="2302" y="1006"/>
                  </a:lnTo>
                  <a:lnTo>
                    <a:pt x="2312" y="1011"/>
                  </a:lnTo>
                  <a:lnTo>
                    <a:pt x="2323" y="1022"/>
                  </a:lnTo>
                  <a:lnTo>
                    <a:pt x="2333" y="1011"/>
                  </a:lnTo>
                  <a:lnTo>
                    <a:pt x="2344" y="1006"/>
                  </a:lnTo>
                  <a:lnTo>
                    <a:pt x="2354" y="1011"/>
                  </a:lnTo>
                  <a:lnTo>
                    <a:pt x="2365" y="1022"/>
                  </a:lnTo>
                  <a:lnTo>
                    <a:pt x="2375" y="1011"/>
                  </a:lnTo>
                  <a:lnTo>
                    <a:pt x="2386" y="1006"/>
                  </a:lnTo>
                  <a:lnTo>
                    <a:pt x="2397" y="1011"/>
                  </a:lnTo>
                  <a:lnTo>
                    <a:pt x="2407" y="1022"/>
                  </a:lnTo>
                  <a:lnTo>
                    <a:pt x="2418" y="1011"/>
                  </a:lnTo>
                  <a:lnTo>
                    <a:pt x="2428" y="1006"/>
                  </a:lnTo>
                  <a:lnTo>
                    <a:pt x="2439" y="1011"/>
                  </a:lnTo>
                  <a:lnTo>
                    <a:pt x="2449" y="1022"/>
                  </a:lnTo>
                  <a:lnTo>
                    <a:pt x="2460" y="1011"/>
                  </a:lnTo>
                  <a:lnTo>
                    <a:pt x="2470" y="1006"/>
                  </a:lnTo>
                  <a:lnTo>
                    <a:pt x="2481" y="1011"/>
                  </a:lnTo>
                  <a:lnTo>
                    <a:pt x="2492" y="1022"/>
                  </a:lnTo>
                  <a:lnTo>
                    <a:pt x="2502" y="1011"/>
                  </a:lnTo>
                  <a:lnTo>
                    <a:pt x="2513" y="1006"/>
                  </a:lnTo>
                  <a:lnTo>
                    <a:pt x="2523" y="1011"/>
                  </a:lnTo>
                  <a:lnTo>
                    <a:pt x="2534" y="1022"/>
                  </a:lnTo>
                  <a:lnTo>
                    <a:pt x="2544" y="1011"/>
                  </a:lnTo>
                  <a:lnTo>
                    <a:pt x="2555" y="1006"/>
                  </a:lnTo>
                  <a:lnTo>
                    <a:pt x="2566" y="1011"/>
                  </a:lnTo>
                  <a:lnTo>
                    <a:pt x="2576" y="1022"/>
                  </a:lnTo>
                  <a:lnTo>
                    <a:pt x="2587" y="1011"/>
                  </a:lnTo>
                  <a:lnTo>
                    <a:pt x="2597" y="1006"/>
                  </a:lnTo>
                  <a:lnTo>
                    <a:pt x="2608" y="1011"/>
                  </a:lnTo>
                  <a:lnTo>
                    <a:pt x="2618" y="1022"/>
                  </a:lnTo>
                  <a:lnTo>
                    <a:pt x="2629" y="1011"/>
                  </a:lnTo>
                  <a:lnTo>
                    <a:pt x="2639" y="1006"/>
                  </a:lnTo>
                  <a:lnTo>
                    <a:pt x="2650" y="1011"/>
                  </a:lnTo>
                  <a:lnTo>
                    <a:pt x="2661" y="1022"/>
                  </a:lnTo>
                  <a:lnTo>
                    <a:pt x="2671" y="1011"/>
                  </a:lnTo>
                  <a:lnTo>
                    <a:pt x="2682" y="1006"/>
                  </a:lnTo>
                  <a:lnTo>
                    <a:pt x="2692" y="1010"/>
                  </a:lnTo>
                </a:path>
              </a:pathLst>
            </a:custGeom>
            <a:noFill/>
            <a:ln w="3175" cap="flat">
              <a:solidFill>
                <a:srgbClr val="00B0F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1" name="Freeform 218"/>
            <p:cNvSpPr>
              <a:spLocks/>
            </p:cNvSpPr>
            <p:nvPr/>
          </p:nvSpPr>
          <p:spPr bwMode="auto">
            <a:xfrm>
              <a:off x="5470826" y="3929030"/>
              <a:ext cx="2672064" cy="1007398"/>
            </a:xfrm>
            <a:custGeom>
              <a:avLst/>
              <a:gdLst>
                <a:gd name="T0" fmla="*/ 42 w 2692"/>
                <a:gd name="T1" fmla="*/ 1022 h 1022"/>
                <a:gd name="T2" fmla="*/ 95 w 2692"/>
                <a:gd name="T3" fmla="*/ 1010 h 1022"/>
                <a:gd name="T4" fmla="*/ 148 w 2692"/>
                <a:gd name="T5" fmla="*/ 1005 h 1022"/>
                <a:gd name="T6" fmla="*/ 201 w 2692"/>
                <a:gd name="T7" fmla="*/ 1010 h 1022"/>
                <a:gd name="T8" fmla="*/ 254 w 2692"/>
                <a:gd name="T9" fmla="*/ 1022 h 1022"/>
                <a:gd name="T10" fmla="*/ 306 w 2692"/>
                <a:gd name="T11" fmla="*/ 1009 h 1022"/>
                <a:gd name="T12" fmla="*/ 359 w 2692"/>
                <a:gd name="T13" fmla="*/ 1003 h 1022"/>
                <a:gd name="T14" fmla="*/ 412 w 2692"/>
                <a:gd name="T15" fmla="*/ 1008 h 1022"/>
                <a:gd name="T16" fmla="*/ 465 w 2692"/>
                <a:gd name="T17" fmla="*/ 1022 h 1022"/>
                <a:gd name="T18" fmla="*/ 517 w 2692"/>
                <a:gd name="T19" fmla="*/ 1006 h 1022"/>
                <a:gd name="T20" fmla="*/ 570 w 2692"/>
                <a:gd name="T21" fmla="*/ 998 h 1022"/>
                <a:gd name="T22" fmla="*/ 623 w 2692"/>
                <a:gd name="T23" fmla="*/ 1003 h 1022"/>
                <a:gd name="T24" fmla="*/ 676 w 2692"/>
                <a:gd name="T25" fmla="*/ 1022 h 1022"/>
                <a:gd name="T26" fmla="*/ 729 w 2692"/>
                <a:gd name="T27" fmla="*/ 1000 h 1022"/>
                <a:gd name="T28" fmla="*/ 781 w 2692"/>
                <a:gd name="T29" fmla="*/ 987 h 1022"/>
                <a:gd name="T30" fmla="*/ 834 w 2692"/>
                <a:gd name="T31" fmla="*/ 994 h 1022"/>
                <a:gd name="T32" fmla="*/ 887 w 2692"/>
                <a:gd name="T33" fmla="*/ 1022 h 1022"/>
                <a:gd name="T34" fmla="*/ 940 w 2692"/>
                <a:gd name="T35" fmla="*/ 982 h 1022"/>
                <a:gd name="T36" fmla="*/ 993 w 2692"/>
                <a:gd name="T37" fmla="*/ 949 h 1022"/>
                <a:gd name="T38" fmla="*/ 1045 w 2692"/>
                <a:gd name="T39" fmla="*/ 951 h 1022"/>
                <a:gd name="T40" fmla="*/ 1098 w 2692"/>
                <a:gd name="T41" fmla="*/ 1022 h 1022"/>
                <a:gd name="T42" fmla="*/ 1151 w 2692"/>
                <a:gd name="T43" fmla="*/ 715 h 1022"/>
                <a:gd name="T44" fmla="*/ 1204 w 2692"/>
                <a:gd name="T45" fmla="*/ 371 h 1022"/>
                <a:gd name="T46" fmla="*/ 1257 w 2692"/>
                <a:gd name="T47" fmla="*/ 891 h 1022"/>
                <a:gd name="T48" fmla="*/ 1309 w 2692"/>
                <a:gd name="T49" fmla="*/ 1022 h 1022"/>
                <a:gd name="T50" fmla="*/ 1362 w 2692"/>
                <a:gd name="T51" fmla="*/ 968 h 1022"/>
                <a:gd name="T52" fmla="*/ 1415 w 2692"/>
                <a:gd name="T53" fmla="*/ 962 h 1022"/>
                <a:gd name="T54" fmla="*/ 1468 w 2692"/>
                <a:gd name="T55" fmla="*/ 987 h 1022"/>
                <a:gd name="T56" fmla="*/ 1520 w 2692"/>
                <a:gd name="T57" fmla="*/ 1022 h 1022"/>
                <a:gd name="T58" fmla="*/ 1573 w 2692"/>
                <a:gd name="T59" fmla="*/ 996 h 1022"/>
                <a:gd name="T60" fmla="*/ 1626 w 2692"/>
                <a:gd name="T61" fmla="*/ 990 h 1022"/>
                <a:gd name="T62" fmla="*/ 1679 w 2692"/>
                <a:gd name="T63" fmla="*/ 1002 h 1022"/>
                <a:gd name="T64" fmla="*/ 1732 w 2692"/>
                <a:gd name="T65" fmla="*/ 1022 h 1022"/>
                <a:gd name="T66" fmla="*/ 1784 w 2692"/>
                <a:gd name="T67" fmla="*/ 1005 h 1022"/>
                <a:gd name="T68" fmla="*/ 1837 w 2692"/>
                <a:gd name="T69" fmla="*/ 999 h 1022"/>
                <a:gd name="T70" fmla="*/ 1890 w 2692"/>
                <a:gd name="T71" fmla="*/ 1007 h 1022"/>
                <a:gd name="T72" fmla="*/ 1943 w 2692"/>
                <a:gd name="T73" fmla="*/ 1022 h 1022"/>
                <a:gd name="T74" fmla="*/ 1995 w 2692"/>
                <a:gd name="T75" fmla="*/ 1008 h 1022"/>
                <a:gd name="T76" fmla="*/ 2048 w 2692"/>
                <a:gd name="T77" fmla="*/ 1003 h 1022"/>
                <a:gd name="T78" fmla="*/ 2101 w 2692"/>
                <a:gd name="T79" fmla="*/ 1009 h 1022"/>
                <a:gd name="T80" fmla="*/ 2154 w 2692"/>
                <a:gd name="T81" fmla="*/ 1022 h 1022"/>
                <a:gd name="T82" fmla="*/ 2207 w 2692"/>
                <a:gd name="T83" fmla="*/ 1010 h 1022"/>
                <a:gd name="T84" fmla="*/ 2259 w 2692"/>
                <a:gd name="T85" fmla="*/ 1005 h 1022"/>
                <a:gd name="T86" fmla="*/ 2312 w 2692"/>
                <a:gd name="T87" fmla="*/ 1010 h 1022"/>
                <a:gd name="T88" fmla="*/ 2365 w 2692"/>
                <a:gd name="T89" fmla="*/ 1022 h 1022"/>
                <a:gd name="T90" fmla="*/ 2418 w 2692"/>
                <a:gd name="T91" fmla="*/ 1011 h 1022"/>
                <a:gd name="T92" fmla="*/ 2470 w 2692"/>
                <a:gd name="T93" fmla="*/ 1006 h 1022"/>
                <a:gd name="T94" fmla="*/ 2523 w 2692"/>
                <a:gd name="T95" fmla="*/ 1011 h 1022"/>
                <a:gd name="T96" fmla="*/ 2576 w 2692"/>
                <a:gd name="T97" fmla="*/ 1022 h 1022"/>
                <a:gd name="T98" fmla="*/ 2629 w 2692"/>
                <a:gd name="T99" fmla="*/ 1011 h 1022"/>
                <a:gd name="T100" fmla="*/ 2682 w 2692"/>
                <a:gd name="T101" fmla="*/ 1006 h 10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692" h="1022">
                  <a:moveTo>
                    <a:pt x="0" y="1022"/>
                  </a:moveTo>
                  <a:lnTo>
                    <a:pt x="11" y="1011"/>
                  </a:lnTo>
                  <a:lnTo>
                    <a:pt x="21" y="1006"/>
                  </a:lnTo>
                  <a:lnTo>
                    <a:pt x="32" y="1010"/>
                  </a:lnTo>
                  <a:lnTo>
                    <a:pt x="42" y="1022"/>
                  </a:lnTo>
                  <a:lnTo>
                    <a:pt x="53" y="1010"/>
                  </a:lnTo>
                  <a:lnTo>
                    <a:pt x="64" y="1006"/>
                  </a:lnTo>
                  <a:lnTo>
                    <a:pt x="74" y="1010"/>
                  </a:lnTo>
                  <a:lnTo>
                    <a:pt x="85" y="1022"/>
                  </a:lnTo>
                  <a:lnTo>
                    <a:pt x="95" y="1010"/>
                  </a:lnTo>
                  <a:lnTo>
                    <a:pt x="106" y="1005"/>
                  </a:lnTo>
                  <a:lnTo>
                    <a:pt x="116" y="1010"/>
                  </a:lnTo>
                  <a:lnTo>
                    <a:pt x="127" y="1022"/>
                  </a:lnTo>
                  <a:lnTo>
                    <a:pt x="137" y="1010"/>
                  </a:lnTo>
                  <a:lnTo>
                    <a:pt x="148" y="1005"/>
                  </a:lnTo>
                  <a:lnTo>
                    <a:pt x="159" y="1010"/>
                  </a:lnTo>
                  <a:lnTo>
                    <a:pt x="169" y="1022"/>
                  </a:lnTo>
                  <a:lnTo>
                    <a:pt x="180" y="1010"/>
                  </a:lnTo>
                  <a:lnTo>
                    <a:pt x="190" y="1005"/>
                  </a:lnTo>
                  <a:lnTo>
                    <a:pt x="201" y="1010"/>
                  </a:lnTo>
                  <a:lnTo>
                    <a:pt x="211" y="1022"/>
                  </a:lnTo>
                  <a:lnTo>
                    <a:pt x="222" y="1010"/>
                  </a:lnTo>
                  <a:lnTo>
                    <a:pt x="232" y="1004"/>
                  </a:lnTo>
                  <a:lnTo>
                    <a:pt x="243" y="1010"/>
                  </a:lnTo>
                  <a:lnTo>
                    <a:pt x="254" y="1022"/>
                  </a:lnTo>
                  <a:lnTo>
                    <a:pt x="264" y="1009"/>
                  </a:lnTo>
                  <a:lnTo>
                    <a:pt x="275" y="1004"/>
                  </a:lnTo>
                  <a:lnTo>
                    <a:pt x="285" y="1009"/>
                  </a:lnTo>
                  <a:lnTo>
                    <a:pt x="296" y="1022"/>
                  </a:lnTo>
                  <a:lnTo>
                    <a:pt x="306" y="1009"/>
                  </a:lnTo>
                  <a:lnTo>
                    <a:pt x="317" y="1003"/>
                  </a:lnTo>
                  <a:lnTo>
                    <a:pt x="328" y="1009"/>
                  </a:lnTo>
                  <a:lnTo>
                    <a:pt x="338" y="1022"/>
                  </a:lnTo>
                  <a:lnTo>
                    <a:pt x="349" y="1009"/>
                  </a:lnTo>
                  <a:lnTo>
                    <a:pt x="359" y="1003"/>
                  </a:lnTo>
                  <a:lnTo>
                    <a:pt x="370" y="1008"/>
                  </a:lnTo>
                  <a:lnTo>
                    <a:pt x="380" y="1022"/>
                  </a:lnTo>
                  <a:lnTo>
                    <a:pt x="391" y="1008"/>
                  </a:lnTo>
                  <a:lnTo>
                    <a:pt x="401" y="1002"/>
                  </a:lnTo>
                  <a:lnTo>
                    <a:pt x="412" y="1008"/>
                  </a:lnTo>
                  <a:lnTo>
                    <a:pt x="423" y="1022"/>
                  </a:lnTo>
                  <a:lnTo>
                    <a:pt x="433" y="1007"/>
                  </a:lnTo>
                  <a:lnTo>
                    <a:pt x="444" y="1001"/>
                  </a:lnTo>
                  <a:lnTo>
                    <a:pt x="454" y="1007"/>
                  </a:lnTo>
                  <a:lnTo>
                    <a:pt x="465" y="1022"/>
                  </a:lnTo>
                  <a:lnTo>
                    <a:pt x="475" y="1007"/>
                  </a:lnTo>
                  <a:lnTo>
                    <a:pt x="486" y="1000"/>
                  </a:lnTo>
                  <a:lnTo>
                    <a:pt x="496" y="1006"/>
                  </a:lnTo>
                  <a:lnTo>
                    <a:pt x="507" y="1022"/>
                  </a:lnTo>
                  <a:lnTo>
                    <a:pt x="517" y="1006"/>
                  </a:lnTo>
                  <a:lnTo>
                    <a:pt x="528" y="999"/>
                  </a:lnTo>
                  <a:lnTo>
                    <a:pt x="539" y="1006"/>
                  </a:lnTo>
                  <a:lnTo>
                    <a:pt x="549" y="1022"/>
                  </a:lnTo>
                  <a:lnTo>
                    <a:pt x="560" y="1005"/>
                  </a:lnTo>
                  <a:lnTo>
                    <a:pt x="570" y="998"/>
                  </a:lnTo>
                  <a:lnTo>
                    <a:pt x="581" y="1005"/>
                  </a:lnTo>
                  <a:lnTo>
                    <a:pt x="591" y="1022"/>
                  </a:lnTo>
                  <a:lnTo>
                    <a:pt x="602" y="1004"/>
                  </a:lnTo>
                  <a:lnTo>
                    <a:pt x="612" y="996"/>
                  </a:lnTo>
                  <a:lnTo>
                    <a:pt x="623" y="1003"/>
                  </a:lnTo>
                  <a:lnTo>
                    <a:pt x="634" y="1022"/>
                  </a:lnTo>
                  <a:lnTo>
                    <a:pt x="644" y="1003"/>
                  </a:lnTo>
                  <a:lnTo>
                    <a:pt x="655" y="994"/>
                  </a:lnTo>
                  <a:lnTo>
                    <a:pt x="665" y="1002"/>
                  </a:lnTo>
                  <a:lnTo>
                    <a:pt x="676" y="1022"/>
                  </a:lnTo>
                  <a:lnTo>
                    <a:pt x="686" y="1002"/>
                  </a:lnTo>
                  <a:lnTo>
                    <a:pt x="697" y="992"/>
                  </a:lnTo>
                  <a:lnTo>
                    <a:pt x="708" y="1001"/>
                  </a:lnTo>
                  <a:lnTo>
                    <a:pt x="718" y="1022"/>
                  </a:lnTo>
                  <a:lnTo>
                    <a:pt x="729" y="1000"/>
                  </a:lnTo>
                  <a:lnTo>
                    <a:pt x="739" y="990"/>
                  </a:lnTo>
                  <a:lnTo>
                    <a:pt x="750" y="999"/>
                  </a:lnTo>
                  <a:lnTo>
                    <a:pt x="760" y="1022"/>
                  </a:lnTo>
                  <a:lnTo>
                    <a:pt x="771" y="998"/>
                  </a:lnTo>
                  <a:lnTo>
                    <a:pt x="781" y="987"/>
                  </a:lnTo>
                  <a:lnTo>
                    <a:pt x="792" y="996"/>
                  </a:lnTo>
                  <a:lnTo>
                    <a:pt x="803" y="1022"/>
                  </a:lnTo>
                  <a:lnTo>
                    <a:pt x="813" y="995"/>
                  </a:lnTo>
                  <a:lnTo>
                    <a:pt x="824" y="983"/>
                  </a:lnTo>
                  <a:lnTo>
                    <a:pt x="834" y="994"/>
                  </a:lnTo>
                  <a:lnTo>
                    <a:pt x="845" y="1022"/>
                  </a:lnTo>
                  <a:lnTo>
                    <a:pt x="855" y="992"/>
                  </a:lnTo>
                  <a:lnTo>
                    <a:pt x="866" y="978"/>
                  </a:lnTo>
                  <a:lnTo>
                    <a:pt x="876" y="990"/>
                  </a:lnTo>
                  <a:lnTo>
                    <a:pt x="887" y="1022"/>
                  </a:lnTo>
                  <a:lnTo>
                    <a:pt x="898" y="987"/>
                  </a:lnTo>
                  <a:lnTo>
                    <a:pt x="908" y="971"/>
                  </a:lnTo>
                  <a:lnTo>
                    <a:pt x="919" y="985"/>
                  </a:lnTo>
                  <a:lnTo>
                    <a:pt x="929" y="1022"/>
                  </a:lnTo>
                  <a:lnTo>
                    <a:pt x="940" y="982"/>
                  </a:lnTo>
                  <a:lnTo>
                    <a:pt x="950" y="962"/>
                  </a:lnTo>
                  <a:lnTo>
                    <a:pt x="961" y="978"/>
                  </a:lnTo>
                  <a:lnTo>
                    <a:pt x="971" y="1022"/>
                  </a:lnTo>
                  <a:lnTo>
                    <a:pt x="982" y="973"/>
                  </a:lnTo>
                  <a:lnTo>
                    <a:pt x="993" y="949"/>
                  </a:lnTo>
                  <a:lnTo>
                    <a:pt x="1003" y="968"/>
                  </a:lnTo>
                  <a:lnTo>
                    <a:pt x="1014" y="1022"/>
                  </a:lnTo>
                  <a:lnTo>
                    <a:pt x="1024" y="961"/>
                  </a:lnTo>
                  <a:lnTo>
                    <a:pt x="1035" y="929"/>
                  </a:lnTo>
                  <a:lnTo>
                    <a:pt x="1045" y="951"/>
                  </a:lnTo>
                  <a:lnTo>
                    <a:pt x="1056" y="1022"/>
                  </a:lnTo>
                  <a:lnTo>
                    <a:pt x="1066" y="938"/>
                  </a:lnTo>
                  <a:lnTo>
                    <a:pt x="1077" y="892"/>
                  </a:lnTo>
                  <a:lnTo>
                    <a:pt x="1088" y="920"/>
                  </a:lnTo>
                  <a:lnTo>
                    <a:pt x="1098" y="1022"/>
                  </a:lnTo>
                  <a:lnTo>
                    <a:pt x="1109" y="891"/>
                  </a:lnTo>
                  <a:lnTo>
                    <a:pt x="1119" y="805"/>
                  </a:lnTo>
                  <a:lnTo>
                    <a:pt x="1130" y="838"/>
                  </a:lnTo>
                  <a:lnTo>
                    <a:pt x="1140" y="1022"/>
                  </a:lnTo>
                  <a:lnTo>
                    <a:pt x="1151" y="715"/>
                  </a:lnTo>
                  <a:lnTo>
                    <a:pt x="1161" y="371"/>
                  </a:lnTo>
                  <a:lnTo>
                    <a:pt x="1172" y="102"/>
                  </a:lnTo>
                  <a:lnTo>
                    <a:pt x="1183" y="0"/>
                  </a:lnTo>
                  <a:lnTo>
                    <a:pt x="1193" y="102"/>
                  </a:lnTo>
                  <a:lnTo>
                    <a:pt x="1204" y="371"/>
                  </a:lnTo>
                  <a:lnTo>
                    <a:pt x="1214" y="715"/>
                  </a:lnTo>
                  <a:lnTo>
                    <a:pt x="1225" y="1022"/>
                  </a:lnTo>
                  <a:lnTo>
                    <a:pt x="1235" y="838"/>
                  </a:lnTo>
                  <a:lnTo>
                    <a:pt x="1246" y="805"/>
                  </a:lnTo>
                  <a:lnTo>
                    <a:pt x="1257" y="891"/>
                  </a:lnTo>
                  <a:lnTo>
                    <a:pt x="1267" y="1022"/>
                  </a:lnTo>
                  <a:lnTo>
                    <a:pt x="1278" y="920"/>
                  </a:lnTo>
                  <a:lnTo>
                    <a:pt x="1288" y="892"/>
                  </a:lnTo>
                  <a:lnTo>
                    <a:pt x="1299" y="938"/>
                  </a:lnTo>
                  <a:lnTo>
                    <a:pt x="1309" y="1022"/>
                  </a:lnTo>
                  <a:lnTo>
                    <a:pt x="1320" y="951"/>
                  </a:lnTo>
                  <a:lnTo>
                    <a:pt x="1330" y="929"/>
                  </a:lnTo>
                  <a:lnTo>
                    <a:pt x="1341" y="961"/>
                  </a:lnTo>
                  <a:lnTo>
                    <a:pt x="1352" y="1022"/>
                  </a:lnTo>
                  <a:lnTo>
                    <a:pt x="1362" y="968"/>
                  </a:lnTo>
                  <a:lnTo>
                    <a:pt x="1373" y="949"/>
                  </a:lnTo>
                  <a:lnTo>
                    <a:pt x="1383" y="973"/>
                  </a:lnTo>
                  <a:lnTo>
                    <a:pt x="1394" y="1022"/>
                  </a:lnTo>
                  <a:lnTo>
                    <a:pt x="1404" y="978"/>
                  </a:lnTo>
                  <a:lnTo>
                    <a:pt x="1415" y="962"/>
                  </a:lnTo>
                  <a:lnTo>
                    <a:pt x="1425" y="982"/>
                  </a:lnTo>
                  <a:lnTo>
                    <a:pt x="1436" y="1022"/>
                  </a:lnTo>
                  <a:lnTo>
                    <a:pt x="1446" y="985"/>
                  </a:lnTo>
                  <a:lnTo>
                    <a:pt x="1457" y="971"/>
                  </a:lnTo>
                  <a:lnTo>
                    <a:pt x="1468" y="987"/>
                  </a:lnTo>
                  <a:lnTo>
                    <a:pt x="1478" y="1022"/>
                  </a:lnTo>
                  <a:lnTo>
                    <a:pt x="1489" y="990"/>
                  </a:lnTo>
                  <a:lnTo>
                    <a:pt x="1499" y="978"/>
                  </a:lnTo>
                  <a:lnTo>
                    <a:pt x="1510" y="992"/>
                  </a:lnTo>
                  <a:lnTo>
                    <a:pt x="1520" y="1022"/>
                  </a:lnTo>
                  <a:lnTo>
                    <a:pt x="1531" y="994"/>
                  </a:lnTo>
                  <a:lnTo>
                    <a:pt x="1541" y="983"/>
                  </a:lnTo>
                  <a:lnTo>
                    <a:pt x="1552" y="995"/>
                  </a:lnTo>
                  <a:lnTo>
                    <a:pt x="1563" y="1022"/>
                  </a:lnTo>
                  <a:lnTo>
                    <a:pt x="1573" y="996"/>
                  </a:lnTo>
                  <a:lnTo>
                    <a:pt x="1584" y="987"/>
                  </a:lnTo>
                  <a:lnTo>
                    <a:pt x="1594" y="998"/>
                  </a:lnTo>
                  <a:lnTo>
                    <a:pt x="1605" y="1022"/>
                  </a:lnTo>
                  <a:lnTo>
                    <a:pt x="1615" y="999"/>
                  </a:lnTo>
                  <a:lnTo>
                    <a:pt x="1626" y="990"/>
                  </a:lnTo>
                  <a:lnTo>
                    <a:pt x="1637" y="1000"/>
                  </a:lnTo>
                  <a:lnTo>
                    <a:pt x="1647" y="1022"/>
                  </a:lnTo>
                  <a:lnTo>
                    <a:pt x="1658" y="1001"/>
                  </a:lnTo>
                  <a:lnTo>
                    <a:pt x="1668" y="992"/>
                  </a:lnTo>
                  <a:lnTo>
                    <a:pt x="1679" y="1002"/>
                  </a:lnTo>
                  <a:lnTo>
                    <a:pt x="1689" y="1022"/>
                  </a:lnTo>
                  <a:lnTo>
                    <a:pt x="1700" y="1002"/>
                  </a:lnTo>
                  <a:lnTo>
                    <a:pt x="1710" y="994"/>
                  </a:lnTo>
                  <a:lnTo>
                    <a:pt x="1721" y="1003"/>
                  </a:lnTo>
                  <a:lnTo>
                    <a:pt x="1732" y="1022"/>
                  </a:lnTo>
                  <a:lnTo>
                    <a:pt x="1742" y="1003"/>
                  </a:lnTo>
                  <a:lnTo>
                    <a:pt x="1753" y="996"/>
                  </a:lnTo>
                  <a:lnTo>
                    <a:pt x="1763" y="1004"/>
                  </a:lnTo>
                  <a:lnTo>
                    <a:pt x="1774" y="1022"/>
                  </a:lnTo>
                  <a:lnTo>
                    <a:pt x="1784" y="1005"/>
                  </a:lnTo>
                  <a:lnTo>
                    <a:pt x="1795" y="998"/>
                  </a:lnTo>
                  <a:lnTo>
                    <a:pt x="1805" y="1005"/>
                  </a:lnTo>
                  <a:lnTo>
                    <a:pt x="1816" y="1022"/>
                  </a:lnTo>
                  <a:lnTo>
                    <a:pt x="1827" y="1006"/>
                  </a:lnTo>
                  <a:lnTo>
                    <a:pt x="1837" y="999"/>
                  </a:lnTo>
                  <a:lnTo>
                    <a:pt x="1848" y="1006"/>
                  </a:lnTo>
                  <a:lnTo>
                    <a:pt x="1858" y="1022"/>
                  </a:lnTo>
                  <a:lnTo>
                    <a:pt x="1869" y="1006"/>
                  </a:lnTo>
                  <a:lnTo>
                    <a:pt x="1879" y="1000"/>
                  </a:lnTo>
                  <a:lnTo>
                    <a:pt x="1890" y="1007"/>
                  </a:lnTo>
                  <a:lnTo>
                    <a:pt x="1900" y="1022"/>
                  </a:lnTo>
                  <a:lnTo>
                    <a:pt x="1911" y="1007"/>
                  </a:lnTo>
                  <a:lnTo>
                    <a:pt x="1921" y="1001"/>
                  </a:lnTo>
                  <a:lnTo>
                    <a:pt x="1932" y="1007"/>
                  </a:lnTo>
                  <a:lnTo>
                    <a:pt x="1943" y="1022"/>
                  </a:lnTo>
                  <a:lnTo>
                    <a:pt x="1953" y="1008"/>
                  </a:lnTo>
                  <a:lnTo>
                    <a:pt x="1964" y="1002"/>
                  </a:lnTo>
                  <a:lnTo>
                    <a:pt x="1974" y="1008"/>
                  </a:lnTo>
                  <a:lnTo>
                    <a:pt x="1985" y="1022"/>
                  </a:lnTo>
                  <a:lnTo>
                    <a:pt x="1995" y="1008"/>
                  </a:lnTo>
                  <a:lnTo>
                    <a:pt x="2006" y="1003"/>
                  </a:lnTo>
                  <a:lnTo>
                    <a:pt x="2017" y="1009"/>
                  </a:lnTo>
                  <a:lnTo>
                    <a:pt x="2027" y="1022"/>
                  </a:lnTo>
                  <a:lnTo>
                    <a:pt x="2038" y="1009"/>
                  </a:lnTo>
                  <a:lnTo>
                    <a:pt x="2048" y="1003"/>
                  </a:lnTo>
                  <a:lnTo>
                    <a:pt x="2059" y="1009"/>
                  </a:lnTo>
                  <a:lnTo>
                    <a:pt x="2069" y="1022"/>
                  </a:lnTo>
                  <a:lnTo>
                    <a:pt x="2080" y="1009"/>
                  </a:lnTo>
                  <a:lnTo>
                    <a:pt x="2090" y="1004"/>
                  </a:lnTo>
                  <a:lnTo>
                    <a:pt x="2101" y="1009"/>
                  </a:lnTo>
                  <a:lnTo>
                    <a:pt x="2112" y="1022"/>
                  </a:lnTo>
                  <a:lnTo>
                    <a:pt x="2122" y="1010"/>
                  </a:lnTo>
                  <a:lnTo>
                    <a:pt x="2133" y="1004"/>
                  </a:lnTo>
                  <a:lnTo>
                    <a:pt x="2143" y="1010"/>
                  </a:lnTo>
                  <a:lnTo>
                    <a:pt x="2154" y="1022"/>
                  </a:lnTo>
                  <a:lnTo>
                    <a:pt x="2164" y="1010"/>
                  </a:lnTo>
                  <a:lnTo>
                    <a:pt x="2175" y="1005"/>
                  </a:lnTo>
                  <a:lnTo>
                    <a:pt x="2186" y="1010"/>
                  </a:lnTo>
                  <a:lnTo>
                    <a:pt x="2196" y="1022"/>
                  </a:lnTo>
                  <a:lnTo>
                    <a:pt x="2207" y="1010"/>
                  </a:lnTo>
                  <a:lnTo>
                    <a:pt x="2217" y="1005"/>
                  </a:lnTo>
                  <a:lnTo>
                    <a:pt x="2228" y="1010"/>
                  </a:lnTo>
                  <a:lnTo>
                    <a:pt x="2238" y="1022"/>
                  </a:lnTo>
                  <a:lnTo>
                    <a:pt x="2249" y="1010"/>
                  </a:lnTo>
                  <a:lnTo>
                    <a:pt x="2259" y="1005"/>
                  </a:lnTo>
                  <a:lnTo>
                    <a:pt x="2270" y="1010"/>
                  </a:lnTo>
                  <a:lnTo>
                    <a:pt x="2280" y="1022"/>
                  </a:lnTo>
                  <a:lnTo>
                    <a:pt x="2291" y="1010"/>
                  </a:lnTo>
                  <a:lnTo>
                    <a:pt x="2302" y="1006"/>
                  </a:lnTo>
                  <a:lnTo>
                    <a:pt x="2312" y="1010"/>
                  </a:lnTo>
                  <a:lnTo>
                    <a:pt x="2323" y="1022"/>
                  </a:lnTo>
                  <a:lnTo>
                    <a:pt x="2333" y="1010"/>
                  </a:lnTo>
                  <a:lnTo>
                    <a:pt x="2344" y="1006"/>
                  </a:lnTo>
                  <a:lnTo>
                    <a:pt x="2354" y="1011"/>
                  </a:lnTo>
                  <a:lnTo>
                    <a:pt x="2365" y="1022"/>
                  </a:lnTo>
                  <a:lnTo>
                    <a:pt x="2375" y="1011"/>
                  </a:lnTo>
                  <a:lnTo>
                    <a:pt x="2386" y="1006"/>
                  </a:lnTo>
                  <a:lnTo>
                    <a:pt x="2397" y="1011"/>
                  </a:lnTo>
                  <a:lnTo>
                    <a:pt x="2407" y="1022"/>
                  </a:lnTo>
                  <a:lnTo>
                    <a:pt x="2418" y="1011"/>
                  </a:lnTo>
                  <a:lnTo>
                    <a:pt x="2428" y="1006"/>
                  </a:lnTo>
                  <a:lnTo>
                    <a:pt x="2439" y="1011"/>
                  </a:lnTo>
                  <a:lnTo>
                    <a:pt x="2449" y="1022"/>
                  </a:lnTo>
                  <a:lnTo>
                    <a:pt x="2460" y="1011"/>
                  </a:lnTo>
                  <a:lnTo>
                    <a:pt x="2470" y="1006"/>
                  </a:lnTo>
                  <a:lnTo>
                    <a:pt x="2481" y="1011"/>
                  </a:lnTo>
                  <a:lnTo>
                    <a:pt x="2492" y="1022"/>
                  </a:lnTo>
                  <a:lnTo>
                    <a:pt x="2502" y="1011"/>
                  </a:lnTo>
                  <a:lnTo>
                    <a:pt x="2513" y="1006"/>
                  </a:lnTo>
                  <a:lnTo>
                    <a:pt x="2523" y="1011"/>
                  </a:lnTo>
                  <a:lnTo>
                    <a:pt x="2534" y="1022"/>
                  </a:lnTo>
                  <a:lnTo>
                    <a:pt x="2544" y="1011"/>
                  </a:lnTo>
                  <a:lnTo>
                    <a:pt x="2555" y="1006"/>
                  </a:lnTo>
                  <a:lnTo>
                    <a:pt x="2566" y="1011"/>
                  </a:lnTo>
                  <a:lnTo>
                    <a:pt x="2576" y="1022"/>
                  </a:lnTo>
                  <a:lnTo>
                    <a:pt x="2587" y="1011"/>
                  </a:lnTo>
                  <a:lnTo>
                    <a:pt x="2597" y="1006"/>
                  </a:lnTo>
                  <a:lnTo>
                    <a:pt x="2608" y="1011"/>
                  </a:lnTo>
                  <a:lnTo>
                    <a:pt x="2618" y="1022"/>
                  </a:lnTo>
                  <a:lnTo>
                    <a:pt x="2629" y="1011"/>
                  </a:lnTo>
                  <a:lnTo>
                    <a:pt x="2639" y="1006"/>
                  </a:lnTo>
                  <a:lnTo>
                    <a:pt x="2650" y="1011"/>
                  </a:lnTo>
                  <a:lnTo>
                    <a:pt x="2661" y="1022"/>
                  </a:lnTo>
                  <a:lnTo>
                    <a:pt x="2671" y="1011"/>
                  </a:lnTo>
                  <a:lnTo>
                    <a:pt x="2682" y="1006"/>
                  </a:lnTo>
                  <a:lnTo>
                    <a:pt x="2692" y="1011"/>
                  </a:lnTo>
                </a:path>
              </a:pathLst>
            </a:custGeom>
            <a:noFill/>
            <a:ln w="3175" cap="flat">
              <a:solidFill>
                <a:srgbClr val="00B0F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2" name="Freeform 219"/>
            <p:cNvSpPr>
              <a:spLocks/>
            </p:cNvSpPr>
            <p:nvPr/>
          </p:nvSpPr>
          <p:spPr bwMode="auto">
            <a:xfrm>
              <a:off x="5470826" y="3929030"/>
              <a:ext cx="2672064" cy="1007398"/>
            </a:xfrm>
            <a:custGeom>
              <a:avLst/>
              <a:gdLst>
                <a:gd name="T0" fmla="*/ 42 w 2692"/>
                <a:gd name="T1" fmla="*/ 1022 h 1022"/>
                <a:gd name="T2" fmla="*/ 95 w 2692"/>
                <a:gd name="T3" fmla="*/ 1010 h 1022"/>
                <a:gd name="T4" fmla="*/ 148 w 2692"/>
                <a:gd name="T5" fmla="*/ 1005 h 1022"/>
                <a:gd name="T6" fmla="*/ 201 w 2692"/>
                <a:gd name="T7" fmla="*/ 1010 h 1022"/>
                <a:gd name="T8" fmla="*/ 254 w 2692"/>
                <a:gd name="T9" fmla="*/ 1022 h 1022"/>
                <a:gd name="T10" fmla="*/ 306 w 2692"/>
                <a:gd name="T11" fmla="*/ 1009 h 1022"/>
                <a:gd name="T12" fmla="*/ 359 w 2692"/>
                <a:gd name="T13" fmla="*/ 1003 h 1022"/>
                <a:gd name="T14" fmla="*/ 412 w 2692"/>
                <a:gd name="T15" fmla="*/ 1008 h 1022"/>
                <a:gd name="T16" fmla="*/ 465 w 2692"/>
                <a:gd name="T17" fmla="*/ 1022 h 1022"/>
                <a:gd name="T18" fmla="*/ 517 w 2692"/>
                <a:gd name="T19" fmla="*/ 1007 h 1022"/>
                <a:gd name="T20" fmla="*/ 570 w 2692"/>
                <a:gd name="T21" fmla="*/ 999 h 1022"/>
                <a:gd name="T22" fmla="*/ 623 w 2692"/>
                <a:gd name="T23" fmla="*/ 1005 h 1022"/>
                <a:gd name="T24" fmla="*/ 676 w 2692"/>
                <a:gd name="T25" fmla="*/ 1022 h 1022"/>
                <a:gd name="T26" fmla="*/ 729 w 2692"/>
                <a:gd name="T27" fmla="*/ 1002 h 1022"/>
                <a:gd name="T28" fmla="*/ 781 w 2692"/>
                <a:gd name="T29" fmla="*/ 990 h 1022"/>
                <a:gd name="T30" fmla="*/ 834 w 2692"/>
                <a:gd name="T31" fmla="*/ 996 h 1022"/>
                <a:gd name="T32" fmla="*/ 887 w 2692"/>
                <a:gd name="T33" fmla="*/ 1022 h 1022"/>
                <a:gd name="T34" fmla="*/ 940 w 2692"/>
                <a:gd name="T35" fmla="*/ 987 h 1022"/>
                <a:gd name="T36" fmla="*/ 993 w 2692"/>
                <a:gd name="T37" fmla="*/ 962 h 1022"/>
                <a:gd name="T38" fmla="*/ 1045 w 2692"/>
                <a:gd name="T39" fmla="*/ 968 h 1022"/>
                <a:gd name="T40" fmla="*/ 1098 w 2692"/>
                <a:gd name="T41" fmla="*/ 1022 h 1022"/>
                <a:gd name="T42" fmla="*/ 1151 w 2692"/>
                <a:gd name="T43" fmla="*/ 891 h 1022"/>
                <a:gd name="T44" fmla="*/ 1204 w 2692"/>
                <a:gd name="T45" fmla="*/ 371 h 1022"/>
                <a:gd name="T46" fmla="*/ 1257 w 2692"/>
                <a:gd name="T47" fmla="*/ 715 h 1022"/>
                <a:gd name="T48" fmla="*/ 1309 w 2692"/>
                <a:gd name="T49" fmla="*/ 1022 h 1022"/>
                <a:gd name="T50" fmla="*/ 1362 w 2692"/>
                <a:gd name="T51" fmla="*/ 951 h 1022"/>
                <a:gd name="T52" fmla="*/ 1415 w 2692"/>
                <a:gd name="T53" fmla="*/ 949 h 1022"/>
                <a:gd name="T54" fmla="*/ 1468 w 2692"/>
                <a:gd name="T55" fmla="*/ 982 h 1022"/>
                <a:gd name="T56" fmla="*/ 1520 w 2692"/>
                <a:gd name="T57" fmla="*/ 1022 h 1022"/>
                <a:gd name="T58" fmla="*/ 1573 w 2692"/>
                <a:gd name="T59" fmla="*/ 994 h 1022"/>
                <a:gd name="T60" fmla="*/ 1626 w 2692"/>
                <a:gd name="T61" fmla="*/ 987 h 1022"/>
                <a:gd name="T62" fmla="*/ 1679 w 2692"/>
                <a:gd name="T63" fmla="*/ 1000 h 1022"/>
                <a:gd name="T64" fmla="*/ 1732 w 2692"/>
                <a:gd name="T65" fmla="*/ 1022 h 1022"/>
                <a:gd name="T66" fmla="*/ 1784 w 2692"/>
                <a:gd name="T67" fmla="*/ 1003 h 1022"/>
                <a:gd name="T68" fmla="*/ 1837 w 2692"/>
                <a:gd name="T69" fmla="*/ 998 h 1022"/>
                <a:gd name="T70" fmla="*/ 1890 w 2692"/>
                <a:gd name="T71" fmla="*/ 1006 h 1022"/>
                <a:gd name="T72" fmla="*/ 1943 w 2692"/>
                <a:gd name="T73" fmla="*/ 1022 h 1022"/>
                <a:gd name="T74" fmla="*/ 1995 w 2692"/>
                <a:gd name="T75" fmla="*/ 1008 h 1022"/>
                <a:gd name="T76" fmla="*/ 2048 w 2692"/>
                <a:gd name="T77" fmla="*/ 1003 h 1022"/>
                <a:gd name="T78" fmla="*/ 2101 w 2692"/>
                <a:gd name="T79" fmla="*/ 1009 h 1022"/>
                <a:gd name="T80" fmla="*/ 2154 w 2692"/>
                <a:gd name="T81" fmla="*/ 1022 h 1022"/>
                <a:gd name="T82" fmla="*/ 2207 w 2692"/>
                <a:gd name="T83" fmla="*/ 1010 h 1022"/>
                <a:gd name="T84" fmla="*/ 2259 w 2692"/>
                <a:gd name="T85" fmla="*/ 1005 h 1022"/>
                <a:gd name="T86" fmla="*/ 2312 w 2692"/>
                <a:gd name="T87" fmla="*/ 1010 h 1022"/>
                <a:gd name="T88" fmla="*/ 2365 w 2692"/>
                <a:gd name="T89" fmla="*/ 1022 h 1022"/>
                <a:gd name="T90" fmla="*/ 2418 w 2692"/>
                <a:gd name="T91" fmla="*/ 1011 h 1022"/>
                <a:gd name="T92" fmla="*/ 2470 w 2692"/>
                <a:gd name="T93" fmla="*/ 1006 h 1022"/>
                <a:gd name="T94" fmla="*/ 2523 w 2692"/>
                <a:gd name="T95" fmla="*/ 1011 h 1022"/>
                <a:gd name="T96" fmla="*/ 2576 w 2692"/>
                <a:gd name="T97" fmla="*/ 1022 h 1022"/>
                <a:gd name="T98" fmla="*/ 2629 w 2692"/>
                <a:gd name="T99" fmla="*/ 1011 h 1022"/>
                <a:gd name="T100" fmla="*/ 2682 w 2692"/>
                <a:gd name="T101" fmla="*/ 1006 h 10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692" h="1022">
                  <a:moveTo>
                    <a:pt x="0" y="1022"/>
                  </a:moveTo>
                  <a:lnTo>
                    <a:pt x="11" y="1011"/>
                  </a:lnTo>
                  <a:lnTo>
                    <a:pt x="21" y="1006"/>
                  </a:lnTo>
                  <a:lnTo>
                    <a:pt x="32" y="1011"/>
                  </a:lnTo>
                  <a:lnTo>
                    <a:pt x="42" y="1022"/>
                  </a:lnTo>
                  <a:lnTo>
                    <a:pt x="53" y="1011"/>
                  </a:lnTo>
                  <a:lnTo>
                    <a:pt x="64" y="1006"/>
                  </a:lnTo>
                  <a:lnTo>
                    <a:pt x="74" y="1010"/>
                  </a:lnTo>
                  <a:lnTo>
                    <a:pt x="85" y="1022"/>
                  </a:lnTo>
                  <a:lnTo>
                    <a:pt x="95" y="1010"/>
                  </a:lnTo>
                  <a:lnTo>
                    <a:pt x="106" y="1006"/>
                  </a:lnTo>
                  <a:lnTo>
                    <a:pt x="116" y="1010"/>
                  </a:lnTo>
                  <a:lnTo>
                    <a:pt x="127" y="1022"/>
                  </a:lnTo>
                  <a:lnTo>
                    <a:pt x="137" y="1010"/>
                  </a:lnTo>
                  <a:lnTo>
                    <a:pt x="148" y="1005"/>
                  </a:lnTo>
                  <a:lnTo>
                    <a:pt x="159" y="1010"/>
                  </a:lnTo>
                  <a:lnTo>
                    <a:pt x="169" y="1022"/>
                  </a:lnTo>
                  <a:lnTo>
                    <a:pt x="180" y="1010"/>
                  </a:lnTo>
                  <a:lnTo>
                    <a:pt x="190" y="1005"/>
                  </a:lnTo>
                  <a:lnTo>
                    <a:pt x="201" y="1010"/>
                  </a:lnTo>
                  <a:lnTo>
                    <a:pt x="211" y="1022"/>
                  </a:lnTo>
                  <a:lnTo>
                    <a:pt x="222" y="1010"/>
                  </a:lnTo>
                  <a:lnTo>
                    <a:pt x="232" y="1005"/>
                  </a:lnTo>
                  <a:lnTo>
                    <a:pt x="243" y="1010"/>
                  </a:lnTo>
                  <a:lnTo>
                    <a:pt x="254" y="1022"/>
                  </a:lnTo>
                  <a:lnTo>
                    <a:pt x="264" y="1010"/>
                  </a:lnTo>
                  <a:lnTo>
                    <a:pt x="275" y="1004"/>
                  </a:lnTo>
                  <a:lnTo>
                    <a:pt x="285" y="1010"/>
                  </a:lnTo>
                  <a:lnTo>
                    <a:pt x="296" y="1022"/>
                  </a:lnTo>
                  <a:lnTo>
                    <a:pt x="306" y="1009"/>
                  </a:lnTo>
                  <a:lnTo>
                    <a:pt x="317" y="1004"/>
                  </a:lnTo>
                  <a:lnTo>
                    <a:pt x="328" y="1009"/>
                  </a:lnTo>
                  <a:lnTo>
                    <a:pt x="338" y="1022"/>
                  </a:lnTo>
                  <a:lnTo>
                    <a:pt x="349" y="1009"/>
                  </a:lnTo>
                  <a:lnTo>
                    <a:pt x="359" y="1003"/>
                  </a:lnTo>
                  <a:lnTo>
                    <a:pt x="370" y="1009"/>
                  </a:lnTo>
                  <a:lnTo>
                    <a:pt x="380" y="1022"/>
                  </a:lnTo>
                  <a:lnTo>
                    <a:pt x="391" y="1009"/>
                  </a:lnTo>
                  <a:lnTo>
                    <a:pt x="401" y="1003"/>
                  </a:lnTo>
                  <a:lnTo>
                    <a:pt x="412" y="1008"/>
                  </a:lnTo>
                  <a:lnTo>
                    <a:pt x="423" y="1022"/>
                  </a:lnTo>
                  <a:lnTo>
                    <a:pt x="433" y="1008"/>
                  </a:lnTo>
                  <a:lnTo>
                    <a:pt x="444" y="1002"/>
                  </a:lnTo>
                  <a:lnTo>
                    <a:pt x="454" y="1008"/>
                  </a:lnTo>
                  <a:lnTo>
                    <a:pt x="465" y="1022"/>
                  </a:lnTo>
                  <a:lnTo>
                    <a:pt x="475" y="1007"/>
                  </a:lnTo>
                  <a:lnTo>
                    <a:pt x="486" y="1001"/>
                  </a:lnTo>
                  <a:lnTo>
                    <a:pt x="496" y="1007"/>
                  </a:lnTo>
                  <a:lnTo>
                    <a:pt x="507" y="1022"/>
                  </a:lnTo>
                  <a:lnTo>
                    <a:pt x="517" y="1007"/>
                  </a:lnTo>
                  <a:lnTo>
                    <a:pt x="528" y="1000"/>
                  </a:lnTo>
                  <a:lnTo>
                    <a:pt x="539" y="1006"/>
                  </a:lnTo>
                  <a:lnTo>
                    <a:pt x="549" y="1022"/>
                  </a:lnTo>
                  <a:lnTo>
                    <a:pt x="560" y="1006"/>
                  </a:lnTo>
                  <a:lnTo>
                    <a:pt x="570" y="999"/>
                  </a:lnTo>
                  <a:lnTo>
                    <a:pt x="581" y="1006"/>
                  </a:lnTo>
                  <a:lnTo>
                    <a:pt x="591" y="1022"/>
                  </a:lnTo>
                  <a:lnTo>
                    <a:pt x="602" y="1005"/>
                  </a:lnTo>
                  <a:lnTo>
                    <a:pt x="612" y="998"/>
                  </a:lnTo>
                  <a:lnTo>
                    <a:pt x="623" y="1005"/>
                  </a:lnTo>
                  <a:lnTo>
                    <a:pt x="634" y="1022"/>
                  </a:lnTo>
                  <a:lnTo>
                    <a:pt x="644" y="1004"/>
                  </a:lnTo>
                  <a:lnTo>
                    <a:pt x="655" y="996"/>
                  </a:lnTo>
                  <a:lnTo>
                    <a:pt x="665" y="1003"/>
                  </a:lnTo>
                  <a:lnTo>
                    <a:pt x="676" y="1022"/>
                  </a:lnTo>
                  <a:lnTo>
                    <a:pt x="686" y="1003"/>
                  </a:lnTo>
                  <a:lnTo>
                    <a:pt x="697" y="994"/>
                  </a:lnTo>
                  <a:lnTo>
                    <a:pt x="708" y="1002"/>
                  </a:lnTo>
                  <a:lnTo>
                    <a:pt x="718" y="1022"/>
                  </a:lnTo>
                  <a:lnTo>
                    <a:pt x="729" y="1002"/>
                  </a:lnTo>
                  <a:lnTo>
                    <a:pt x="739" y="992"/>
                  </a:lnTo>
                  <a:lnTo>
                    <a:pt x="750" y="1001"/>
                  </a:lnTo>
                  <a:lnTo>
                    <a:pt x="760" y="1022"/>
                  </a:lnTo>
                  <a:lnTo>
                    <a:pt x="771" y="1000"/>
                  </a:lnTo>
                  <a:lnTo>
                    <a:pt x="781" y="990"/>
                  </a:lnTo>
                  <a:lnTo>
                    <a:pt x="792" y="999"/>
                  </a:lnTo>
                  <a:lnTo>
                    <a:pt x="803" y="1022"/>
                  </a:lnTo>
                  <a:lnTo>
                    <a:pt x="813" y="998"/>
                  </a:lnTo>
                  <a:lnTo>
                    <a:pt x="824" y="987"/>
                  </a:lnTo>
                  <a:lnTo>
                    <a:pt x="834" y="996"/>
                  </a:lnTo>
                  <a:lnTo>
                    <a:pt x="845" y="1022"/>
                  </a:lnTo>
                  <a:lnTo>
                    <a:pt x="855" y="995"/>
                  </a:lnTo>
                  <a:lnTo>
                    <a:pt x="866" y="983"/>
                  </a:lnTo>
                  <a:lnTo>
                    <a:pt x="876" y="994"/>
                  </a:lnTo>
                  <a:lnTo>
                    <a:pt x="887" y="1022"/>
                  </a:lnTo>
                  <a:lnTo>
                    <a:pt x="898" y="992"/>
                  </a:lnTo>
                  <a:lnTo>
                    <a:pt x="908" y="978"/>
                  </a:lnTo>
                  <a:lnTo>
                    <a:pt x="919" y="990"/>
                  </a:lnTo>
                  <a:lnTo>
                    <a:pt x="929" y="1022"/>
                  </a:lnTo>
                  <a:lnTo>
                    <a:pt x="940" y="987"/>
                  </a:lnTo>
                  <a:lnTo>
                    <a:pt x="950" y="971"/>
                  </a:lnTo>
                  <a:lnTo>
                    <a:pt x="961" y="985"/>
                  </a:lnTo>
                  <a:lnTo>
                    <a:pt x="971" y="1022"/>
                  </a:lnTo>
                  <a:lnTo>
                    <a:pt x="982" y="982"/>
                  </a:lnTo>
                  <a:lnTo>
                    <a:pt x="993" y="962"/>
                  </a:lnTo>
                  <a:lnTo>
                    <a:pt x="1003" y="978"/>
                  </a:lnTo>
                  <a:lnTo>
                    <a:pt x="1014" y="1022"/>
                  </a:lnTo>
                  <a:lnTo>
                    <a:pt x="1024" y="973"/>
                  </a:lnTo>
                  <a:lnTo>
                    <a:pt x="1035" y="949"/>
                  </a:lnTo>
                  <a:lnTo>
                    <a:pt x="1045" y="968"/>
                  </a:lnTo>
                  <a:lnTo>
                    <a:pt x="1056" y="1022"/>
                  </a:lnTo>
                  <a:lnTo>
                    <a:pt x="1066" y="961"/>
                  </a:lnTo>
                  <a:lnTo>
                    <a:pt x="1077" y="929"/>
                  </a:lnTo>
                  <a:lnTo>
                    <a:pt x="1088" y="951"/>
                  </a:lnTo>
                  <a:lnTo>
                    <a:pt x="1098" y="1022"/>
                  </a:lnTo>
                  <a:lnTo>
                    <a:pt x="1109" y="938"/>
                  </a:lnTo>
                  <a:lnTo>
                    <a:pt x="1119" y="892"/>
                  </a:lnTo>
                  <a:lnTo>
                    <a:pt x="1130" y="920"/>
                  </a:lnTo>
                  <a:lnTo>
                    <a:pt x="1140" y="1022"/>
                  </a:lnTo>
                  <a:lnTo>
                    <a:pt x="1151" y="891"/>
                  </a:lnTo>
                  <a:lnTo>
                    <a:pt x="1161" y="805"/>
                  </a:lnTo>
                  <a:lnTo>
                    <a:pt x="1172" y="838"/>
                  </a:lnTo>
                  <a:lnTo>
                    <a:pt x="1183" y="1022"/>
                  </a:lnTo>
                  <a:lnTo>
                    <a:pt x="1193" y="715"/>
                  </a:lnTo>
                  <a:lnTo>
                    <a:pt x="1204" y="371"/>
                  </a:lnTo>
                  <a:lnTo>
                    <a:pt x="1214" y="102"/>
                  </a:lnTo>
                  <a:lnTo>
                    <a:pt x="1225" y="0"/>
                  </a:lnTo>
                  <a:lnTo>
                    <a:pt x="1235" y="102"/>
                  </a:lnTo>
                  <a:lnTo>
                    <a:pt x="1246" y="371"/>
                  </a:lnTo>
                  <a:lnTo>
                    <a:pt x="1257" y="715"/>
                  </a:lnTo>
                  <a:lnTo>
                    <a:pt x="1267" y="1022"/>
                  </a:lnTo>
                  <a:lnTo>
                    <a:pt x="1278" y="838"/>
                  </a:lnTo>
                  <a:lnTo>
                    <a:pt x="1288" y="805"/>
                  </a:lnTo>
                  <a:lnTo>
                    <a:pt x="1299" y="891"/>
                  </a:lnTo>
                  <a:lnTo>
                    <a:pt x="1309" y="1022"/>
                  </a:lnTo>
                  <a:lnTo>
                    <a:pt x="1320" y="920"/>
                  </a:lnTo>
                  <a:lnTo>
                    <a:pt x="1330" y="892"/>
                  </a:lnTo>
                  <a:lnTo>
                    <a:pt x="1341" y="938"/>
                  </a:lnTo>
                  <a:lnTo>
                    <a:pt x="1352" y="1022"/>
                  </a:lnTo>
                  <a:lnTo>
                    <a:pt x="1362" y="951"/>
                  </a:lnTo>
                  <a:lnTo>
                    <a:pt x="1373" y="929"/>
                  </a:lnTo>
                  <a:lnTo>
                    <a:pt x="1383" y="961"/>
                  </a:lnTo>
                  <a:lnTo>
                    <a:pt x="1394" y="1022"/>
                  </a:lnTo>
                  <a:lnTo>
                    <a:pt x="1404" y="968"/>
                  </a:lnTo>
                  <a:lnTo>
                    <a:pt x="1415" y="949"/>
                  </a:lnTo>
                  <a:lnTo>
                    <a:pt x="1425" y="973"/>
                  </a:lnTo>
                  <a:lnTo>
                    <a:pt x="1436" y="1022"/>
                  </a:lnTo>
                  <a:lnTo>
                    <a:pt x="1446" y="978"/>
                  </a:lnTo>
                  <a:lnTo>
                    <a:pt x="1457" y="962"/>
                  </a:lnTo>
                  <a:lnTo>
                    <a:pt x="1468" y="982"/>
                  </a:lnTo>
                  <a:lnTo>
                    <a:pt x="1478" y="1022"/>
                  </a:lnTo>
                  <a:lnTo>
                    <a:pt x="1489" y="985"/>
                  </a:lnTo>
                  <a:lnTo>
                    <a:pt x="1499" y="971"/>
                  </a:lnTo>
                  <a:lnTo>
                    <a:pt x="1510" y="987"/>
                  </a:lnTo>
                  <a:lnTo>
                    <a:pt x="1520" y="1022"/>
                  </a:lnTo>
                  <a:lnTo>
                    <a:pt x="1531" y="990"/>
                  </a:lnTo>
                  <a:lnTo>
                    <a:pt x="1541" y="978"/>
                  </a:lnTo>
                  <a:lnTo>
                    <a:pt x="1552" y="992"/>
                  </a:lnTo>
                  <a:lnTo>
                    <a:pt x="1563" y="1022"/>
                  </a:lnTo>
                  <a:lnTo>
                    <a:pt x="1573" y="994"/>
                  </a:lnTo>
                  <a:lnTo>
                    <a:pt x="1584" y="983"/>
                  </a:lnTo>
                  <a:lnTo>
                    <a:pt x="1594" y="995"/>
                  </a:lnTo>
                  <a:lnTo>
                    <a:pt x="1605" y="1022"/>
                  </a:lnTo>
                  <a:lnTo>
                    <a:pt x="1615" y="996"/>
                  </a:lnTo>
                  <a:lnTo>
                    <a:pt x="1626" y="987"/>
                  </a:lnTo>
                  <a:lnTo>
                    <a:pt x="1637" y="998"/>
                  </a:lnTo>
                  <a:lnTo>
                    <a:pt x="1647" y="1022"/>
                  </a:lnTo>
                  <a:lnTo>
                    <a:pt x="1658" y="999"/>
                  </a:lnTo>
                  <a:lnTo>
                    <a:pt x="1668" y="990"/>
                  </a:lnTo>
                  <a:lnTo>
                    <a:pt x="1679" y="1000"/>
                  </a:lnTo>
                  <a:lnTo>
                    <a:pt x="1689" y="1022"/>
                  </a:lnTo>
                  <a:lnTo>
                    <a:pt x="1700" y="1001"/>
                  </a:lnTo>
                  <a:lnTo>
                    <a:pt x="1710" y="992"/>
                  </a:lnTo>
                  <a:lnTo>
                    <a:pt x="1721" y="1002"/>
                  </a:lnTo>
                  <a:lnTo>
                    <a:pt x="1732" y="1022"/>
                  </a:lnTo>
                  <a:lnTo>
                    <a:pt x="1742" y="1002"/>
                  </a:lnTo>
                  <a:lnTo>
                    <a:pt x="1753" y="994"/>
                  </a:lnTo>
                  <a:lnTo>
                    <a:pt x="1763" y="1003"/>
                  </a:lnTo>
                  <a:lnTo>
                    <a:pt x="1774" y="1022"/>
                  </a:lnTo>
                  <a:lnTo>
                    <a:pt x="1784" y="1003"/>
                  </a:lnTo>
                  <a:lnTo>
                    <a:pt x="1795" y="996"/>
                  </a:lnTo>
                  <a:lnTo>
                    <a:pt x="1805" y="1004"/>
                  </a:lnTo>
                  <a:lnTo>
                    <a:pt x="1816" y="1022"/>
                  </a:lnTo>
                  <a:lnTo>
                    <a:pt x="1827" y="1005"/>
                  </a:lnTo>
                  <a:lnTo>
                    <a:pt x="1837" y="998"/>
                  </a:lnTo>
                  <a:lnTo>
                    <a:pt x="1848" y="1005"/>
                  </a:lnTo>
                  <a:lnTo>
                    <a:pt x="1858" y="1022"/>
                  </a:lnTo>
                  <a:lnTo>
                    <a:pt x="1869" y="1006"/>
                  </a:lnTo>
                  <a:lnTo>
                    <a:pt x="1879" y="999"/>
                  </a:lnTo>
                  <a:lnTo>
                    <a:pt x="1890" y="1006"/>
                  </a:lnTo>
                  <a:lnTo>
                    <a:pt x="1900" y="1022"/>
                  </a:lnTo>
                  <a:lnTo>
                    <a:pt x="1911" y="1006"/>
                  </a:lnTo>
                  <a:lnTo>
                    <a:pt x="1921" y="1000"/>
                  </a:lnTo>
                  <a:lnTo>
                    <a:pt x="1932" y="1007"/>
                  </a:lnTo>
                  <a:lnTo>
                    <a:pt x="1943" y="1022"/>
                  </a:lnTo>
                  <a:lnTo>
                    <a:pt x="1953" y="1007"/>
                  </a:lnTo>
                  <a:lnTo>
                    <a:pt x="1964" y="1001"/>
                  </a:lnTo>
                  <a:lnTo>
                    <a:pt x="1974" y="1007"/>
                  </a:lnTo>
                  <a:lnTo>
                    <a:pt x="1985" y="1022"/>
                  </a:lnTo>
                  <a:lnTo>
                    <a:pt x="1995" y="1008"/>
                  </a:lnTo>
                  <a:lnTo>
                    <a:pt x="2006" y="1002"/>
                  </a:lnTo>
                  <a:lnTo>
                    <a:pt x="2017" y="1008"/>
                  </a:lnTo>
                  <a:lnTo>
                    <a:pt x="2027" y="1022"/>
                  </a:lnTo>
                  <a:lnTo>
                    <a:pt x="2038" y="1008"/>
                  </a:lnTo>
                  <a:lnTo>
                    <a:pt x="2048" y="1003"/>
                  </a:lnTo>
                  <a:lnTo>
                    <a:pt x="2059" y="1009"/>
                  </a:lnTo>
                  <a:lnTo>
                    <a:pt x="2069" y="1022"/>
                  </a:lnTo>
                  <a:lnTo>
                    <a:pt x="2080" y="1009"/>
                  </a:lnTo>
                  <a:lnTo>
                    <a:pt x="2090" y="1003"/>
                  </a:lnTo>
                  <a:lnTo>
                    <a:pt x="2101" y="1009"/>
                  </a:lnTo>
                  <a:lnTo>
                    <a:pt x="2112" y="1022"/>
                  </a:lnTo>
                  <a:lnTo>
                    <a:pt x="2122" y="1009"/>
                  </a:lnTo>
                  <a:lnTo>
                    <a:pt x="2133" y="1004"/>
                  </a:lnTo>
                  <a:lnTo>
                    <a:pt x="2143" y="1009"/>
                  </a:lnTo>
                  <a:lnTo>
                    <a:pt x="2154" y="1022"/>
                  </a:lnTo>
                  <a:lnTo>
                    <a:pt x="2164" y="1010"/>
                  </a:lnTo>
                  <a:lnTo>
                    <a:pt x="2175" y="1004"/>
                  </a:lnTo>
                  <a:lnTo>
                    <a:pt x="2186" y="1010"/>
                  </a:lnTo>
                  <a:lnTo>
                    <a:pt x="2196" y="1022"/>
                  </a:lnTo>
                  <a:lnTo>
                    <a:pt x="2207" y="1010"/>
                  </a:lnTo>
                  <a:lnTo>
                    <a:pt x="2217" y="1005"/>
                  </a:lnTo>
                  <a:lnTo>
                    <a:pt x="2228" y="1010"/>
                  </a:lnTo>
                  <a:lnTo>
                    <a:pt x="2238" y="1022"/>
                  </a:lnTo>
                  <a:lnTo>
                    <a:pt x="2249" y="1010"/>
                  </a:lnTo>
                  <a:lnTo>
                    <a:pt x="2259" y="1005"/>
                  </a:lnTo>
                  <a:lnTo>
                    <a:pt x="2270" y="1010"/>
                  </a:lnTo>
                  <a:lnTo>
                    <a:pt x="2280" y="1022"/>
                  </a:lnTo>
                  <a:lnTo>
                    <a:pt x="2291" y="1010"/>
                  </a:lnTo>
                  <a:lnTo>
                    <a:pt x="2302" y="1005"/>
                  </a:lnTo>
                  <a:lnTo>
                    <a:pt x="2312" y="1010"/>
                  </a:lnTo>
                  <a:lnTo>
                    <a:pt x="2323" y="1022"/>
                  </a:lnTo>
                  <a:lnTo>
                    <a:pt x="2333" y="1010"/>
                  </a:lnTo>
                  <a:lnTo>
                    <a:pt x="2344" y="1006"/>
                  </a:lnTo>
                  <a:lnTo>
                    <a:pt x="2354" y="1010"/>
                  </a:lnTo>
                  <a:lnTo>
                    <a:pt x="2365" y="1022"/>
                  </a:lnTo>
                  <a:lnTo>
                    <a:pt x="2375" y="1010"/>
                  </a:lnTo>
                  <a:lnTo>
                    <a:pt x="2386" y="1006"/>
                  </a:lnTo>
                  <a:lnTo>
                    <a:pt x="2397" y="1011"/>
                  </a:lnTo>
                  <a:lnTo>
                    <a:pt x="2407" y="1022"/>
                  </a:lnTo>
                  <a:lnTo>
                    <a:pt x="2418" y="1011"/>
                  </a:lnTo>
                  <a:lnTo>
                    <a:pt x="2428" y="1006"/>
                  </a:lnTo>
                  <a:lnTo>
                    <a:pt x="2439" y="1011"/>
                  </a:lnTo>
                  <a:lnTo>
                    <a:pt x="2449" y="1022"/>
                  </a:lnTo>
                  <a:lnTo>
                    <a:pt x="2460" y="1011"/>
                  </a:lnTo>
                  <a:lnTo>
                    <a:pt x="2470" y="1006"/>
                  </a:lnTo>
                  <a:lnTo>
                    <a:pt x="2481" y="1011"/>
                  </a:lnTo>
                  <a:lnTo>
                    <a:pt x="2492" y="1022"/>
                  </a:lnTo>
                  <a:lnTo>
                    <a:pt x="2502" y="1011"/>
                  </a:lnTo>
                  <a:lnTo>
                    <a:pt x="2513" y="1006"/>
                  </a:lnTo>
                  <a:lnTo>
                    <a:pt x="2523" y="1011"/>
                  </a:lnTo>
                  <a:lnTo>
                    <a:pt x="2534" y="1022"/>
                  </a:lnTo>
                  <a:lnTo>
                    <a:pt x="2544" y="1011"/>
                  </a:lnTo>
                  <a:lnTo>
                    <a:pt x="2555" y="1006"/>
                  </a:lnTo>
                  <a:lnTo>
                    <a:pt x="2566" y="1011"/>
                  </a:lnTo>
                  <a:lnTo>
                    <a:pt x="2576" y="1022"/>
                  </a:lnTo>
                  <a:lnTo>
                    <a:pt x="2587" y="1011"/>
                  </a:lnTo>
                  <a:lnTo>
                    <a:pt x="2597" y="1006"/>
                  </a:lnTo>
                  <a:lnTo>
                    <a:pt x="2608" y="1011"/>
                  </a:lnTo>
                  <a:lnTo>
                    <a:pt x="2618" y="1022"/>
                  </a:lnTo>
                  <a:lnTo>
                    <a:pt x="2629" y="1011"/>
                  </a:lnTo>
                  <a:lnTo>
                    <a:pt x="2639" y="1006"/>
                  </a:lnTo>
                  <a:lnTo>
                    <a:pt x="2650" y="1011"/>
                  </a:lnTo>
                  <a:lnTo>
                    <a:pt x="2661" y="1022"/>
                  </a:lnTo>
                  <a:lnTo>
                    <a:pt x="2671" y="1011"/>
                  </a:lnTo>
                  <a:lnTo>
                    <a:pt x="2682" y="1006"/>
                  </a:lnTo>
                  <a:lnTo>
                    <a:pt x="2692" y="1011"/>
                  </a:lnTo>
                </a:path>
              </a:pathLst>
            </a:custGeom>
            <a:noFill/>
            <a:ln w="3175" cap="flat">
              <a:solidFill>
                <a:srgbClr val="00B0F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751" name="Group 750"/>
          <p:cNvGrpSpPr/>
          <p:nvPr/>
        </p:nvGrpSpPr>
        <p:grpSpPr>
          <a:xfrm>
            <a:off x="5381155" y="4101642"/>
            <a:ext cx="2672064" cy="234037"/>
            <a:chOff x="5470826" y="3552169"/>
            <a:chExt cx="2672064" cy="388395"/>
          </a:xfrm>
        </p:grpSpPr>
        <p:sp>
          <p:nvSpPr>
            <p:cNvPr id="714" name="Freeform 221"/>
            <p:cNvSpPr>
              <a:spLocks/>
            </p:cNvSpPr>
            <p:nvPr/>
          </p:nvSpPr>
          <p:spPr bwMode="auto">
            <a:xfrm>
              <a:off x="5470826" y="3552169"/>
              <a:ext cx="2672064" cy="388395"/>
            </a:xfrm>
            <a:custGeom>
              <a:avLst/>
              <a:gdLst>
                <a:gd name="T0" fmla="*/ 42 w 2692"/>
                <a:gd name="T1" fmla="*/ 1022 h 1022"/>
                <a:gd name="T2" fmla="*/ 95 w 2692"/>
                <a:gd name="T3" fmla="*/ 1011 h 1022"/>
                <a:gd name="T4" fmla="*/ 148 w 2692"/>
                <a:gd name="T5" fmla="*/ 1006 h 1022"/>
                <a:gd name="T6" fmla="*/ 201 w 2692"/>
                <a:gd name="T7" fmla="*/ 1010 h 1022"/>
                <a:gd name="T8" fmla="*/ 254 w 2692"/>
                <a:gd name="T9" fmla="*/ 1022 h 1022"/>
                <a:gd name="T10" fmla="*/ 306 w 2692"/>
                <a:gd name="T11" fmla="*/ 1010 h 1022"/>
                <a:gd name="T12" fmla="*/ 359 w 2692"/>
                <a:gd name="T13" fmla="*/ 1004 h 1022"/>
                <a:gd name="T14" fmla="*/ 412 w 2692"/>
                <a:gd name="T15" fmla="*/ 1009 h 1022"/>
                <a:gd name="T16" fmla="*/ 465 w 2692"/>
                <a:gd name="T17" fmla="*/ 1022 h 1022"/>
                <a:gd name="T18" fmla="*/ 517 w 2692"/>
                <a:gd name="T19" fmla="*/ 1008 h 1022"/>
                <a:gd name="T20" fmla="*/ 570 w 2692"/>
                <a:gd name="T21" fmla="*/ 1001 h 1022"/>
                <a:gd name="T22" fmla="*/ 623 w 2692"/>
                <a:gd name="T23" fmla="*/ 1006 h 1022"/>
                <a:gd name="T24" fmla="*/ 676 w 2692"/>
                <a:gd name="T25" fmla="*/ 1022 h 1022"/>
                <a:gd name="T26" fmla="*/ 729 w 2692"/>
                <a:gd name="T27" fmla="*/ 1004 h 1022"/>
                <a:gd name="T28" fmla="*/ 781 w 2692"/>
                <a:gd name="T29" fmla="*/ 994 h 1022"/>
                <a:gd name="T30" fmla="*/ 834 w 2692"/>
                <a:gd name="T31" fmla="*/ 1001 h 1022"/>
                <a:gd name="T32" fmla="*/ 887 w 2692"/>
                <a:gd name="T33" fmla="*/ 1022 h 1022"/>
                <a:gd name="T34" fmla="*/ 940 w 2692"/>
                <a:gd name="T35" fmla="*/ 995 h 1022"/>
                <a:gd name="T36" fmla="*/ 993 w 2692"/>
                <a:gd name="T37" fmla="*/ 978 h 1022"/>
                <a:gd name="T38" fmla="*/ 1045 w 2692"/>
                <a:gd name="T39" fmla="*/ 985 h 1022"/>
                <a:gd name="T40" fmla="*/ 1098 w 2692"/>
                <a:gd name="T41" fmla="*/ 1022 h 1022"/>
                <a:gd name="T42" fmla="*/ 1151 w 2692"/>
                <a:gd name="T43" fmla="*/ 961 h 1022"/>
                <a:gd name="T44" fmla="*/ 1204 w 2692"/>
                <a:gd name="T45" fmla="*/ 892 h 1022"/>
                <a:gd name="T46" fmla="*/ 1257 w 2692"/>
                <a:gd name="T47" fmla="*/ 838 h 1022"/>
                <a:gd name="T48" fmla="*/ 1309 w 2692"/>
                <a:gd name="T49" fmla="*/ 0 h 1022"/>
                <a:gd name="T50" fmla="*/ 1362 w 2692"/>
                <a:gd name="T51" fmla="*/ 838 h 1022"/>
                <a:gd name="T52" fmla="*/ 1415 w 2692"/>
                <a:gd name="T53" fmla="*/ 892 h 1022"/>
                <a:gd name="T54" fmla="*/ 1468 w 2692"/>
                <a:gd name="T55" fmla="*/ 961 h 1022"/>
                <a:gd name="T56" fmla="*/ 1520 w 2692"/>
                <a:gd name="T57" fmla="*/ 1022 h 1022"/>
                <a:gd name="T58" fmla="*/ 1573 w 2692"/>
                <a:gd name="T59" fmla="*/ 985 h 1022"/>
                <a:gd name="T60" fmla="*/ 1626 w 2692"/>
                <a:gd name="T61" fmla="*/ 978 h 1022"/>
                <a:gd name="T62" fmla="*/ 1679 w 2692"/>
                <a:gd name="T63" fmla="*/ 995 h 1022"/>
                <a:gd name="T64" fmla="*/ 1732 w 2692"/>
                <a:gd name="T65" fmla="*/ 1022 h 1022"/>
                <a:gd name="T66" fmla="*/ 1784 w 2692"/>
                <a:gd name="T67" fmla="*/ 1001 h 1022"/>
                <a:gd name="T68" fmla="*/ 1837 w 2692"/>
                <a:gd name="T69" fmla="*/ 994 h 1022"/>
                <a:gd name="T70" fmla="*/ 1890 w 2692"/>
                <a:gd name="T71" fmla="*/ 1004 h 1022"/>
                <a:gd name="T72" fmla="*/ 1943 w 2692"/>
                <a:gd name="T73" fmla="*/ 1022 h 1022"/>
                <a:gd name="T74" fmla="*/ 1995 w 2692"/>
                <a:gd name="T75" fmla="*/ 1006 h 1022"/>
                <a:gd name="T76" fmla="*/ 2048 w 2692"/>
                <a:gd name="T77" fmla="*/ 1001 h 1022"/>
                <a:gd name="T78" fmla="*/ 2101 w 2692"/>
                <a:gd name="T79" fmla="*/ 1008 h 1022"/>
                <a:gd name="T80" fmla="*/ 2154 w 2692"/>
                <a:gd name="T81" fmla="*/ 1022 h 1022"/>
                <a:gd name="T82" fmla="*/ 2207 w 2692"/>
                <a:gd name="T83" fmla="*/ 1009 h 1022"/>
                <a:gd name="T84" fmla="*/ 2259 w 2692"/>
                <a:gd name="T85" fmla="*/ 1004 h 1022"/>
                <a:gd name="T86" fmla="*/ 2312 w 2692"/>
                <a:gd name="T87" fmla="*/ 1010 h 1022"/>
                <a:gd name="T88" fmla="*/ 2365 w 2692"/>
                <a:gd name="T89" fmla="*/ 1022 h 1022"/>
                <a:gd name="T90" fmla="*/ 2418 w 2692"/>
                <a:gd name="T91" fmla="*/ 1010 h 1022"/>
                <a:gd name="T92" fmla="*/ 2470 w 2692"/>
                <a:gd name="T93" fmla="*/ 1006 h 1022"/>
                <a:gd name="T94" fmla="*/ 2523 w 2692"/>
                <a:gd name="T95" fmla="*/ 1011 h 1022"/>
                <a:gd name="T96" fmla="*/ 2576 w 2692"/>
                <a:gd name="T97" fmla="*/ 1022 h 1022"/>
                <a:gd name="T98" fmla="*/ 2629 w 2692"/>
                <a:gd name="T99" fmla="*/ 1011 h 1022"/>
                <a:gd name="T100" fmla="*/ 2682 w 2692"/>
                <a:gd name="T101" fmla="*/ 1006 h 10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692" h="1022">
                  <a:moveTo>
                    <a:pt x="0" y="1022"/>
                  </a:moveTo>
                  <a:lnTo>
                    <a:pt x="11" y="1011"/>
                  </a:lnTo>
                  <a:lnTo>
                    <a:pt x="21" y="1006"/>
                  </a:lnTo>
                  <a:lnTo>
                    <a:pt x="32" y="1011"/>
                  </a:lnTo>
                  <a:lnTo>
                    <a:pt x="42" y="1022"/>
                  </a:lnTo>
                  <a:lnTo>
                    <a:pt x="53" y="1011"/>
                  </a:lnTo>
                  <a:lnTo>
                    <a:pt x="64" y="1006"/>
                  </a:lnTo>
                  <a:lnTo>
                    <a:pt x="74" y="1011"/>
                  </a:lnTo>
                  <a:lnTo>
                    <a:pt x="85" y="1022"/>
                  </a:lnTo>
                  <a:lnTo>
                    <a:pt x="95" y="1011"/>
                  </a:lnTo>
                  <a:lnTo>
                    <a:pt x="106" y="1006"/>
                  </a:lnTo>
                  <a:lnTo>
                    <a:pt x="116" y="1011"/>
                  </a:lnTo>
                  <a:lnTo>
                    <a:pt x="127" y="1022"/>
                  </a:lnTo>
                  <a:lnTo>
                    <a:pt x="137" y="1011"/>
                  </a:lnTo>
                  <a:lnTo>
                    <a:pt x="148" y="1006"/>
                  </a:lnTo>
                  <a:lnTo>
                    <a:pt x="159" y="1010"/>
                  </a:lnTo>
                  <a:lnTo>
                    <a:pt x="169" y="1022"/>
                  </a:lnTo>
                  <a:lnTo>
                    <a:pt x="180" y="1010"/>
                  </a:lnTo>
                  <a:lnTo>
                    <a:pt x="190" y="1006"/>
                  </a:lnTo>
                  <a:lnTo>
                    <a:pt x="201" y="1010"/>
                  </a:lnTo>
                  <a:lnTo>
                    <a:pt x="211" y="1022"/>
                  </a:lnTo>
                  <a:lnTo>
                    <a:pt x="222" y="1010"/>
                  </a:lnTo>
                  <a:lnTo>
                    <a:pt x="232" y="1005"/>
                  </a:lnTo>
                  <a:lnTo>
                    <a:pt x="243" y="1010"/>
                  </a:lnTo>
                  <a:lnTo>
                    <a:pt x="254" y="1022"/>
                  </a:lnTo>
                  <a:lnTo>
                    <a:pt x="264" y="1010"/>
                  </a:lnTo>
                  <a:lnTo>
                    <a:pt x="275" y="1005"/>
                  </a:lnTo>
                  <a:lnTo>
                    <a:pt x="285" y="1010"/>
                  </a:lnTo>
                  <a:lnTo>
                    <a:pt x="296" y="1022"/>
                  </a:lnTo>
                  <a:lnTo>
                    <a:pt x="306" y="1010"/>
                  </a:lnTo>
                  <a:lnTo>
                    <a:pt x="317" y="1005"/>
                  </a:lnTo>
                  <a:lnTo>
                    <a:pt x="328" y="1010"/>
                  </a:lnTo>
                  <a:lnTo>
                    <a:pt x="338" y="1022"/>
                  </a:lnTo>
                  <a:lnTo>
                    <a:pt x="349" y="1010"/>
                  </a:lnTo>
                  <a:lnTo>
                    <a:pt x="359" y="1004"/>
                  </a:lnTo>
                  <a:lnTo>
                    <a:pt x="370" y="1010"/>
                  </a:lnTo>
                  <a:lnTo>
                    <a:pt x="380" y="1022"/>
                  </a:lnTo>
                  <a:lnTo>
                    <a:pt x="391" y="1009"/>
                  </a:lnTo>
                  <a:lnTo>
                    <a:pt x="401" y="1004"/>
                  </a:lnTo>
                  <a:lnTo>
                    <a:pt x="412" y="1009"/>
                  </a:lnTo>
                  <a:lnTo>
                    <a:pt x="423" y="1022"/>
                  </a:lnTo>
                  <a:lnTo>
                    <a:pt x="433" y="1009"/>
                  </a:lnTo>
                  <a:lnTo>
                    <a:pt x="444" y="1003"/>
                  </a:lnTo>
                  <a:lnTo>
                    <a:pt x="454" y="1009"/>
                  </a:lnTo>
                  <a:lnTo>
                    <a:pt x="465" y="1022"/>
                  </a:lnTo>
                  <a:lnTo>
                    <a:pt x="475" y="1009"/>
                  </a:lnTo>
                  <a:lnTo>
                    <a:pt x="486" y="1003"/>
                  </a:lnTo>
                  <a:lnTo>
                    <a:pt x="496" y="1008"/>
                  </a:lnTo>
                  <a:lnTo>
                    <a:pt x="507" y="1022"/>
                  </a:lnTo>
                  <a:lnTo>
                    <a:pt x="517" y="1008"/>
                  </a:lnTo>
                  <a:lnTo>
                    <a:pt x="528" y="1002"/>
                  </a:lnTo>
                  <a:lnTo>
                    <a:pt x="539" y="1008"/>
                  </a:lnTo>
                  <a:lnTo>
                    <a:pt x="549" y="1022"/>
                  </a:lnTo>
                  <a:lnTo>
                    <a:pt x="560" y="1007"/>
                  </a:lnTo>
                  <a:lnTo>
                    <a:pt x="570" y="1001"/>
                  </a:lnTo>
                  <a:lnTo>
                    <a:pt x="581" y="1007"/>
                  </a:lnTo>
                  <a:lnTo>
                    <a:pt x="591" y="1022"/>
                  </a:lnTo>
                  <a:lnTo>
                    <a:pt x="602" y="1007"/>
                  </a:lnTo>
                  <a:lnTo>
                    <a:pt x="612" y="1000"/>
                  </a:lnTo>
                  <a:lnTo>
                    <a:pt x="623" y="1006"/>
                  </a:lnTo>
                  <a:lnTo>
                    <a:pt x="634" y="1022"/>
                  </a:lnTo>
                  <a:lnTo>
                    <a:pt x="644" y="1006"/>
                  </a:lnTo>
                  <a:lnTo>
                    <a:pt x="655" y="999"/>
                  </a:lnTo>
                  <a:lnTo>
                    <a:pt x="665" y="1006"/>
                  </a:lnTo>
                  <a:lnTo>
                    <a:pt x="676" y="1022"/>
                  </a:lnTo>
                  <a:lnTo>
                    <a:pt x="686" y="1005"/>
                  </a:lnTo>
                  <a:lnTo>
                    <a:pt x="697" y="998"/>
                  </a:lnTo>
                  <a:lnTo>
                    <a:pt x="708" y="1005"/>
                  </a:lnTo>
                  <a:lnTo>
                    <a:pt x="718" y="1022"/>
                  </a:lnTo>
                  <a:lnTo>
                    <a:pt x="729" y="1004"/>
                  </a:lnTo>
                  <a:lnTo>
                    <a:pt x="739" y="996"/>
                  </a:lnTo>
                  <a:lnTo>
                    <a:pt x="750" y="1003"/>
                  </a:lnTo>
                  <a:lnTo>
                    <a:pt x="760" y="1022"/>
                  </a:lnTo>
                  <a:lnTo>
                    <a:pt x="771" y="1003"/>
                  </a:lnTo>
                  <a:lnTo>
                    <a:pt x="781" y="994"/>
                  </a:lnTo>
                  <a:lnTo>
                    <a:pt x="792" y="1002"/>
                  </a:lnTo>
                  <a:lnTo>
                    <a:pt x="803" y="1022"/>
                  </a:lnTo>
                  <a:lnTo>
                    <a:pt x="813" y="1002"/>
                  </a:lnTo>
                  <a:lnTo>
                    <a:pt x="824" y="992"/>
                  </a:lnTo>
                  <a:lnTo>
                    <a:pt x="834" y="1001"/>
                  </a:lnTo>
                  <a:lnTo>
                    <a:pt x="845" y="1022"/>
                  </a:lnTo>
                  <a:lnTo>
                    <a:pt x="855" y="1000"/>
                  </a:lnTo>
                  <a:lnTo>
                    <a:pt x="866" y="990"/>
                  </a:lnTo>
                  <a:lnTo>
                    <a:pt x="876" y="999"/>
                  </a:lnTo>
                  <a:lnTo>
                    <a:pt x="887" y="1022"/>
                  </a:lnTo>
                  <a:lnTo>
                    <a:pt x="898" y="998"/>
                  </a:lnTo>
                  <a:lnTo>
                    <a:pt x="908" y="987"/>
                  </a:lnTo>
                  <a:lnTo>
                    <a:pt x="919" y="996"/>
                  </a:lnTo>
                  <a:lnTo>
                    <a:pt x="929" y="1022"/>
                  </a:lnTo>
                  <a:lnTo>
                    <a:pt x="940" y="995"/>
                  </a:lnTo>
                  <a:lnTo>
                    <a:pt x="950" y="983"/>
                  </a:lnTo>
                  <a:lnTo>
                    <a:pt x="961" y="994"/>
                  </a:lnTo>
                  <a:lnTo>
                    <a:pt x="971" y="1022"/>
                  </a:lnTo>
                  <a:lnTo>
                    <a:pt x="982" y="992"/>
                  </a:lnTo>
                  <a:lnTo>
                    <a:pt x="993" y="978"/>
                  </a:lnTo>
                  <a:lnTo>
                    <a:pt x="1003" y="990"/>
                  </a:lnTo>
                  <a:lnTo>
                    <a:pt x="1014" y="1022"/>
                  </a:lnTo>
                  <a:lnTo>
                    <a:pt x="1024" y="987"/>
                  </a:lnTo>
                  <a:lnTo>
                    <a:pt x="1035" y="971"/>
                  </a:lnTo>
                  <a:lnTo>
                    <a:pt x="1045" y="985"/>
                  </a:lnTo>
                  <a:lnTo>
                    <a:pt x="1056" y="1022"/>
                  </a:lnTo>
                  <a:lnTo>
                    <a:pt x="1066" y="982"/>
                  </a:lnTo>
                  <a:lnTo>
                    <a:pt x="1077" y="962"/>
                  </a:lnTo>
                  <a:lnTo>
                    <a:pt x="1088" y="978"/>
                  </a:lnTo>
                  <a:lnTo>
                    <a:pt x="1098" y="1022"/>
                  </a:lnTo>
                  <a:lnTo>
                    <a:pt x="1109" y="973"/>
                  </a:lnTo>
                  <a:lnTo>
                    <a:pt x="1119" y="949"/>
                  </a:lnTo>
                  <a:lnTo>
                    <a:pt x="1130" y="968"/>
                  </a:lnTo>
                  <a:lnTo>
                    <a:pt x="1140" y="1022"/>
                  </a:lnTo>
                  <a:lnTo>
                    <a:pt x="1151" y="961"/>
                  </a:lnTo>
                  <a:lnTo>
                    <a:pt x="1161" y="929"/>
                  </a:lnTo>
                  <a:lnTo>
                    <a:pt x="1172" y="951"/>
                  </a:lnTo>
                  <a:lnTo>
                    <a:pt x="1183" y="1022"/>
                  </a:lnTo>
                  <a:lnTo>
                    <a:pt x="1193" y="938"/>
                  </a:lnTo>
                  <a:lnTo>
                    <a:pt x="1204" y="892"/>
                  </a:lnTo>
                  <a:lnTo>
                    <a:pt x="1214" y="920"/>
                  </a:lnTo>
                  <a:lnTo>
                    <a:pt x="1225" y="1022"/>
                  </a:lnTo>
                  <a:lnTo>
                    <a:pt x="1235" y="891"/>
                  </a:lnTo>
                  <a:lnTo>
                    <a:pt x="1246" y="805"/>
                  </a:lnTo>
                  <a:lnTo>
                    <a:pt x="1257" y="838"/>
                  </a:lnTo>
                  <a:lnTo>
                    <a:pt x="1267" y="1022"/>
                  </a:lnTo>
                  <a:lnTo>
                    <a:pt x="1278" y="715"/>
                  </a:lnTo>
                  <a:lnTo>
                    <a:pt x="1288" y="371"/>
                  </a:lnTo>
                  <a:lnTo>
                    <a:pt x="1299" y="102"/>
                  </a:lnTo>
                  <a:lnTo>
                    <a:pt x="1309" y="0"/>
                  </a:lnTo>
                  <a:lnTo>
                    <a:pt x="1320" y="102"/>
                  </a:lnTo>
                  <a:lnTo>
                    <a:pt x="1330" y="371"/>
                  </a:lnTo>
                  <a:lnTo>
                    <a:pt x="1341" y="715"/>
                  </a:lnTo>
                  <a:lnTo>
                    <a:pt x="1352" y="1022"/>
                  </a:lnTo>
                  <a:lnTo>
                    <a:pt x="1362" y="838"/>
                  </a:lnTo>
                  <a:lnTo>
                    <a:pt x="1373" y="805"/>
                  </a:lnTo>
                  <a:lnTo>
                    <a:pt x="1383" y="891"/>
                  </a:lnTo>
                  <a:lnTo>
                    <a:pt x="1394" y="1022"/>
                  </a:lnTo>
                  <a:lnTo>
                    <a:pt x="1404" y="920"/>
                  </a:lnTo>
                  <a:lnTo>
                    <a:pt x="1415" y="892"/>
                  </a:lnTo>
                  <a:lnTo>
                    <a:pt x="1425" y="938"/>
                  </a:lnTo>
                  <a:lnTo>
                    <a:pt x="1436" y="1022"/>
                  </a:lnTo>
                  <a:lnTo>
                    <a:pt x="1446" y="951"/>
                  </a:lnTo>
                  <a:lnTo>
                    <a:pt x="1457" y="929"/>
                  </a:lnTo>
                  <a:lnTo>
                    <a:pt x="1468" y="961"/>
                  </a:lnTo>
                  <a:lnTo>
                    <a:pt x="1478" y="1022"/>
                  </a:lnTo>
                  <a:lnTo>
                    <a:pt x="1489" y="968"/>
                  </a:lnTo>
                  <a:lnTo>
                    <a:pt x="1499" y="949"/>
                  </a:lnTo>
                  <a:lnTo>
                    <a:pt x="1510" y="973"/>
                  </a:lnTo>
                  <a:lnTo>
                    <a:pt x="1520" y="1022"/>
                  </a:lnTo>
                  <a:lnTo>
                    <a:pt x="1531" y="978"/>
                  </a:lnTo>
                  <a:lnTo>
                    <a:pt x="1541" y="962"/>
                  </a:lnTo>
                  <a:lnTo>
                    <a:pt x="1552" y="982"/>
                  </a:lnTo>
                  <a:lnTo>
                    <a:pt x="1563" y="1022"/>
                  </a:lnTo>
                  <a:lnTo>
                    <a:pt x="1573" y="985"/>
                  </a:lnTo>
                  <a:lnTo>
                    <a:pt x="1584" y="971"/>
                  </a:lnTo>
                  <a:lnTo>
                    <a:pt x="1594" y="987"/>
                  </a:lnTo>
                  <a:lnTo>
                    <a:pt x="1605" y="1022"/>
                  </a:lnTo>
                  <a:lnTo>
                    <a:pt x="1615" y="990"/>
                  </a:lnTo>
                  <a:lnTo>
                    <a:pt x="1626" y="978"/>
                  </a:lnTo>
                  <a:lnTo>
                    <a:pt x="1637" y="992"/>
                  </a:lnTo>
                  <a:lnTo>
                    <a:pt x="1647" y="1022"/>
                  </a:lnTo>
                  <a:lnTo>
                    <a:pt x="1658" y="994"/>
                  </a:lnTo>
                  <a:lnTo>
                    <a:pt x="1668" y="983"/>
                  </a:lnTo>
                  <a:lnTo>
                    <a:pt x="1679" y="995"/>
                  </a:lnTo>
                  <a:lnTo>
                    <a:pt x="1689" y="1022"/>
                  </a:lnTo>
                  <a:lnTo>
                    <a:pt x="1700" y="996"/>
                  </a:lnTo>
                  <a:lnTo>
                    <a:pt x="1710" y="987"/>
                  </a:lnTo>
                  <a:lnTo>
                    <a:pt x="1721" y="998"/>
                  </a:lnTo>
                  <a:lnTo>
                    <a:pt x="1732" y="1022"/>
                  </a:lnTo>
                  <a:lnTo>
                    <a:pt x="1742" y="999"/>
                  </a:lnTo>
                  <a:lnTo>
                    <a:pt x="1753" y="990"/>
                  </a:lnTo>
                  <a:lnTo>
                    <a:pt x="1763" y="1000"/>
                  </a:lnTo>
                  <a:lnTo>
                    <a:pt x="1774" y="1022"/>
                  </a:lnTo>
                  <a:lnTo>
                    <a:pt x="1784" y="1001"/>
                  </a:lnTo>
                  <a:lnTo>
                    <a:pt x="1795" y="992"/>
                  </a:lnTo>
                  <a:lnTo>
                    <a:pt x="1805" y="1002"/>
                  </a:lnTo>
                  <a:lnTo>
                    <a:pt x="1816" y="1022"/>
                  </a:lnTo>
                  <a:lnTo>
                    <a:pt x="1827" y="1002"/>
                  </a:lnTo>
                  <a:lnTo>
                    <a:pt x="1837" y="994"/>
                  </a:lnTo>
                  <a:lnTo>
                    <a:pt x="1848" y="1003"/>
                  </a:lnTo>
                  <a:lnTo>
                    <a:pt x="1858" y="1022"/>
                  </a:lnTo>
                  <a:lnTo>
                    <a:pt x="1869" y="1003"/>
                  </a:lnTo>
                  <a:lnTo>
                    <a:pt x="1879" y="996"/>
                  </a:lnTo>
                  <a:lnTo>
                    <a:pt x="1890" y="1004"/>
                  </a:lnTo>
                  <a:lnTo>
                    <a:pt x="1900" y="1022"/>
                  </a:lnTo>
                  <a:lnTo>
                    <a:pt x="1911" y="1005"/>
                  </a:lnTo>
                  <a:lnTo>
                    <a:pt x="1921" y="998"/>
                  </a:lnTo>
                  <a:lnTo>
                    <a:pt x="1932" y="1005"/>
                  </a:lnTo>
                  <a:lnTo>
                    <a:pt x="1943" y="1022"/>
                  </a:lnTo>
                  <a:lnTo>
                    <a:pt x="1953" y="1006"/>
                  </a:lnTo>
                  <a:lnTo>
                    <a:pt x="1964" y="999"/>
                  </a:lnTo>
                  <a:lnTo>
                    <a:pt x="1974" y="1006"/>
                  </a:lnTo>
                  <a:lnTo>
                    <a:pt x="1985" y="1022"/>
                  </a:lnTo>
                  <a:lnTo>
                    <a:pt x="1995" y="1006"/>
                  </a:lnTo>
                  <a:lnTo>
                    <a:pt x="2006" y="1000"/>
                  </a:lnTo>
                  <a:lnTo>
                    <a:pt x="2017" y="1007"/>
                  </a:lnTo>
                  <a:lnTo>
                    <a:pt x="2027" y="1022"/>
                  </a:lnTo>
                  <a:lnTo>
                    <a:pt x="2038" y="1007"/>
                  </a:lnTo>
                  <a:lnTo>
                    <a:pt x="2048" y="1001"/>
                  </a:lnTo>
                  <a:lnTo>
                    <a:pt x="2059" y="1007"/>
                  </a:lnTo>
                  <a:lnTo>
                    <a:pt x="2069" y="1022"/>
                  </a:lnTo>
                  <a:lnTo>
                    <a:pt x="2080" y="1008"/>
                  </a:lnTo>
                  <a:lnTo>
                    <a:pt x="2090" y="1002"/>
                  </a:lnTo>
                  <a:lnTo>
                    <a:pt x="2101" y="1008"/>
                  </a:lnTo>
                  <a:lnTo>
                    <a:pt x="2112" y="1022"/>
                  </a:lnTo>
                  <a:lnTo>
                    <a:pt x="2122" y="1008"/>
                  </a:lnTo>
                  <a:lnTo>
                    <a:pt x="2133" y="1003"/>
                  </a:lnTo>
                  <a:lnTo>
                    <a:pt x="2143" y="1009"/>
                  </a:lnTo>
                  <a:lnTo>
                    <a:pt x="2154" y="1022"/>
                  </a:lnTo>
                  <a:lnTo>
                    <a:pt x="2164" y="1009"/>
                  </a:lnTo>
                  <a:lnTo>
                    <a:pt x="2175" y="1003"/>
                  </a:lnTo>
                  <a:lnTo>
                    <a:pt x="2186" y="1009"/>
                  </a:lnTo>
                  <a:lnTo>
                    <a:pt x="2196" y="1022"/>
                  </a:lnTo>
                  <a:lnTo>
                    <a:pt x="2207" y="1009"/>
                  </a:lnTo>
                  <a:lnTo>
                    <a:pt x="2217" y="1004"/>
                  </a:lnTo>
                  <a:lnTo>
                    <a:pt x="2228" y="1009"/>
                  </a:lnTo>
                  <a:lnTo>
                    <a:pt x="2238" y="1022"/>
                  </a:lnTo>
                  <a:lnTo>
                    <a:pt x="2249" y="1010"/>
                  </a:lnTo>
                  <a:lnTo>
                    <a:pt x="2259" y="1004"/>
                  </a:lnTo>
                  <a:lnTo>
                    <a:pt x="2270" y="1010"/>
                  </a:lnTo>
                  <a:lnTo>
                    <a:pt x="2280" y="1022"/>
                  </a:lnTo>
                  <a:lnTo>
                    <a:pt x="2291" y="1010"/>
                  </a:lnTo>
                  <a:lnTo>
                    <a:pt x="2302" y="1005"/>
                  </a:lnTo>
                  <a:lnTo>
                    <a:pt x="2312" y="1010"/>
                  </a:lnTo>
                  <a:lnTo>
                    <a:pt x="2323" y="1022"/>
                  </a:lnTo>
                  <a:lnTo>
                    <a:pt x="2333" y="1010"/>
                  </a:lnTo>
                  <a:lnTo>
                    <a:pt x="2344" y="1005"/>
                  </a:lnTo>
                  <a:lnTo>
                    <a:pt x="2354" y="1010"/>
                  </a:lnTo>
                  <a:lnTo>
                    <a:pt x="2365" y="1022"/>
                  </a:lnTo>
                  <a:lnTo>
                    <a:pt x="2375" y="1010"/>
                  </a:lnTo>
                  <a:lnTo>
                    <a:pt x="2386" y="1005"/>
                  </a:lnTo>
                  <a:lnTo>
                    <a:pt x="2397" y="1010"/>
                  </a:lnTo>
                  <a:lnTo>
                    <a:pt x="2407" y="1022"/>
                  </a:lnTo>
                  <a:lnTo>
                    <a:pt x="2418" y="1010"/>
                  </a:lnTo>
                  <a:lnTo>
                    <a:pt x="2428" y="1006"/>
                  </a:lnTo>
                  <a:lnTo>
                    <a:pt x="2439" y="1010"/>
                  </a:lnTo>
                  <a:lnTo>
                    <a:pt x="2449" y="1022"/>
                  </a:lnTo>
                  <a:lnTo>
                    <a:pt x="2460" y="1010"/>
                  </a:lnTo>
                  <a:lnTo>
                    <a:pt x="2470" y="1006"/>
                  </a:lnTo>
                  <a:lnTo>
                    <a:pt x="2481" y="1011"/>
                  </a:lnTo>
                  <a:lnTo>
                    <a:pt x="2492" y="1022"/>
                  </a:lnTo>
                  <a:lnTo>
                    <a:pt x="2502" y="1011"/>
                  </a:lnTo>
                  <a:lnTo>
                    <a:pt x="2513" y="1006"/>
                  </a:lnTo>
                  <a:lnTo>
                    <a:pt x="2523" y="1011"/>
                  </a:lnTo>
                  <a:lnTo>
                    <a:pt x="2534" y="1022"/>
                  </a:lnTo>
                  <a:lnTo>
                    <a:pt x="2544" y="1011"/>
                  </a:lnTo>
                  <a:lnTo>
                    <a:pt x="2555" y="1006"/>
                  </a:lnTo>
                  <a:lnTo>
                    <a:pt x="2566" y="1011"/>
                  </a:lnTo>
                  <a:lnTo>
                    <a:pt x="2576" y="1022"/>
                  </a:lnTo>
                  <a:lnTo>
                    <a:pt x="2587" y="1011"/>
                  </a:lnTo>
                  <a:lnTo>
                    <a:pt x="2597" y="1006"/>
                  </a:lnTo>
                  <a:lnTo>
                    <a:pt x="2608" y="1011"/>
                  </a:lnTo>
                  <a:lnTo>
                    <a:pt x="2618" y="1022"/>
                  </a:lnTo>
                  <a:lnTo>
                    <a:pt x="2629" y="1011"/>
                  </a:lnTo>
                  <a:lnTo>
                    <a:pt x="2639" y="1006"/>
                  </a:lnTo>
                  <a:lnTo>
                    <a:pt x="2650" y="1011"/>
                  </a:lnTo>
                  <a:lnTo>
                    <a:pt x="2661" y="1022"/>
                  </a:lnTo>
                  <a:lnTo>
                    <a:pt x="2671" y="1011"/>
                  </a:lnTo>
                  <a:lnTo>
                    <a:pt x="2682" y="1006"/>
                  </a:lnTo>
                  <a:lnTo>
                    <a:pt x="2692" y="1011"/>
                  </a:lnTo>
                </a:path>
              </a:pathLst>
            </a:custGeom>
            <a:noFill/>
            <a:ln w="3175" cap="flat">
              <a:solidFill>
                <a:srgbClr val="00B0F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5" name="Freeform 222"/>
            <p:cNvSpPr>
              <a:spLocks/>
            </p:cNvSpPr>
            <p:nvPr/>
          </p:nvSpPr>
          <p:spPr bwMode="auto">
            <a:xfrm>
              <a:off x="5470826" y="3552169"/>
              <a:ext cx="2672064" cy="388395"/>
            </a:xfrm>
            <a:custGeom>
              <a:avLst/>
              <a:gdLst>
                <a:gd name="T0" fmla="*/ 42 w 2692"/>
                <a:gd name="T1" fmla="*/ 1022 h 1022"/>
                <a:gd name="T2" fmla="*/ 95 w 2692"/>
                <a:gd name="T3" fmla="*/ 1011 h 1022"/>
                <a:gd name="T4" fmla="*/ 148 w 2692"/>
                <a:gd name="T5" fmla="*/ 1006 h 1022"/>
                <a:gd name="T6" fmla="*/ 201 w 2692"/>
                <a:gd name="T7" fmla="*/ 1010 h 1022"/>
                <a:gd name="T8" fmla="*/ 254 w 2692"/>
                <a:gd name="T9" fmla="*/ 1022 h 1022"/>
                <a:gd name="T10" fmla="*/ 306 w 2692"/>
                <a:gd name="T11" fmla="*/ 1010 h 1022"/>
                <a:gd name="T12" fmla="*/ 359 w 2692"/>
                <a:gd name="T13" fmla="*/ 1005 h 1022"/>
                <a:gd name="T14" fmla="*/ 412 w 2692"/>
                <a:gd name="T15" fmla="*/ 1010 h 1022"/>
                <a:gd name="T16" fmla="*/ 465 w 2692"/>
                <a:gd name="T17" fmla="*/ 1022 h 1022"/>
                <a:gd name="T18" fmla="*/ 517 w 2692"/>
                <a:gd name="T19" fmla="*/ 1009 h 1022"/>
                <a:gd name="T20" fmla="*/ 570 w 2692"/>
                <a:gd name="T21" fmla="*/ 1002 h 1022"/>
                <a:gd name="T22" fmla="*/ 623 w 2692"/>
                <a:gd name="T23" fmla="*/ 1007 h 1022"/>
                <a:gd name="T24" fmla="*/ 676 w 2692"/>
                <a:gd name="T25" fmla="*/ 1022 h 1022"/>
                <a:gd name="T26" fmla="*/ 729 w 2692"/>
                <a:gd name="T27" fmla="*/ 1005 h 1022"/>
                <a:gd name="T28" fmla="*/ 781 w 2692"/>
                <a:gd name="T29" fmla="*/ 996 h 1022"/>
                <a:gd name="T30" fmla="*/ 834 w 2692"/>
                <a:gd name="T31" fmla="*/ 1002 h 1022"/>
                <a:gd name="T32" fmla="*/ 887 w 2692"/>
                <a:gd name="T33" fmla="*/ 1022 h 1022"/>
                <a:gd name="T34" fmla="*/ 940 w 2692"/>
                <a:gd name="T35" fmla="*/ 998 h 1022"/>
                <a:gd name="T36" fmla="*/ 993 w 2692"/>
                <a:gd name="T37" fmla="*/ 983 h 1022"/>
                <a:gd name="T38" fmla="*/ 1045 w 2692"/>
                <a:gd name="T39" fmla="*/ 990 h 1022"/>
                <a:gd name="T40" fmla="*/ 1098 w 2692"/>
                <a:gd name="T41" fmla="*/ 1022 h 1022"/>
                <a:gd name="T42" fmla="*/ 1151 w 2692"/>
                <a:gd name="T43" fmla="*/ 973 h 1022"/>
                <a:gd name="T44" fmla="*/ 1204 w 2692"/>
                <a:gd name="T45" fmla="*/ 929 h 1022"/>
                <a:gd name="T46" fmla="*/ 1257 w 2692"/>
                <a:gd name="T47" fmla="*/ 920 h 1022"/>
                <a:gd name="T48" fmla="*/ 1309 w 2692"/>
                <a:gd name="T49" fmla="*/ 1022 h 1022"/>
                <a:gd name="T50" fmla="*/ 1362 w 2692"/>
                <a:gd name="T51" fmla="*/ 102 h 1022"/>
                <a:gd name="T52" fmla="*/ 1415 w 2692"/>
                <a:gd name="T53" fmla="*/ 805 h 1022"/>
                <a:gd name="T54" fmla="*/ 1468 w 2692"/>
                <a:gd name="T55" fmla="*/ 938 h 1022"/>
                <a:gd name="T56" fmla="*/ 1520 w 2692"/>
                <a:gd name="T57" fmla="*/ 1022 h 1022"/>
                <a:gd name="T58" fmla="*/ 1573 w 2692"/>
                <a:gd name="T59" fmla="*/ 978 h 1022"/>
                <a:gd name="T60" fmla="*/ 1626 w 2692"/>
                <a:gd name="T61" fmla="*/ 971 h 1022"/>
                <a:gd name="T62" fmla="*/ 1679 w 2692"/>
                <a:gd name="T63" fmla="*/ 992 h 1022"/>
                <a:gd name="T64" fmla="*/ 1732 w 2692"/>
                <a:gd name="T65" fmla="*/ 1022 h 1022"/>
                <a:gd name="T66" fmla="*/ 1784 w 2692"/>
                <a:gd name="T67" fmla="*/ 999 h 1022"/>
                <a:gd name="T68" fmla="*/ 1837 w 2692"/>
                <a:gd name="T69" fmla="*/ 992 h 1022"/>
                <a:gd name="T70" fmla="*/ 1890 w 2692"/>
                <a:gd name="T71" fmla="*/ 1003 h 1022"/>
                <a:gd name="T72" fmla="*/ 1943 w 2692"/>
                <a:gd name="T73" fmla="*/ 1022 h 1022"/>
                <a:gd name="T74" fmla="*/ 1995 w 2692"/>
                <a:gd name="T75" fmla="*/ 1006 h 1022"/>
                <a:gd name="T76" fmla="*/ 2048 w 2692"/>
                <a:gd name="T77" fmla="*/ 1000 h 1022"/>
                <a:gd name="T78" fmla="*/ 2101 w 2692"/>
                <a:gd name="T79" fmla="*/ 1007 h 1022"/>
                <a:gd name="T80" fmla="*/ 2154 w 2692"/>
                <a:gd name="T81" fmla="*/ 1022 h 1022"/>
                <a:gd name="T82" fmla="*/ 2207 w 2692"/>
                <a:gd name="T83" fmla="*/ 1009 h 1022"/>
                <a:gd name="T84" fmla="*/ 2259 w 2692"/>
                <a:gd name="T85" fmla="*/ 1004 h 1022"/>
                <a:gd name="T86" fmla="*/ 2312 w 2692"/>
                <a:gd name="T87" fmla="*/ 1010 h 1022"/>
                <a:gd name="T88" fmla="*/ 2365 w 2692"/>
                <a:gd name="T89" fmla="*/ 1022 h 1022"/>
                <a:gd name="T90" fmla="*/ 2418 w 2692"/>
                <a:gd name="T91" fmla="*/ 1010 h 1022"/>
                <a:gd name="T92" fmla="*/ 2470 w 2692"/>
                <a:gd name="T93" fmla="*/ 1006 h 1022"/>
                <a:gd name="T94" fmla="*/ 2523 w 2692"/>
                <a:gd name="T95" fmla="*/ 1011 h 1022"/>
                <a:gd name="T96" fmla="*/ 2576 w 2692"/>
                <a:gd name="T97" fmla="*/ 1022 h 1022"/>
                <a:gd name="T98" fmla="*/ 2629 w 2692"/>
                <a:gd name="T99" fmla="*/ 1011 h 1022"/>
                <a:gd name="T100" fmla="*/ 2682 w 2692"/>
                <a:gd name="T101" fmla="*/ 1006 h 10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692" h="1022">
                  <a:moveTo>
                    <a:pt x="0" y="1022"/>
                  </a:moveTo>
                  <a:lnTo>
                    <a:pt x="11" y="1011"/>
                  </a:lnTo>
                  <a:lnTo>
                    <a:pt x="21" y="1006"/>
                  </a:lnTo>
                  <a:lnTo>
                    <a:pt x="32" y="1011"/>
                  </a:lnTo>
                  <a:lnTo>
                    <a:pt x="42" y="1022"/>
                  </a:lnTo>
                  <a:lnTo>
                    <a:pt x="53" y="1011"/>
                  </a:lnTo>
                  <a:lnTo>
                    <a:pt x="64" y="1006"/>
                  </a:lnTo>
                  <a:lnTo>
                    <a:pt x="74" y="1011"/>
                  </a:lnTo>
                  <a:lnTo>
                    <a:pt x="85" y="1022"/>
                  </a:lnTo>
                  <a:lnTo>
                    <a:pt x="95" y="1011"/>
                  </a:lnTo>
                  <a:lnTo>
                    <a:pt x="106" y="1006"/>
                  </a:lnTo>
                  <a:lnTo>
                    <a:pt x="116" y="1011"/>
                  </a:lnTo>
                  <a:lnTo>
                    <a:pt x="127" y="1022"/>
                  </a:lnTo>
                  <a:lnTo>
                    <a:pt x="137" y="1011"/>
                  </a:lnTo>
                  <a:lnTo>
                    <a:pt x="148" y="1006"/>
                  </a:lnTo>
                  <a:lnTo>
                    <a:pt x="159" y="1011"/>
                  </a:lnTo>
                  <a:lnTo>
                    <a:pt x="169" y="1022"/>
                  </a:lnTo>
                  <a:lnTo>
                    <a:pt x="180" y="1011"/>
                  </a:lnTo>
                  <a:lnTo>
                    <a:pt x="190" y="1006"/>
                  </a:lnTo>
                  <a:lnTo>
                    <a:pt x="201" y="1010"/>
                  </a:lnTo>
                  <a:lnTo>
                    <a:pt x="211" y="1022"/>
                  </a:lnTo>
                  <a:lnTo>
                    <a:pt x="222" y="1010"/>
                  </a:lnTo>
                  <a:lnTo>
                    <a:pt x="232" y="1006"/>
                  </a:lnTo>
                  <a:lnTo>
                    <a:pt x="243" y="1010"/>
                  </a:lnTo>
                  <a:lnTo>
                    <a:pt x="254" y="1022"/>
                  </a:lnTo>
                  <a:lnTo>
                    <a:pt x="264" y="1010"/>
                  </a:lnTo>
                  <a:lnTo>
                    <a:pt x="275" y="1005"/>
                  </a:lnTo>
                  <a:lnTo>
                    <a:pt x="285" y="1010"/>
                  </a:lnTo>
                  <a:lnTo>
                    <a:pt x="296" y="1022"/>
                  </a:lnTo>
                  <a:lnTo>
                    <a:pt x="306" y="1010"/>
                  </a:lnTo>
                  <a:lnTo>
                    <a:pt x="317" y="1005"/>
                  </a:lnTo>
                  <a:lnTo>
                    <a:pt x="328" y="1010"/>
                  </a:lnTo>
                  <a:lnTo>
                    <a:pt x="338" y="1022"/>
                  </a:lnTo>
                  <a:lnTo>
                    <a:pt x="349" y="1010"/>
                  </a:lnTo>
                  <a:lnTo>
                    <a:pt x="359" y="1005"/>
                  </a:lnTo>
                  <a:lnTo>
                    <a:pt x="370" y="1010"/>
                  </a:lnTo>
                  <a:lnTo>
                    <a:pt x="380" y="1022"/>
                  </a:lnTo>
                  <a:lnTo>
                    <a:pt x="391" y="1010"/>
                  </a:lnTo>
                  <a:lnTo>
                    <a:pt x="401" y="1004"/>
                  </a:lnTo>
                  <a:lnTo>
                    <a:pt x="412" y="1010"/>
                  </a:lnTo>
                  <a:lnTo>
                    <a:pt x="423" y="1022"/>
                  </a:lnTo>
                  <a:lnTo>
                    <a:pt x="433" y="1009"/>
                  </a:lnTo>
                  <a:lnTo>
                    <a:pt x="444" y="1004"/>
                  </a:lnTo>
                  <a:lnTo>
                    <a:pt x="454" y="1009"/>
                  </a:lnTo>
                  <a:lnTo>
                    <a:pt x="465" y="1022"/>
                  </a:lnTo>
                  <a:lnTo>
                    <a:pt x="475" y="1009"/>
                  </a:lnTo>
                  <a:lnTo>
                    <a:pt x="486" y="1003"/>
                  </a:lnTo>
                  <a:lnTo>
                    <a:pt x="496" y="1009"/>
                  </a:lnTo>
                  <a:lnTo>
                    <a:pt x="507" y="1022"/>
                  </a:lnTo>
                  <a:lnTo>
                    <a:pt x="517" y="1009"/>
                  </a:lnTo>
                  <a:lnTo>
                    <a:pt x="528" y="1003"/>
                  </a:lnTo>
                  <a:lnTo>
                    <a:pt x="539" y="1008"/>
                  </a:lnTo>
                  <a:lnTo>
                    <a:pt x="549" y="1022"/>
                  </a:lnTo>
                  <a:lnTo>
                    <a:pt x="560" y="1008"/>
                  </a:lnTo>
                  <a:lnTo>
                    <a:pt x="570" y="1002"/>
                  </a:lnTo>
                  <a:lnTo>
                    <a:pt x="581" y="1008"/>
                  </a:lnTo>
                  <a:lnTo>
                    <a:pt x="591" y="1022"/>
                  </a:lnTo>
                  <a:lnTo>
                    <a:pt x="602" y="1007"/>
                  </a:lnTo>
                  <a:lnTo>
                    <a:pt x="612" y="1001"/>
                  </a:lnTo>
                  <a:lnTo>
                    <a:pt x="623" y="1007"/>
                  </a:lnTo>
                  <a:lnTo>
                    <a:pt x="634" y="1022"/>
                  </a:lnTo>
                  <a:lnTo>
                    <a:pt x="644" y="1007"/>
                  </a:lnTo>
                  <a:lnTo>
                    <a:pt x="655" y="1000"/>
                  </a:lnTo>
                  <a:lnTo>
                    <a:pt x="665" y="1006"/>
                  </a:lnTo>
                  <a:lnTo>
                    <a:pt x="676" y="1022"/>
                  </a:lnTo>
                  <a:lnTo>
                    <a:pt x="686" y="1006"/>
                  </a:lnTo>
                  <a:lnTo>
                    <a:pt x="697" y="999"/>
                  </a:lnTo>
                  <a:lnTo>
                    <a:pt x="708" y="1006"/>
                  </a:lnTo>
                  <a:lnTo>
                    <a:pt x="718" y="1022"/>
                  </a:lnTo>
                  <a:lnTo>
                    <a:pt x="729" y="1005"/>
                  </a:lnTo>
                  <a:lnTo>
                    <a:pt x="739" y="998"/>
                  </a:lnTo>
                  <a:lnTo>
                    <a:pt x="750" y="1005"/>
                  </a:lnTo>
                  <a:lnTo>
                    <a:pt x="760" y="1022"/>
                  </a:lnTo>
                  <a:lnTo>
                    <a:pt x="771" y="1004"/>
                  </a:lnTo>
                  <a:lnTo>
                    <a:pt x="781" y="996"/>
                  </a:lnTo>
                  <a:lnTo>
                    <a:pt x="792" y="1003"/>
                  </a:lnTo>
                  <a:lnTo>
                    <a:pt x="803" y="1022"/>
                  </a:lnTo>
                  <a:lnTo>
                    <a:pt x="813" y="1003"/>
                  </a:lnTo>
                  <a:lnTo>
                    <a:pt x="824" y="994"/>
                  </a:lnTo>
                  <a:lnTo>
                    <a:pt x="834" y="1002"/>
                  </a:lnTo>
                  <a:lnTo>
                    <a:pt x="845" y="1022"/>
                  </a:lnTo>
                  <a:lnTo>
                    <a:pt x="855" y="1002"/>
                  </a:lnTo>
                  <a:lnTo>
                    <a:pt x="866" y="992"/>
                  </a:lnTo>
                  <a:lnTo>
                    <a:pt x="876" y="1001"/>
                  </a:lnTo>
                  <a:lnTo>
                    <a:pt x="887" y="1022"/>
                  </a:lnTo>
                  <a:lnTo>
                    <a:pt x="898" y="1000"/>
                  </a:lnTo>
                  <a:lnTo>
                    <a:pt x="908" y="990"/>
                  </a:lnTo>
                  <a:lnTo>
                    <a:pt x="919" y="999"/>
                  </a:lnTo>
                  <a:lnTo>
                    <a:pt x="929" y="1022"/>
                  </a:lnTo>
                  <a:lnTo>
                    <a:pt x="940" y="998"/>
                  </a:lnTo>
                  <a:lnTo>
                    <a:pt x="950" y="987"/>
                  </a:lnTo>
                  <a:lnTo>
                    <a:pt x="961" y="996"/>
                  </a:lnTo>
                  <a:lnTo>
                    <a:pt x="971" y="1022"/>
                  </a:lnTo>
                  <a:lnTo>
                    <a:pt x="982" y="995"/>
                  </a:lnTo>
                  <a:lnTo>
                    <a:pt x="993" y="983"/>
                  </a:lnTo>
                  <a:lnTo>
                    <a:pt x="1003" y="994"/>
                  </a:lnTo>
                  <a:lnTo>
                    <a:pt x="1014" y="1022"/>
                  </a:lnTo>
                  <a:lnTo>
                    <a:pt x="1024" y="992"/>
                  </a:lnTo>
                  <a:lnTo>
                    <a:pt x="1035" y="978"/>
                  </a:lnTo>
                  <a:lnTo>
                    <a:pt x="1045" y="990"/>
                  </a:lnTo>
                  <a:lnTo>
                    <a:pt x="1056" y="1022"/>
                  </a:lnTo>
                  <a:lnTo>
                    <a:pt x="1066" y="987"/>
                  </a:lnTo>
                  <a:lnTo>
                    <a:pt x="1077" y="971"/>
                  </a:lnTo>
                  <a:lnTo>
                    <a:pt x="1088" y="985"/>
                  </a:lnTo>
                  <a:lnTo>
                    <a:pt x="1098" y="1022"/>
                  </a:lnTo>
                  <a:lnTo>
                    <a:pt x="1109" y="982"/>
                  </a:lnTo>
                  <a:lnTo>
                    <a:pt x="1119" y="962"/>
                  </a:lnTo>
                  <a:lnTo>
                    <a:pt x="1130" y="978"/>
                  </a:lnTo>
                  <a:lnTo>
                    <a:pt x="1140" y="1022"/>
                  </a:lnTo>
                  <a:lnTo>
                    <a:pt x="1151" y="973"/>
                  </a:lnTo>
                  <a:lnTo>
                    <a:pt x="1161" y="949"/>
                  </a:lnTo>
                  <a:lnTo>
                    <a:pt x="1172" y="968"/>
                  </a:lnTo>
                  <a:lnTo>
                    <a:pt x="1183" y="1022"/>
                  </a:lnTo>
                  <a:lnTo>
                    <a:pt x="1193" y="961"/>
                  </a:lnTo>
                  <a:lnTo>
                    <a:pt x="1204" y="929"/>
                  </a:lnTo>
                  <a:lnTo>
                    <a:pt x="1214" y="951"/>
                  </a:lnTo>
                  <a:lnTo>
                    <a:pt x="1225" y="1022"/>
                  </a:lnTo>
                  <a:lnTo>
                    <a:pt x="1235" y="938"/>
                  </a:lnTo>
                  <a:lnTo>
                    <a:pt x="1246" y="892"/>
                  </a:lnTo>
                  <a:lnTo>
                    <a:pt x="1257" y="920"/>
                  </a:lnTo>
                  <a:lnTo>
                    <a:pt x="1267" y="1022"/>
                  </a:lnTo>
                  <a:lnTo>
                    <a:pt x="1278" y="891"/>
                  </a:lnTo>
                  <a:lnTo>
                    <a:pt x="1288" y="805"/>
                  </a:lnTo>
                  <a:lnTo>
                    <a:pt x="1299" y="838"/>
                  </a:lnTo>
                  <a:lnTo>
                    <a:pt x="1309" y="1022"/>
                  </a:lnTo>
                  <a:lnTo>
                    <a:pt x="1320" y="715"/>
                  </a:lnTo>
                  <a:lnTo>
                    <a:pt x="1330" y="371"/>
                  </a:lnTo>
                  <a:lnTo>
                    <a:pt x="1341" y="102"/>
                  </a:lnTo>
                  <a:lnTo>
                    <a:pt x="1352" y="0"/>
                  </a:lnTo>
                  <a:lnTo>
                    <a:pt x="1362" y="102"/>
                  </a:lnTo>
                  <a:lnTo>
                    <a:pt x="1373" y="371"/>
                  </a:lnTo>
                  <a:lnTo>
                    <a:pt x="1383" y="715"/>
                  </a:lnTo>
                  <a:lnTo>
                    <a:pt x="1394" y="1022"/>
                  </a:lnTo>
                  <a:lnTo>
                    <a:pt x="1404" y="838"/>
                  </a:lnTo>
                  <a:lnTo>
                    <a:pt x="1415" y="805"/>
                  </a:lnTo>
                  <a:lnTo>
                    <a:pt x="1425" y="891"/>
                  </a:lnTo>
                  <a:lnTo>
                    <a:pt x="1436" y="1022"/>
                  </a:lnTo>
                  <a:lnTo>
                    <a:pt x="1446" y="920"/>
                  </a:lnTo>
                  <a:lnTo>
                    <a:pt x="1457" y="892"/>
                  </a:lnTo>
                  <a:lnTo>
                    <a:pt x="1468" y="938"/>
                  </a:lnTo>
                  <a:lnTo>
                    <a:pt x="1478" y="1022"/>
                  </a:lnTo>
                  <a:lnTo>
                    <a:pt x="1489" y="951"/>
                  </a:lnTo>
                  <a:lnTo>
                    <a:pt x="1499" y="929"/>
                  </a:lnTo>
                  <a:lnTo>
                    <a:pt x="1510" y="961"/>
                  </a:lnTo>
                  <a:lnTo>
                    <a:pt x="1520" y="1022"/>
                  </a:lnTo>
                  <a:lnTo>
                    <a:pt x="1531" y="968"/>
                  </a:lnTo>
                  <a:lnTo>
                    <a:pt x="1541" y="949"/>
                  </a:lnTo>
                  <a:lnTo>
                    <a:pt x="1552" y="973"/>
                  </a:lnTo>
                  <a:lnTo>
                    <a:pt x="1563" y="1022"/>
                  </a:lnTo>
                  <a:lnTo>
                    <a:pt x="1573" y="978"/>
                  </a:lnTo>
                  <a:lnTo>
                    <a:pt x="1584" y="962"/>
                  </a:lnTo>
                  <a:lnTo>
                    <a:pt x="1594" y="982"/>
                  </a:lnTo>
                  <a:lnTo>
                    <a:pt x="1605" y="1022"/>
                  </a:lnTo>
                  <a:lnTo>
                    <a:pt x="1615" y="985"/>
                  </a:lnTo>
                  <a:lnTo>
                    <a:pt x="1626" y="971"/>
                  </a:lnTo>
                  <a:lnTo>
                    <a:pt x="1637" y="987"/>
                  </a:lnTo>
                  <a:lnTo>
                    <a:pt x="1647" y="1022"/>
                  </a:lnTo>
                  <a:lnTo>
                    <a:pt x="1658" y="990"/>
                  </a:lnTo>
                  <a:lnTo>
                    <a:pt x="1668" y="978"/>
                  </a:lnTo>
                  <a:lnTo>
                    <a:pt x="1679" y="992"/>
                  </a:lnTo>
                  <a:lnTo>
                    <a:pt x="1689" y="1022"/>
                  </a:lnTo>
                  <a:lnTo>
                    <a:pt x="1700" y="994"/>
                  </a:lnTo>
                  <a:lnTo>
                    <a:pt x="1710" y="983"/>
                  </a:lnTo>
                  <a:lnTo>
                    <a:pt x="1721" y="995"/>
                  </a:lnTo>
                  <a:lnTo>
                    <a:pt x="1732" y="1022"/>
                  </a:lnTo>
                  <a:lnTo>
                    <a:pt x="1742" y="996"/>
                  </a:lnTo>
                  <a:lnTo>
                    <a:pt x="1753" y="987"/>
                  </a:lnTo>
                  <a:lnTo>
                    <a:pt x="1763" y="998"/>
                  </a:lnTo>
                  <a:lnTo>
                    <a:pt x="1774" y="1022"/>
                  </a:lnTo>
                  <a:lnTo>
                    <a:pt x="1784" y="999"/>
                  </a:lnTo>
                  <a:lnTo>
                    <a:pt x="1795" y="990"/>
                  </a:lnTo>
                  <a:lnTo>
                    <a:pt x="1805" y="1000"/>
                  </a:lnTo>
                  <a:lnTo>
                    <a:pt x="1816" y="1022"/>
                  </a:lnTo>
                  <a:lnTo>
                    <a:pt x="1827" y="1001"/>
                  </a:lnTo>
                  <a:lnTo>
                    <a:pt x="1837" y="992"/>
                  </a:lnTo>
                  <a:lnTo>
                    <a:pt x="1848" y="1002"/>
                  </a:lnTo>
                  <a:lnTo>
                    <a:pt x="1858" y="1022"/>
                  </a:lnTo>
                  <a:lnTo>
                    <a:pt x="1869" y="1002"/>
                  </a:lnTo>
                  <a:lnTo>
                    <a:pt x="1879" y="994"/>
                  </a:lnTo>
                  <a:lnTo>
                    <a:pt x="1890" y="1003"/>
                  </a:lnTo>
                  <a:lnTo>
                    <a:pt x="1900" y="1022"/>
                  </a:lnTo>
                  <a:lnTo>
                    <a:pt x="1911" y="1003"/>
                  </a:lnTo>
                  <a:lnTo>
                    <a:pt x="1921" y="996"/>
                  </a:lnTo>
                  <a:lnTo>
                    <a:pt x="1932" y="1004"/>
                  </a:lnTo>
                  <a:lnTo>
                    <a:pt x="1943" y="1022"/>
                  </a:lnTo>
                  <a:lnTo>
                    <a:pt x="1953" y="1005"/>
                  </a:lnTo>
                  <a:lnTo>
                    <a:pt x="1964" y="998"/>
                  </a:lnTo>
                  <a:lnTo>
                    <a:pt x="1974" y="1005"/>
                  </a:lnTo>
                  <a:lnTo>
                    <a:pt x="1985" y="1022"/>
                  </a:lnTo>
                  <a:lnTo>
                    <a:pt x="1995" y="1006"/>
                  </a:lnTo>
                  <a:lnTo>
                    <a:pt x="2006" y="999"/>
                  </a:lnTo>
                  <a:lnTo>
                    <a:pt x="2017" y="1006"/>
                  </a:lnTo>
                  <a:lnTo>
                    <a:pt x="2027" y="1022"/>
                  </a:lnTo>
                  <a:lnTo>
                    <a:pt x="2038" y="1006"/>
                  </a:lnTo>
                  <a:lnTo>
                    <a:pt x="2048" y="1000"/>
                  </a:lnTo>
                  <a:lnTo>
                    <a:pt x="2059" y="1007"/>
                  </a:lnTo>
                  <a:lnTo>
                    <a:pt x="2069" y="1022"/>
                  </a:lnTo>
                  <a:lnTo>
                    <a:pt x="2080" y="1007"/>
                  </a:lnTo>
                  <a:lnTo>
                    <a:pt x="2090" y="1001"/>
                  </a:lnTo>
                  <a:lnTo>
                    <a:pt x="2101" y="1007"/>
                  </a:lnTo>
                  <a:lnTo>
                    <a:pt x="2112" y="1022"/>
                  </a:lnTo>
                  <a:lnTo>
                    <a:pt x="2122" y="1008"/>
                  </a:lnTo>
                  <a:lnTo>
                    <a:pt x="2133" y="1002"/>
                  </a:lnTo>
                  <a:lnTo>
                    <a:pt x="2143" y="1008"/>
                  </a:lnTo>
                  <a:lnTo>
                    <a:pt x="2154" y="1022"/>
                  </a:lnTo>
                  <a:lnTo>
                    <a:pt x="2164" y="1008"/>
                  </a:lnTo>
                  <a:lnTo>
                    <a:pt x="2175" y="1003"/>
                  </a:lnTo>
                  <a:lnTo>
                    <a:pt x="2186" y="1009"/>
                  </a:lnTo>
                  <a:lnTo>
                    <a:pt x="2196" y="1022"/>
                  </a:lnTo>
                  <a:lnTo>
                    <a:pt x="2207" y="1009"/>
                  </a:lnTo>
                  <a:lnTo>
                    <a:pt x="2217" y="1003"/>
                  </a:lnTo>
                  <a:lnTo>
                    <a:pt x="2228" y="1009"/>
                  </a:lnTo>
                  <a:lnTo>
                    <a:pt x="2238" y="1022"/>
                  </a:lnTo>
                  <a:lnTo>
                    <a:pt x="2249" y="1009"/>
                  </a:lnTo>
                  <a:lnTo>
                    <a:pt x="2259" y="1004"/>
                  </a:lnTo>
                  <a:lnTo>
                    <a:pt x="2270" y="1009"/>
                  </a:lnTo>
                  <a:lnTo>
                    <a:pt x="2280" y="1022"/>
                  </a:lnTo>
                  <a:lnTo>
                    <a:pt x="2291" y="1010"/>
                  </a:lnTo>
                  <a:lnTo>
                    <a:pt x="2302" y="1004"/>
                  </a:lnTo>
                  <a:lnTo>
                    <a:pt x="2312" y="1010"/>
                  </a:lnTo>
                  <a:lnTo>
                    <a:pt x="2323" y="1022"/>
                  </a:lnTo>
                  <a:lnTo>
                    <a:pt x="2333" y="1010"/>
                  </a:lnTo>
                  <a:lnTo>
                    <a:pt x="2344" y="1005"/>
                  </a:lnTo>
                  <a:lnTo>
                    <a:pt x="2354" y="1010"/>
                  </a:lnTo>
                  <a:lnTo>
                    <a:pt x="2365" y="1022"/>
                  </a:lnTo>
                  <a:lnTo>
                    <a:pt x="2375" y="1010"/>
                  </a:lnTo>
                  <a:lnTo>
                    <a:pt x="2386" y="1005"/>
                  </a:lnTo>
                  <a:lnTo>
                    <a:pt x="2397" y="1010"/>
                  </a:lnTo>
                  <a:lnTo>
                    <a:pt x="2407" y="1022"/>
                  </a:lnTo>
                  <a:lnTo>
                    <a:pt x="2418" y="1010"/>
                  </a:lnTo>
                  <a:lnTo>
                    <a:pt x="2428" y="1005"/>
                  </a:lnTo>
                  <a:lnTo>
                    <a:pt x="2439" y="1010"/>
                  </a:lnTo>
                  <a:lnTo>
                    <a:pt x="2449" y="1022"/>
                  </a:lnTo>
                  <a:lnTo>
                    <a:pt x="2460" y="1010"/>
                  </a:lnTo>
                  <a:lnTo>
                    <a:pt x="2470" y="1006"/>
                  </a:lnTo>
                  <a:lnTo>
                    <a:pt x="2481" y="1010"/>
                  </a:lnTo>
                  <a:lnTo>
                    <a:pt x="2492" y="1022"/>
                  </a:lnTo>
                  <a:lnTo>
                    <a:pt x="2502" y="1010"/>
                  </a:lnTo>
                  <a:lnTo>
                    <a:pt x="2513" y="1006"/>
                  </a:lnTo>
                  <a:lnTo>
                    <a:pt x="2523" y="1011"/>
                  </a:lnTo>
                  <a:lnTo>
                    <a:pt x="2534" y="1022"/>
                  </a:lnTo>
                  <a:lnTo>
                    <a:pt x="2544" y="1011"/>
                  </a:lnTo>
                  <a:lnTo>
                    <a:pt x="2555" y="1006"/>
                  </a:lnTo>
                  <a:lnTo>
                    <a:pt x="2566" y="1011"/>
                  </a:lnTo>
                  <a:lnTo>
                    <a:pt x="2576" y="1022"/>
                  </a:lnTo>
                  <a:lnTo>
                    <a:pt x="2587" y="1011"/>
                  </a:lnTo>
                  <a:lnTo>
                    <a:pt x="2597" y="1006"/>
                  </a:lnTo>
                  <a:lnTo>
                    <a:pt x="2608" y="1011"/>
                  </a:lnTo>
                  <a:lnTo>
                    <a:pt x="2618" y="1022"/>
                  </a:lnTo>
                  <a:lnTo>
                    <a:pt x="2629" y="1011"/>
                  </a:lnTo>
                  <a:lnTo>
                    <a:pt x="2639" y="1006"/>
                  </a:lnTo>
                  <a:lnTo>
                    <a:pt x="2650" y="1011"/>
                  </a:lnTo>
                  <a:lnTo>
                    <a:pt x="2661" y="1022"/>
                  </a:lnTo>
                  <a:lnTo>
                    <a:pt x="2671" y="1011"/>
                  </a:lnTo>
                  <a:lnTo>
                    <a:pt x="2682" y="1006"/>
                  </a:lnTo>
                  <a:lnTo>
                    <a:pt x="2692" y="1011"/>
                  </a:lnTo>
                </a:path>
              </a:pathLst>
            </a:custGeom>
            <a:noFill/>
            <a:ln w="3175" cap="flat">
              <a:solidFill>
                <a:srgbClr val="00B0F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6" name="Freeform 223"/>
            <p:cNvSpPr>
              <a:spLocks/>
            </p:cNvSpPr>
            <p:nvPr/>
          </p:nvSpPr>
          <p:spPr bwMode="auto">
            <a:xfrm>
              <a:off x="5470826" y="3552169"/>
              <a:ext cx="2672064" cy="388395"/>
            </a:xfrm>
            <a:custGeom>
              <a:avLst/>
              <a:gdLst>
                <a:gd name="T0" fmla="*/ 42 w 2692"/>
                <a:gd name="T1" fmla="*/ 1022 h 1022"/>
                <a:gd name="T2" fmla="*/ 95 w 2692"/>
                <a:gd name="T3" fmla="*/ 1011 h 1022"/>
                <a:gd name="T4" fmla="*/ 148 w 2692"/>
                <a:gd name="T5" fmla="*/ 1006 h 1022"/>
                <a:gd name="T6" fmla="*/ 201 w 2692"/>
                <a:gd name="T7" fmla="*/ 1011 h 1022"/>
                <a:gd name="T8" fmla="*/ 254 w 2692"/>
                <a:gd name="T9" fmla="*/ 1022 h 1022"/>
                <a:gd name="T10" fmla="*/ 306 w 2692"/>
                <a:gd name="T11" fmla="*/ 1010 h 1022"/>
                <a:gd name="T12" fmla="*/ 359 w 2692"/>
                <a:gd name="T13" fmla="*/ 1005 h 1022"/>
                <a:gd name="T14" fmla="*/ 412 w 2692"/>
                <a:gd name="T15" fmla="*/ 1010 h 1022"/>
                <a:gd name="T16" fmla="*/ 465 w 2692"/>
                <a:gd name="T17" fmla="*/ 1022 h 1022"/>
                <a:gd name="T18" fmla="*/ 517 w 2692"/>
                <a:gd name="T19" fmla="*/ 1009 h 1022"/>
                <a:gd name="T20" fmla="*/ 570 w 2692"/>
                <a:gd name="T21" fmla="*/ 1003 h 1022"/>
                <a:gd name="T22" fmla="*/ 623 w 2692"/>
                <a:gd name="T23" fmla="*/ 1008 h 1022"/>
                <a:gd name="T24" fmla="*/ 676 w 2692"/>
                <a:gd name="T25" fmla="*/ 1022 h 1022"/>
                <a:gd name="T26" fmla="*/ 729 w 2692"/>
                <a:gd name="T27" fmla="*/ 1006 h 1022"/>
                <a:gd name="T28" fmla="*/ 781 w 2692"/>
                <a:gd name="T29" fmla="*/ 998 h 1022"/>
                <a:gd name="T30" fmla="*/ 834 w 2692"/>
                <a:gd name="T31" fmla="*/ 1003 h 1022"/>
                <a:gd name="T32" fmla="*/ 887 w 2692"/>
                <a:gd name="T33" fmla="*/ 1022 h 1022"/>
                <a:gd name="T34" fmla="*/ 940 w 2692"/>
                <a:gd name="T35" fmla="*/ 1000 h 1022"/>
                <a:gd name="T36" fmla="*/ 993 w 2692"/>
                <a:gd name="T37" fmla="*/ 987 h 1022"/>
                <a:gd name="T38" fmla="*/ 1045 w 2692"/>
                <a:gd name="T39" fmla="*/ 994 h 1022"/>
                <a:gd name="T40" fmla="*/ 1098 w 2692"/>
                <a:gd name="T41" fmla="*/ 1022 h 1022"/>
                <a:gd name="T42" fmla="*/ 1151 w 2692"/>
                <a:gd name="T43" fmla="*/ 982 h 1022"/>
                <a:gd name="T44" fmla="*/ 1204 w 2692"/>
                <a:gd name="T45" fmla="*/ 949 h 1022"/>
                <a:gd name="T46" fmla="*/ 1257 w 2692"/>
                <a:gd name="T47" fmla="*/ 951 h 1022"/>
                <a:gd name="T48" fmla="*/ 1309 w 2692"/>
                <a:gd name="T49" fmla="*/ 1022 h 1022"/>
                <a:gd name="T50" fmla="*/ 1362 w 2692"/>
                <a:gd name="T51" fmla="*/ 715 h 1022"/>
                <a:gd name="T52" fmla="*/ 1415 w 2692"/>
                <a:gd name="T53" fmla="*/ 371 h 1022"/>
                <a:gd name="T54" fmla="*/ 1468 w 2692"/>
                <a:gd name="T55" fmla="*/ 891 h 1022"/>
                <a:gd name="T56" fmla="*/ 1520 w 2692"/>
                <a:gd name="T57" fmla="*/ 1022 h 1022"/>
                <a:gd name="T58" fmla="*/ 1573 w 2692"/>
                <a:gd name="T59" fmla="*/ 968 h 1022"/>
                <a:gd name="T60" fmla="*/ 1626 w 2692"/>
                <a:gd name="T61" fmla="*/ 962 h 1022"/>
                <a:gd name="T62" fmla="*/ 1679 w 2692"/>
                <a:gd name="T63" fmla="*/ 987 h 1022"/>
                <a:gd name="T64" fmla="*/ 1732 w 2692"/>
                <a:gd name="T65" fmla="*/ 1022 h 1022"/>
                <a:gd name="T66" fmla="*/ 1784 w 2692"/>
                <a:gd name="T67" fmla="*/ 996 h 1022"/>
                <a:gd name="T68" fmla="*/ 1837 w 2692"/>
                <a:gd name="T69" fmla="*/ 990 h 1022"/>
                <a:gd name="T70" fmla="*/ 1890 w 2692"/>
                <a:gd name="T71" fmla="*/ 1002 h 1022"/>
                <a:gd name="T72" fmla="*/ 1943 w 2692"/>
                <a:gd name="T73" fmla="*/ 1022 h 1022"/>
                <a:gd name="T74" fmla="*/ 1995 w 2692"/>
                <a:gd name="T75" fmla="*/ 1005 h 1022"/>
                <a:gd name="T76" fmla="*/ 2048 w 2692"/>
                <a:gd name="T77" fmla="*/ 999 h 1022"/>
                <a:gd name="T78" fmla="*/ 2101 w 2692"/>
                <a:gd name="T79" fmla="*/ 1007 h 1022"/>
                <a:gd name="T80" fmla="*/ 2154 w 2692"/>
                <a:gd name="T81" fmla="*/ 1022 h 1022"/>
                <a:gd name="T82" fmla="*/ 2207 w 2692"/>
                <a:gd name="T83" fmla="*/ 1008 h 1022"/>
                <a:gd name="T84" fmla="*/ 2259 w 2692"/>
                <a:gd name="T85" fmla="*/ 1003 h 1022"/>
                <a:gd name="T86" fmla="*/ 2312 w 2692"/>
                <a:gd name="T87" fmla="*/ 1009 h 1022"/>
                <a:gd name="T88" fmla="*/ 2365 w 2692"/>
                <a:gd name="T89" fmla="*/ 1022 h 1022"/>
                <a:gd name="T90" fmla="*/ 2418 w 2692"/>
                <a:gd name="T91" fmla="*/ 1010 h 1022"/>
                <a:gd name="T92" fmla="*/ 2470 w 2692"/>
                <a:gd name="T93" fmla="*/ 1005 h 1022"/>
                <a:gd name="T94" fmla="*/ 2523 w 2692"/>
                <a:gd name="T95" fmla="*/ 1010 h 1022"/>
                <a:gd name="T96" fmla="*/ 2576 w 2692"/>
                <a:gd name="T97" fmla="*/ 1022 h 1022"/>
                <a:gd name="T98" fmla="*/ 2629 w 2692"/>
                <a:gd name="T99" fmla="*/ 1011 h 1022"/>
                <a:gd name="T100" fmla="*/ 2682 w 2692"/>
                <a:gd name="T101" fmla="*/ 1006 h 10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692" h="1022">
                  <a:moveTo>
                    <a:pt x="0" y="1022"/>
                  </a:moveTo>
                  <a:lnTo>
                    <a:pt x="11" y="1011"/>
                  </a:lnTo>
                  <a:lnTo>
                    <a:pt x="21" y="1006"/>
                  </a:lnTo>
                  <a:lnTo>
                    <a:pt x="32" y="1011"/>
                  </a:lnTo>
                  <a:lnTo>
                    <a:pt x="42" y="1022"/>
                  </a:lnTo>
                  <a:lnTo>
                    <a:pt x="53" y="1011"/>
                  </a:lnTo>
                  <a:lnTo>
                    <a:pt x="64" y="1006"/>
                  </a:lnTo>
                  <a:lnTo>
                    <a:pt x="74" y="1011"/>
                  </a:lnTo>
                  <a:lnTo>
                    <a:pt x="85" y="1022"/>
                  </a:lnTo>
                  <a:lnTo>
                    <a:pt x="95" y="1011"/>
                  </a:lnTo>
                  <a:lnTo>
                    <a:pt x="106" y="1006"/>
                  </a:lnTo>
                  <a:lnTo>
                    <a:pt x="116" y="1011"/>
                  </a:lnTo>
                  <a:lnTo>
                    <a:pt x="127" y="1022"/>
                  </a:lnTo>
                  <a:lnTo>
                    <a:pt x="137" y="1011"/>
                  </a:lnTo>
                  <a:lnTo>
                    <a:pt x="148" y="1006"/>
                  </a:lnTo>
                  <a:lnTo>
                    <a:pt x="159" y="1011"/>
                  </a:lnTo>
                  <a:lnTo>
                    <a:pt x="169" y="1022"/>
                  </a:lnTo>
                  <a:lnTo>
                    <a:pt x="180" y="1011"/>
                  </a:lnTo>
                  <a:lnTo>
                    <a:pt x="190" y="1006"/>
                  </a:lnTo>
                  <a:lnTo>
                    <a:pt x="201" y="1011"/>
                  </a:lnTo>
                  <a:lnTo>
                    <a:pt x="211" y="1022"/>
                  </a:lnTo>
                  <a:lnTo>
                    <a:pt x="222" y="1011"/>
                  </a:lnTo>
                  <a:lnTo>
                    <a:pt x="232" y="1006"/>
                  </a:lnTo>
                  <a:lnTo>
                    <a:pt x="243" y="1010"/>
                  </a:lnTo>
                  <a:lnTo>
                    <a:pt x="254" y="1022"/>
                  </a:lnTo>
                  <a:lnTo>
                    <a:pt x="264" y="1010"/>
                  </a:lnTo>
                  <a:lnTo>
                    <a:pt x="275" y="1006"/>
                  </a:lnTo>
                  <a:lnTo>
                    <a:pt x="285" y="1010"/>
                  </a:lnTo>
                  <a:lnTo>
                    <a:pt x="296" y="1022"/>
                  </a:lnTo>
                  <a:lnTo>
                    <a:pt x="306" y="1010"/>
                  </a:lnTo>
                  <a:lnTo>
                    <a:pt x="317" y="1005"/>
                  </a:lnTo>
                  <a:lnTo>
                    <a:pt x="328" y="1010"/>
                  </a:lnTo>
                  <a:lnTo>
                    <a:pt x="338" y="1022"/>
                  </a:lnTo>
                  <a:lnTo>
                    <a:pt x="349" y="1010"/>
                  </a:lnTo>
                  <a:lnTo>
                    <a:pt x="359" y="1005"/>
                  </a:lnTo>
                  <a:lnTo>
                    <a:pt x="370" y="1010"/>
                  </a:lnTo>
                  <a:lnTo>
                    <a:pt x="380" y="1022"/>
                  </a:lnTo>
                  <a:lnTo>
                    <a:pt x="391" y="1010"/>
                  </a:lnTo>
                  <a:lnTo>
                    <a:pt x="401" y="1005"/>
                  </a:lnTo>
                  <a:lnTo>
                    <a:pt x="412" y="1010"/>
                  </a:lnTo>
                  <a:lnTo>
                    <a:pt x="423" y="1022"/>
                  </a:lnTo>
                  <a:lnTo>
                    <a:pt x="433" y="1010"/>
                  </a:lnTo>
                  <a:lnTo>
                    <a:pt x="444" y="1004"/>
                  </a:lnTo>
                  <a:lnTo>
                    <a:pt x="454" y="1010"/>
                  </a:lnTo>
                  <a:lnTo>
                    <a:pt x="465" y="1022"/>
                  </a:lnTo>
                  <a:lnTo>
                    <a:pt x="475" y="1009"/>
                  </a:lnTo>
                  <a:lnTo>
                    <a:pt x="486" y="1004"/>
                  </a:lnTo>
                  <a:lnTo>
                    <a:pt x="496" y="1009"/>
                  </a:lnTo>
                  <a:lnTo>
                    <a:pt x="507" y="1022"/>
                  </a:lnTo>
                  <a:lnTo>
                    <a:pt x="517" y="1009"/>
                  </a:lnTo>
                  <a:lnTo>
                    <a:pt x="528" y="1003"/>
                  </a:lnTo>
                  <a:lnTo>
                    <a:pt x="539" y="1009"/>
                  </a:lnTo>
                  <a:lnTo>
                    <a:pt x="549" y="1022"/>
                  </a:lnTo>
                  <a:lnTo>
                    <a:pt x="560" y="1009"/>
                  </a:lnTo>
                  <a:lnTo>
                    <a:pt x="570" y="1003"/>
                  </a:lnTo>
                  <a:lnTo>
                    <a:pt x="581" y="1008"/>
                  </a:lnTo>
                  <a:lnTo>
                    <a:pt x="591" y="1022"/>
                  </a:lnTo>
                  <a:lnTo>
                    <a:pt x="602" y="1008"/>
                  </a:lnTo>
                  <a:lnTo>
                    <a:pt x="612" y="1002"/>
                  </a:lnTo>
                  <a:lnTo>
                    <a:pt x="623" y="1008"/>
                  </a:lnTo>
                  <a:lnTo>
                    <a:pt x="634" y="1022"/>
                  </a:lnTo>
                  <a:lnTo>
                    <a:pt x="644" y="1007"/>
                  </a:lnTo>
                  <a:lnTo>
                    <a:pt x="655" y="1001"/>
                  </a:lnTo>
                  <a:lnTo>
                    <a:pt x="665" y="1007"/>
                  </a:lnTo>
                  <a:lnTo>
                    <a:pt x="676" y="1022"/>
                  </a:lnTo>
                  <a:lnTo>
                    <a:pt x="686" y="1007"/>
                  </a:lnTo>
                  <a:lnTo>
                    <a:pt x="697" y="1000"/>
                  </a:lnTo>
                  <a:lnTo>
                    <a:pt x="708" y="1006"/>
                  </a:lnTo>
                  <a:lnTo>
                    <a:pt x="718" y="1022"/>
                  </a:lnTo>
                  <a:lnTo>
                    <a:pt x="729" y="1006"/>
                  </a:lnTo>
                  <a:lnTo>
                    <a:pt x="739" y="999"/>
                  </a:lnTo>
                  <a:lnTo>
                    <a:pt x="750" y="1006"/>
                  </a:lnTo>
                  <a:lnTo>
                    <a:pt x="760" y="1022"/>
                  </a:lnTo>
                  <a:lnTo>
                    <a:pt x="771" y="1005"/>
                  </a:lnTo>
                  <a:lnTo>
                    <a:pt x="781" y="998"/>
                  </a:lnTo>
                  <a:lnTo>
                    <a:pt x="792" y="1005"/>
                  </a:lnTo>
                  <a:lnTo>
                    <a:pt x="803" y="1022"/>
                  </a:lnTo>
                  <a:lnTo>
                    <a:pt x="813" y="1004"/>
                  </a:lnTo>
                  <a:lnTo>
                    <a:pt x="824" y="996"/>
                  </a:lnTo>
                  <a:lnTo>
                    <a:pt x="834" y="1003"/>
                  </a:lnTo>
                  <a:lnTo>
                    <a:pt x="845" y="1022"/>
                  </a:lnTo>
                  <a:lnTo>
                    <a:pt x="855" y="1003"/>
                  </a:lnTo>
                  <a:lnTo>
                    <a:pt x="866" y="994"/>
                  </a:lnTo>
                  <a:lnTo>
                    <a:pt x="876" y="1002"/>
                  </a:lnTo>
                  <a:lnTo>
                    <a:pt x="887" y="1022"/>
                  </a:lnTo>
                  <a:lnTo>
                    <a:pt x="898" y="1002"/>
                  </a:lnTo>
                  <a:lnTo>
                    <a:pt x="908" y="992"/>
                  </a:lnTo>
                  <a:lnTo>
                    <a:pt x="919" y="1001"/>
                  </a:lnTo>
                  <a:lnTo>
                    <a:pt x="929" y="1022"/>
                  </a:lnTo>
                  <a:lnTo>
                    <a:pt x="940" y="1000"/>
                  </a:lnTo>
                  <a:lnTo>
                    <a:pt x="950" y="990"/>
                  </a:lnTo>
                  <a:lnTo>
                    <a:pt x="961" y="999"/>
                  </a:lnTo>
                  <a:lnTo>
                    <a:pt x="971" y="1022"/>
                  </a:lnTo>
                  <a:lnTo>
                    <a:pt x="982" y="998"/>
                  </a:lnTo>
                  <a:lnTo>
                    <a:pt x="993" y="987"/>
                  </a:lnTo>
                  <a:lnTo>
                    <a:pt x="1003" y="996"/>
                  </a:lnTo>
                  <a:lnTo>
                    <a:pt x="1014" y="1022"/>
                  </a:lnTo>
                  <a:lnTo>
                    <a:pt x="1024" y="995"/>
                  </a:lnTo>
                  <a:lnTo>
                    <a:pt x="1035" y="983"/>
                  </a:lnTo>
                  <a:lnTo>
                    <a:pt x="1045" y="994"/>
                  </a:lnTo>
                  <a:lnTo>
                    <a:pt x="1056" y="1022"/>
                  </a:lnTo>
                  <a:lnTo>
                    <a:pt x="1066" y="992"/>
                  </a:lnTo>
                  <a:lnTo>
                    <a:pt x="1077" y="978"/>
                  </a:lnTo>
                  <a:lnTo>
                    <a:pt x="1088" y="990"/>
                  </a:lnTo>
                  <a:lnTo>
                    <a:pt x="1098" y="1022"/>
                  </a:lnTo>
                  <a:lnTo>
                    <a:pt x="1109" y="987"/>
                  </a:lnTo>
                  <a:lnTo>
                    <a:pt x="1119" y="971"/>
                  </a:lnTo>
                  <a:lnTo>
                    <a:pt x="1130" y="985"/>
                  </a:lnTo>
                  <a:lnTo>
                    <a:pt x="1140" y="1022"/>
                  </a:lnTo>
                  <a:lnTo>
                    <a:pt x="1151" y="982"/>
                  </a:lnTo>
                  <a:lnTo>
                    <a:pt x="1161" y="962"/>
                  </a:lnTo>
                  <a:lnTo>
                    <a:pt x="1172" y="978"/>
                  </a:lnTo>
                  <a:lnTo>
                    <a:pt x="1183" y="1022"/>
                  </a:lnTo>
                  <a:lnTo>
                    <a:pt x="1193" y="973"/>
                  </a:lnTo>
                  <a:lnTo>
                    <a:pt x="1204" y="949"/>
                  </a:lnTo>
                  <a:lnTo>
                    <a:pt x="1214" y="968"/>
                  </a:lnTo>
                  <a:lnTo>
                    <a:pt x="1225" y="1022"/>
                  </a:lnTo>
                  <a:lnTo>
                    <a:pt x="1235" y="961"/>
                  </a:lnTo>
                  <a:lnTo>
                    <a:pt x="1246" y="929"/>
                  </a:lnTo>
                  <a:lnTo>
                    <a:pt x="1257" y="951"/>
                  </a:lnTo>
                  <a:lnTo>
                    <a:pt x="1267" y="1022"/>
                  </a:lnTo>
                  <a:lnTo>
                    <a:pt x="1278" y="938"/>
                  </a:lnTo>
                  <a:lnTo>
                    <a:pt x="1288" y="892"/>
                  </a:lnTo>
                  <a:lnTo>
                    <a:pt x="1299" y="920"/>
                  </a:lnTo>
                  <a:lnTo>
                    <a:pt x="1309" y="1022"/>
                  </a:lnTo>
                  <a:lnTo>
                    <a:pt x="1320" y="891"/>
                  </a:lnTo>
                  <a:lnTo>
                    <a:pt x="1330" y="805"/>
                  </a:lnTo>
                  <a:lnTo>
                    <a:pt x="1341" y="838"/>
                  </a:lnTo>
                  <a:lnTo>
                    <a:pt x="1352" y="1022"/>
                  </a:lnTo>
                  <a:lnTo>
                    <a:pt x="1362" y="715"/>
                  </a:lnTo>
                  <a:lnTo>
                    <a:pt x="1373" y="371"/>
                  </a:lnTo>
                  <a:lnTo>
                    <a:pt x="1383" y="102"/>
                  </a:lnTo>
                  <a:lnTo>
                    <a:pt x="1394" y="0"/>
                  </a:lnTo>
                  <a:lnTo>
                    <a:pt x="1404" y="102"/>
                  </a:lnTo>
                  <a:lnTo>
                    <a:pt x="1415" y="371"/>
                  </a:lnTo>
                  <a:lnTo>
                    <a:pt x="1425" y="715"/>
                  </a:lnTo>
                  <a:lnTo>
                    <a:pt x="1436" y="1022"/>
                  </a:lnTo>
                  <a:lnTo>
                    <a:pt x="1446" y="838"/>
                  </a:lnTo>
                  <a:lnTo>
                    <a:pt x="1457" y="805"/>
                  </a:lnTo>
                  <a:lnTo>
                    <a:pt x="1468" y="891"/>
                  </a:lnTo>
                  <a:lnTo>
                    <a:pt x="1478" y="1022"/>
                  </a:lnTo>
                  <a:lnTo>
                    <a:pt x="1489" y="920"/>
                  </a:lnTo>
                  <a:lnTo>
                    <a:pt x="1499" y="892"/>
                  </a:lnTo>
                  <a:lnTo>
                    <a:pt x="1510" y="938"/>
                  </a:lnTo>
                  <a:lnTo>
                    <a:pt x="1520" y="1022"/>
                  </a:lnTo>
                  <a:lnTo>
                    <a:pt x="1531" y="951"/>
                  </a:lnTo>
                  <a:lnTo>
                    <a:pt x="1541" y="929"/>
                  </a:lnTo>
                  <a:lnTo>
                    <a:pt x="1552" y="961"/>
                  </a:lnTo>
                  <a:lnTo>
                    <a:pt x="1563" y="1022"/>
                  </a:lnTo>
                  <a:lnTo>
                    <a:pt x="1573" y="968"/>
                  </a:lnTo>
                  <a:lnTo>
                    <a:pt x="1584" y="949"/>
                  </a:lnTo>
                  <a:lnTo>
                    <a:pt x="1594" y="973"/>
                  </a:lnTo>
                  <a:lnTo>
                    <a:pt x="1605" y="1022"/>
                  </a:lnTo>
                  <a:lnTo>
                    <a:pt x="1615" y="978"/>
                  </a:lnTo>
                  <a:lnTo>
                    <a:pt x="1626" y="962"/>
                  </a:lnTo>
                  <a:lnTo>
                    <a:pt x="1637" y="982"/>
                  </a:lnTo>
                  <a:lnTo>
                    <a:pt x="1647" y="1022"/>
                  </a:lnTo>
                  <a:lnTo>
                    <a:pt x="1658" y="985"/>
                  </a:lnTo>
                  <a:lnTo>
                    <a:pt x="1668" y="971"/>
                  </a:lnTo>
                  <a:lnTo>
                    <a:pt x="1679" y="987"/>
                  </a:lnTo>
                  <a:lnTo>
                    <a:pt x="1689" y="1022"/>
                  </a:lnTo>
                  <a:lnTo>
                    <a:pt x="1700" y="990"/>
                  </a:lnTo>
                  <a:lnTo>
                    <a:pt x="1710" y="978"/>
                  </a:lnTo>
                  <a:lnTo>
                    <a:pt x="1721" y="992"/>
                  </a:lnTo>
                  <a:lnTo>
                    <a:pt x="1732" y="1022"/>
                  </a:lnTo>
                  <a:lnTo>
                    <a:pt x="1742" y="994"/>
                  </a:lnTo>
                  <a:lnTo>
                    <a:pt x="1753" y="983"/>
                  </a:lnTo>
                  <a:lnTo>
                    <a:pt x="1763" y="995"/>
                  </a:lnTo>
                  <a:lnTo>
                    <a:pt x="1774" y="1022"/>
                  </a:lnTo>
                  <a:lnTo>
                    <a:pt x="1784" y="996"/>
                  </a:lnTo>
                  <a:lnTo>
                    <a:pt x="1795" y="987"/>
                  </a:lnTo>
                  <a:lnTo>
                    <a:pt x="1805" y="998"/>
                  </a:lnTo>
                  <a:lnTo>
                    <a:pt x="1816" y="1022"/>
                  </a:lnTo>
                  <a:lnTo>
                    <a:pt x="1827" y="999"/>
                  </a:lnTo>
                  <a:lnTo>
                    <a:pt x="1837" y="990"/>
                  </a:lnTo>
                  <a:lnTo>
                    <a:pt x="1848" y="1000"/>
                  </a:lnTo>
                  <a:lnTo>
                    <a:pt x="1858" y="1022"/>
                  </a:lnTo>
                  <a:lnTo>
                    <a:pt x="1869" y="1001"/>
                  </a:lnTo>
                  <a:lnTo>
                    <a:pt x="1879" y="992"/>
                  </a:lnTo>
                  <a:lnTo>
                    <a:pt x="1890" y="1002"/>
                  </a:lnTo>
                  <a:lnTo>
                    <a:pt x="1900" y="1022"/>
                  </a:lnTo>
                  <a:lnTo>
                    <a:pt x="1911" y="1002"/>
                  </a:lnTo>
                  <a:lnTo>
                    <a:pt x="1921" y="994"/>
                  </a:lnTo>
                  <a:lnTo>
                    <a:pt x="1932" y="1003"/>
                  </a:lnTo>
                  <a:lnTo>
                    <a:pt x="1943" y="1022"/>
                  </a:lnTo>
                  <a:lnTo>
                    <a:pt x="1953" y="1003"/>
                  </a:lnTo>
                  <a:lnTo>
                    <a:pt x="1964" y="996"/>
                  </a:lnTo>
                  <a:lnTo>
                    <a:pt x="1974" y="1004"/>
                  </a:lnTo>
                  <a:lnTo>
                    <a:pt x="1985" y="1022"/>
                  </a:lnTo>
                  <a:lnTo>
                    <a:pt x="1995" y="1005"/>
                  </a:lnTo>
                  <a:lnTo>
                    <a:pt x="2006" y="998"/>
                  </a:lnTo>
                  <a:lnTo>
                    <a:pt x="2017" y="1005"/>
                  </a:lnTo>
                  <a:lnTo>
                    <a:pt x="2027" y="1022"/>
                  </a:lnTo>
                  <a:lnTo>
                    <a:pt x="2038" y="1006"/>
                  </a:lnTo>
                  <a:lnTo>
                    <a:pt x="2048" y="999"/>
                  </a:lnTo>
                  <a:lnTo>
                    <a:pt x="2059" y="1006"/>
                  </a:lnTo>
                  <a:lnTo>
                    <a:pt x="2069" y="1022"/>
                  </a:lnTo>
                  <a:lnTo>
                    <a:pt x="2080" y="1006"/>
                  </a:lnTo>
                  <a:lnTo>
                    <a:pt x="2090" y="1000"/>
                  </a:lnTo>
                  <a:lnTo>
                    <a:pt x="2101" y="1007"/>
                  </a:lnTo>
                  <a:lnTo>
                    <a:pt x="2112" y="1022"/>
                  </a:lnTo>
                  <a:lnTo>
                    <a:pt x="2122" y="1007"/>
                  </a:lnTo>
                  <a:lnTo>
                    <a:pt x="2133" y="1001"/>
                  </a:lnTo>
                  <a:lnTo>
                    <a:pt x="2143" y="1007"/>
                  </a:lnTo>
                  <a:lnTo>
                    <a:pt x="2154" y="1022"/>
                  </a:lnTo>
                  <a:lnTo>
                    <a:pt x="2164" y="1008"/>
                  </a:lnTo>
                  <a:lnTo>
                    <a:pt x="2175" y="1002"/>
                  </a:lnTo>
                  <a:lnTo>
                    <a:pt x="2186" y="1008"/>
                  </a:lnTo>
                  <a:lnTo>
                    <a:pt x="2196" y="1022"/>
                  </a:lnTo>
                  <a:lnTo>
                    <a:pt x="2207" y="1008"/>
                  </a:lnTo>
                  <a:lnTo>
                    <a:pt x="2217" y="1003"/>
                  </a:lnTo>
                  <a:lnTo>
                    <a:pt x="2228" y="1009"/>
                  </a:lnTo>
                  <a:lnTo>
                    <a:pt x="2238" y="1022"/>
                  </a:lnTo>
                  <a:lnTo>
                    <a:pt x="2249" y="1009"/>
                  </a:lnTo>
                  <a:lnTo>
                    <a:pt x="2259" y="1003"/>
                  </a:lnTo>
                  <a:lnTo>
                    <a:pt x="2270" y="1009"/>
                  </a:lnTo>
                  <a:lnTo>
                    <a:pt x="2280" y="1022"/>
                  </a:lnTo>
                  <a:lnTo>
                    <a:pt x="2291" y="1009"/>
                  </a:lnTo>
                  <a:lnTo>
                    <a:pt x="2302" y="1004"/>
                  </a:lnTo>
                  <a:lnTo>
                    <a:pt x="2312" y="1009"/>
                  </a:lnTo>
                  <a:lnTo>
                    <a:pt x="2323" y="1022"/>
                  </a:lnTo>
                  <a:lnTo>
                    <a:pt x="2333" y="1010"/>
                  </a:lnTo>
                  <a:lnTo>
                    <a:pt x="2344" y="1004"/>
                  </a:lnTo>
                  <a:lnTo>
                    <a:pt x="2354" y="1010"/>
                  </a:lnTo>
                  <a:lnTo>
                    <a:pt x="2365" y="1022"/>
                  </a:lnTo>
                  <a:lnTo>
                    <a:pt x="2375" y="1010"/>
                  </a:lnTo>
                  <a:lnTo>
                    <a:pt x="2386" y="1005"/>
                  </a:lnTo>
                  <a:lnTo>
                    <a:pt x="2397" y="1010"/>
                  </a:lnTo>
                  <a:lnTo>
                    <a:pt x="2407" y="1022"/>
                  </a:lnTo>
                  <a:lnTo>
                    <a:pt x="2418" y="1010"/>
                  </a:lnTo>
                  <a:lnTo>
                    <a:pt x="2428" y="1005"/>
                  </a:lnTo>
                  <a:lnTo>
                    <a:pt x="2439" y="1010"/>
                  </a:lnTo>
                  <a:lnTo>
                    <a:pt x="2449" y="1022"/>
                  </a:lnTo>
                  <a:lnTo>
                    <a:pt x="2460" y="1010"/>
                  </a:lnTo>
                  <a:lnTo>
                    <a:pt x="2470" y="1005"/>
                  </a:lnTo>
                  <a:lnTo>
                    <a:pt x="2481" y="1010"/>
                  </a:lnTo>
                  <a:lnTo>
                    <a:pt x="2492" y="1022"/>
                  </a:lnTo>
                  <a:lnTo>
                    <a:pt x="2502" y="1010"/>
                  </a:lnTo>
                  <a:lnTo>
                    <a:pt x="2513" y="1006"/>
                  </a:lnTo>
                  <a:lnTo>
                    <a:pt x="2523" y="1010"/>
                  </a:lnTo>
                  <a:lnTo>
                    <a:pt x="2534" y="1022"/>
                  </a:lnTo>
                  <a:lnTo>
                    <a:pt x="2544" y="1010"/>
                  </a:lnTo>
                  <a:lnTo>
                    <a:pt x="2555" y="1006"/>
                  </a:lnTo>
                  <a:lnTo>
                    <a:pt x="2566" y="1011"/>
                  </a:lnTo>
                  <a:lnTo>
                    <a:pt x="2576" y="1022"/>
                  </a:lnTo>
                  <a:lnTo>
                    <a:pt x="2587" y="1011"/>
                  </a:lnTo>
                  <a:lnTo>
                    <a:pt x="2597" y="1006"/>
                  </a:lnTo>
                  <a:lnTo>
                    <a:pt x="2608" y="1011"/>
                  </a:lnTo>
                  <a:lnTo>
                    <a:pt x="2618" y="1022"/>
                  </a:lnTo>
                  <a:lnTo>
                    <a:pt x="2629" y="1011"/>
                  </a:lnTo>
                  <a:lnTo>
                    <a:pt x="2639" y="1006"/>
                  </a:lnTo>
                  <a:lnTo>
                    <a:pt x="2650" y="1011"/>
                  </a:lnTo>
                  <a:lnTo>
                    <a:pt x="2661" y="1022"/>
                  </a:lnTo>
                  <a:lnTo>
                    <a:pt x="2671" y="1011"/>
                  </a:lnTo>
                  <a:lnTo>
                    <a:pt x="2682" y="1006"/>
                  </a:lnTo>
                  <a:lnTo>
                    <a:pt x="2692" y="1011"/>
                  </a:lnTo>
                </a:path>
              </a:pathLst>
            </a:custGeom>
            <a:noFill/>
            <a:ln w="3175" cap="flat">
              <a:solidFill>
                <a:srgbClr val="00B0F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7" name="Freeform 224"/>
            <p:cNvSpPr>
              <a:spLocks/>
            </p:cNvSpPr>
            <p:nvPr/>
          </p:nvSpPr>
          <p:spPr bwMode="auto">
            <a:xfrm>
              <a:off x="5470826" y="3552169"/>
              <a:ext cx="2672064" cy="388395"/>
            </a:xfrm>
            <a:custGeom>
              <a:avLst/>
              <a:gdLst>
                <a:gd name="T0" fmla="*/ 42 w 2692"/>
                <a:gd name="T1" fmla="*/ 1022 h 1022"/>
                <a:gd name="T2" fmla="*/ 95 w 2692"/>
                <a:gd name="T3" fmla="*/ 1011 h 1022"/>
                <a:gd name="T4" fmla="*/ 148 w 2692"/>
                <a:gd name="T5" fmla="*/ 1006 h 1022"/>
                <a:gd name="T6" fmla="*/ 201 w 2692"/>
                <a:gd name="T7" fmla="*/ 1011 h 1022"/>
                <a:gd name="T8" fmla="*/ 254 w 2692"/>
                <a:gd name="T9" fmla="*/ 1022 h 1022"/>
                <a:gd name="T10" fmla="*/ 306 w 2692"/>
                <a:gd name="T11" fmla="*/ 1010 h 1022"/>
                <a:gd name="T12" fmla="*/ 359 w 2692"/>
                <a:gd name="T13" fmla="*/ 1005 h 1022"/>
                <a:gd name="T14" fmla="*/ 412 w 2692"/>
                <a:gd name="T15" fmla="*/ 1010 h 1022"/>
                <a:gd name="T16" fmla="*/ 465 w 2692"/>
                <a:gd name="T17" fmla="*/ 1022 h 1022"/>
                <a:gd name="T18" fmla="*/ 517 w 2692"/>
                <a:gd name="T19" fmla="*/ 1009 h 1022"/>
                <a:gd name="T20" fmla="*/ 570 w 2692"/>
                <a:gd name="T21" fmla="*/ 1003 h 1022"/>
                <a:gd name="T22" fmla="*/ 623 w 2692"/>
                <a:gd name="T23" fmla="*/ 1008 h 1022"/>
                <a:gd name="T24" fmla="*/ 676 w 2692"/>
                <a:gd name="T25" fmla="*/ 1022 h 1022"/>
                <a:gd name="T26" fmla="*/ 729 w 2692"/>
                <a:gd name="T27" fmla="*/ 1007 h 1022"/>
                <a:gd name="T28" fmla="*/ 781 w 2692"/>
                <a:gd name="T29" fmla="*/ 999 h 1022"/>
                <a:gd name="T30" fmla="*/ 834 w 2692"/>
                <a:gd name="T31" fmla="*/ 1005 h 1022"/>
                <a:gd name="T32" fmla="*/ 887 w 2692"/>
                <a:gd name="T33" fmla="*/ 1022 h 1022"/>
                <a:gd name="T34" fmla="*/ 940 w 2692"/>
                <a:gd name="T35" fmla="*/ 1002 h 1022"/>
                <a:gd name="T36" fmla="*/ 993 w 2692"/>
                <a:gd name="T37" fmla="*/ 990 h 1022"/>
                <a:gd name="T38" fmla="*/ 1045 w 2692"/>
                <a:gd name="T39" fmla="*/ 996 h 1022"/>
                <a:gd name="T40" fmla="*/ 1098 w 2692"/>
                <a:gd name="T41" fmla="*/ 1022 h 1022"/>
                <a:gd name="T42" fmla="*/ 1151 w 2692"/>
                <a:gd name="T43" fmla="*/ 987 h 1022"/>
                <a:gd name="T44" fmla="*/ 1204 w 2692"/>
                <a:gd name="T45" fmla="*/ 962 h 1022"/>
                <a:gd name="T46" fmla="*/ 1257 w 2692"/>
                <a:gd name="T47" fmla="*/ 968 h 1022"/>
                <a:gd name="T48" fmla="*/ 1309 w 2692"/>
                <a:gd name="T49" fmla="*/ 1022 h 1022"/>
                <a:gd name="T50" fmla="*/ 1362 w 2692"/>
                <a:gd name="T51" fmla="*/ 891 h 1022"/>
                <a:gd name="T52" fmla="*/ 1415 w 2692"/>
                <a:gd name="T53" fmla="*/ 371 h 1022"/>
                <a:gd name="T54" fmla="*/ 1468 w 2692"/>
                <a:gd name="T55" fmla="*/ 715 h 1022"/>
                <a:gd name="T56" fmla="*/ 1520 w 2692"/>
                <a:gd name="T57" fmla="*/ 1022 h 1022"/>
                <a:gd name="T58" fmla="*/ 1573 w 2692"/>
                <a:gd name="T59" fmla="*/ 951 h 1022"/>
                <a:gd name="T60" fmla="*/ 1626 w 2692"/>
                <a:gd name="T61" fmla="*/ 949 h 1022"/>
                <a:gd name="T62" fmla="*/ 1679 w 2692"/>
                <a:gd name="T63" fmla="*/ 982 h 1022"/>
                <a:gd name="T64" fmla="*/ 1732 w 2692"/>
                <a:gd name="T65" fmla="*/ 1022 h 1022"/>
                <a:gd name="T66" fmla="*/ 1784 w 2692"/>
                <a:gd name="T67" fmla="*/ 994 h 1022"/>
                <a:gd name="T68" fmla="*/ 1837 w 2692"/>
                <a:gd name="T69" fmla="*/ 987 h 1022"/>
                <a:gd name="T70" fmla="*/ 1890 w 2692"/>
                <a:gd name="T71" fmla="*/ 1000 h 1022"/>
                <a:gd name="T72" fmla="*/ 1943 w 2692"/>
                <a:gd name="T73" fmla="*/ 1022 h 1022"/>
                <a:gd name="T74" fmla="*/ 1995 w 2692"/>
                <a:gd name="T75" fmla="*/ 1003 h 1022"/>
                <a:gd name="T76" fmla="*/ 2048 w 2692"/>
                <a:gd name="T77" fmla="*/ 998 h 1022"/>
                <a:gd name="T78" fmla="*/ 2101 w 2692"/>
                <a:gd name="T79" fmla="*/ 1006 h 1022"/>
                <a:gd name="T80" fmla="*/ 2154 w 2692"/>
                <a:gd name="T81" fmla="*/ 1022 h 1022"/>
                <a:gd name="T82" fmla="*/ 2207 w 2692"/>
                <a:gd name="T83" fmla="*/ 1008 h 1022"/>
                <a:gd name="T84" fmla="*/ 2259 w 2692"/>
                <a:gd name="T85" fmla="*/ 1003 h 1022"/>
                <a:gd name="T86" fmla="*/ 2312 w 2692"/>
                <a:gd name="T87" fmla="*/ 1009 h 1022"/>
                <a:gd name="T88" fmla="*/ 2365 w 2692"/>
                <a:gd name="T89" fmla="*/ 1022 h 1022"/>
                <a:gd name="T90" fmla="*/ 2418 w 2692"/>
                <a:gd name="T91" fmla="*/ 1010 h 1022"/>
                <a:gd name="T92" fmla="*/ 2470 w 2692"/>
                <a:gd name="T93" fmla="*/ 1005 h 1022"/>
                <a:gd name="T94" fmla="*/ 2523 w 2692"/>
                <a:gd name="T95" fmla="*/ 1010 h 1022"/>
                <a:gd name="T96" fmla="*/ 2576 w 2692"/>
                <a:gd name="T97" fmla="*/ 1022 h 1022"/>
                <a:gd name="T98" fmla="*/ 2629 w 2692"/>
                <a:gd name="T99" fmla="*/ 1011 h 1022"/>
                <a:gd name="T100" fmla="*/ 2682 w 2692"/>
                <a:gd name="T101" fmla="*/ 1006 h 10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692" h="1022">
                  <a:moveTo>
                    <a:pt x="0" y="1022"/>
                  </a:moveTo>
                  <a:lnTo>
                    <a:pt x="11" y="1011"/>
                  </a:lnTo>
                  <a:lnTo>
                    <a:pt x="21" y="1006"/>
                  </a:lnTo>
                  <a:lnTo>
                    <a:pt x="32" y="1011"/>
                  </a:lnTo>
                  <a:lnTo>
                    <a:pt x="42" y="1022"/>
                  </a:lnTo>
                  <a:lnTo>
                    <a:pt x="53" y="1011"/>
                  </a:lnTo>
                  <a:lnTo>
                    <a:pt x="64" y="1006"/>
                  </a:lnTo>
                  <a:lnTo>
                    <a:pt x="74" y="1011"/>
                  </a:lnTo>
                  <a:lnTo>
                    <a:pt x="85" y="1022"/>
                  </a:lnTo>
                  <a:lnTo>
                    <a:pt x="95" y="1011"/>
                  </a:lnTo>
                  <a:lnTo>
                    <a:pt x="106" y="1006"/>
                  </a:lnTo>
                  <a:lnTo>
                    <a:pt x="116" y="1011"/>
                  </a:lnTo>
                  <a:lnTo>
                    <a:pt x="127" y="1022"/>
                  </a:lnTo>
                  <a:lnTo>
                    <a:pt x="137" y="1011"/>
                  </a:lnTo>
                  <a:lnTo>
                    <a:pt x="148" y="1006"/>
                  </a:lnTo>
                  <a:lnTo>
                    <a:pt x="159" y="1011"/>
                  </a:lnTo>
                  <a:lnTo>
                    <a:pt x="169" y="1022"/>
                  </a:lnTo>
                  <a:lnTo>
                    <a:pt x="180" y="1011"/>
                  </a:lnTo>
                  <a:lnTo>
                    <a:pt x="190" y="1006"/>
                  </a:lnTo>
                  <a:lnTo>
                    <a:pt x="201" y="1011"/>
                  </a:lnTo>
                  <a:lnTo>
                    <a:pt x="211" y="1022"/>
                  </a:lnTo>
                  <a:lnTo>
                    <a:pt x="222" y="1011"/>
                  </a:lnTo>
                  <a:lnTo>
                    <a:pt x="232" y="1006"/>
                  </a:lnTo>
                  <a:lnTo>
                    <a:pt x="243" y="1011"/>
                  </a:lnTo>
                  <a:lnTo>
                    <a:pt x="254" y="1022"/>
                  </a:lnTo>
                  <a:lnTo>
                    <a:pt x="264" y="1011"/>
                  </a:lnTo>
                  <a:lnTo>
                    <a:pt x="275" y="1006"/>
                  </a:lnTo>
                  <a:lnTo>
                    <a:pt x="285" y="1010"/>
                  </a:lnTo>
                  <a:lnTo>
                    <a:pt x="296" y="1022"/>
                  </a:lnTo>
                  <a:lnTo>
                    <a:pt x="306" y="1010"/>
                  </a:lnTo>
                  <a:lnTo>
                    <a:pt x="317" y="1006"/>
                  </a:lnTo>
                  <a:lnTo>
                    <a:pt x="328" y="1010"/>
                  </a:lnTo>
                  <a:lnTo>
                    <a:pt x="338" y="1022"/>
                  </a:lnTo>
                  <a:lnTo>
                    <a:pt x="349" y="1010"/>
                  </a:lnTo>
                  <a:lnTo>
                    <a:pt x="359" y="1005"/>
                  </a:lnTo>
                  <a:lnTo>
                    <a:pt x="370" y="1010"/>
                  </a:lnTo>
                  <a:lnTo>
                    <a:pt x="380" y="1022"/>
                  </a:lnTo>
                  <a:lnTo>
                    <a:pt x="391" y="1010"/>
                  </a:lnTo>
                  <a:lnTo>
                    <a:pt x="401" y="1005"/>
                  </a:lnTo>
                  <a:lnTo>
                    <a:pt x="412" y="1010"/>
                  </a:lnTo>
                  <a:lnTo>
                    <a:pt x="423" y="1022"/>
                  </a:lnTo>
                  <a:lnTo>
                    <a:pt x="433" y="1010"/>
                  </a:lnTo>
                  <a:lnTo>
                    <a:pt x="444" y="1005"/>
                  </a:lnTo>
                  <a:lnTo>
                    <a:pt x="454" y="1010"/>
                  </a:lnTo>
                  <a:lnTo>
                    <a:pt x="465" y="1022"/>
                  </a:lnTo>
                  <a:lnTo>
                    <a:pt x="475" y="1010"/>
                  </a:lnTo>
                  <a:lnTo>
                    <a:pt x="486" y="1004"/>
                  </a:lnTo>
                  <a:lnTo>
                    <a:pt x="496" y="1010"/>
                  </a:lnTo>
                  <a:lnTo>
                    <a:pt x="507" y="1022"/>
                  </a:lnTo>
                  <a:lnTo>
                    <a:pt x="517" y="1009"/>
                  </a:lnTo>
                  <a:lnTo>
                    <a:pt x="528" y="1004"/>
                  </a:lnTo>
                  <a:lnTo>
                    <a:pt x="539" y="1009"/>
                  </a:lnTo>
                  <a:lnTo>
                    <a:pt x="549" y="1022"/>
                  </a:lnTo>
                  <a:lnTo>
                    <a:pt x="560" y="1009"/>
                  </a:lnTo>
                  <a:lnTo>
                    <a:pt x="570" y="1003"/>
                  </a:lnTo>
                  <a:lnTo>
                    <a:pt x="581" y="1009"/>
                  </a:lnTo>
                  <a:lnTo>
                    <a:pt x="591" y="1022"/>
                  </a:lnTo>
                  <a:lnTo>
                    <a:pt x="602" y="1009"/>
                  </a:lnTo>
                  <a:lnTo>
                    <a:pt x="612" y="1003"/>
                  </a:lnTo>
                  <a:lnTo>
                    <a:pt x="623" y="1008"/>
                  </a:lnTo>
                  <a:lnTo>
                    <a:pt x="634" y="1022"/>
                  </a:lnTo>
                  <a:lnTo>
                    <a:pt x="644" y="1008"/>
                  </a:lnTo>
                  <a:lnTo>
                    <a:pt x="655" y="1002"/>
                  </a:lnTo>
                  <a:lnTo>
                    <a:pt x="665" y="1008"/>
                  </a:lnTo>
                  <a:lnTo>
                    <a:pt x="676" y="1022"/>
                  </a:lnTo>
                  <a:lnTo>
                    <a:pt x="686" y="1007"/>
                  </a:lnTo>
                  <a:lnTo>
                    <a:pt x="697" y="1001"/>
                  </a:lnTo>
                  <a:lnTo>
                    <a:pt x="708" y="1007"/>
                  </a:lnTo>
                  <a:lnTo>
                    <a:pt x="718" y="1022"/>
                  </a:lnTo>
                  <a:lnTo>
                    <a:pt x="729" y="1007"/>
                  </a:lnTo>
                  <a:lnTo>
                    <a:pt x="739" y="1000"/>
                  </a:lnTo>
                  <a:lnTo>
                    <a:pt x="750" y="1006"/>
                  </a:lnTo>
                  <a:lnTo>
                    <a:pt x="760" y="1022"/>
                  </a:lnTo>
                  <a:lnTo>
                    <a:pt x="771" y="1006"/>
                  </a:lnTo>
                  <a:lnTo>
                    <a:pt x="781" y="999"/>
                  </a:lnTo>
                  <a:lnTo>
                    <a:pt x="792" y="1006"/>
                  </a:lnTo>
                  <a:lnTo>
                    <a:pt x="803" y="1022"/>
                  </a:lnTo>
                  <a:lnTo>
                    <a:pt x="813" y="1005"/>
                  </a:lnTo>
                  <a:lnTo>
                    <a:pt x="824" y="998"/>
                  </a:lnTo>
                  <a:lnTo>
                    <a:pt x="834" y="1005"/>
                  </a:lnTo>
                  <a:lnTo>
                    <a:pt x="845" y="1022"/>
                  </a:lnTo>
                  <a:lnTo>
                    <a:pt x="855" y="1004"/>
                  </a:lnTo>
                  <a:lnTo>
                    <a:pt x="866" y="996"/>
                  </a:lnTo>
                  <a:lnTo>
                    <a:pt x="876" y="1003"/>
                  </a:lnTo>
                  <a:lnTo>
                    <a:pt x="887" y="1022"/>
                  </a:lnTo>
                  <a:lnTo>
                    <a:pt x="898" y="1003"/>
                  </a:lnTo>
                  <a:lnTo>
                    <a:pt x="908" y="994"/>
                  </a:lnTo>
                  <a:lnTo>
                    <a:pt x="919" y="1002"/>
                  </a:lnTo>
                  <a:lnTo>
                    <a:pt x="929" y="1022"/>
                  </a:lnTo>
                  <a:lnTo>
                    <a:pt x="940" y="1002"/>
                  </a:lnTo>
                  <a:lnTo>
                    <a:pt x="950" y="992"/>
                  </a:lnTo>
                  <a:lnTo>
                    <a:pt x="961" y="1001"/>
                  </a:lnTo>
                  <a:lnTo>
                    <a:pt x="971" y="1022"/>
                  </a:lnTo>
                  <a:lnTo>
                    <a:pt x="982" y="1000"/>
                  </a:lnTo>
                  <a:lnTo>
                    <a:pt x="993" y="990"/>
                  </a:lnTo>
                  <a:lnTo>
                    <a:pt x="1003" y="999"/>
                  </a:lnTo>
                  <a:lnTo>
                    <a:pt x="1014" y="1022"/>
                  </a:lnTo>
                  <a:lnTo>
                    <a:pt x="1024" y="998"/>
                  </a:lnTo>
                  <a:lnTo>
                    <a:pt x="1035" y="987"/>
                  </a:lnTo>
                  <a:lnTo>
                    <a:pt x="1045" y="996"/>
                  </a:lnTo>
                  <a:lnTo>
                    <a:pt x="1056" y="1022"/>
                  </a:lnTo>
                  <a:lnTo>
                    <a:pt x="1066" y="995"/>
                  </a:lnTo>
                  <a:lnTo>
                    <a:pt x="1077" y="983"/>
                  </a:lnTo>
                  <a:lnTo>
                    <a:pt x="1088" y="994"/>
                  </a:lnTo>
                  <a:lnTo>
                    <a:pt x="1098" y="1022"/>
                  </a:lnTo>
                  <a:lnTo>
                    <a:pt x="1109" y="992"/>
                  </a:lnTo>
                  <a:lnTo>
                    <a:pt x="1119" y="978"/>
                  </a:lnTo>
                  <a:lnTo>
                    <a:pt x="1130" y="990"/>
                  </a:lnTo>
                  <a:lnTo>
                    <a:pt x="1140" y="1022"/>
                  </a:lnTo>
                  <a:lnTo>
                    <a:pt x="1151" y="987"/>
                  </a:lnTo>
                  <a:lnTo>
                    <a:pt x="1161" y="971"/>
                  </a:lnTo>
                  <a:lnTo>
                    <a:pt x="1172" y="985"/>
                  </a:lnTo>
                  <a:lnTo>
                    <a:pt x="1183" y="1022"/>
                  </a:lnTo>
                  <a:lnTo>
                    <a:pt x="1193" y="982"/>
                  </a:lnTo>
                  <a:lnTo>
                    <a:pt x="1204" y="962"/>
                  </a:lnTo>
                  <a:lnTo>
                    <a:pt x="1214" y="978"/>
                  </a:lnTo>
                  <a:lnTo>
                    <a:pt x="1225" y="1022"/>
                  </a:lnTo>
                  <a:lnTo>
                    <a:pt x="1235" y="973"/>
                  </a:lnTo>
                  <a:lnTo>
                    <a:pt x="1246" y="949"/>
                  </a:lnTo>
                  <a:lnTo>
                    <a:pt x="1257" y="968"/>
                  </a:lnTo>
                  <a:lnTo>
                    <a:pt x="1267" y="1022"/>
                  </a:lnTo>
                  <a:lnTo>
                    <a:pt x="1278" y="961"/>
                  </a:lnTo>
                  <a:lnTo>
                    <a:pt x="1288" y="929"/>
                  </a:lnTo>
                  <a:lnTo>
                    <a:pt x="1299" y="951"/>
                  </a:lnTo>
                  <a:lnTo>
                    <a:pt x="1309" y="1022"/>
                  </a:lnTo>
                  <a:lnTo>
                    <a:pt x="1320" y="938"/>
                  </a:lnTo>
                  <a:lnTo>
                    <a:pt x="1330" y="892"/>
                  </a:lnTo>
                  <a:lnTo>
                    <a:pt x="1341" y="920"/>
                  </a:lnTo>
                  <a:lnTo>
                    <a:pt x="1352" y="1022"/>
                  </a:lnTo>
                  <a:lnTo>
                    <a:pt x="1362" y="891"/>
                  </a:lnTo>
                  <a:lnTo>
                    <a:pt x="1373" y="805"/>
                  </a:lnTo>
                  <a:lnTo>
                    <a:pt x="1383" y="838"/>
                  </a:lnTo>
                  <a:lnTo>
                    <a:pt x="1394" y="1022"/>
                  </a:lnTo>
                  <a:lnTo>
                    <a:pt x="1404" y="715"/>
                  </a:lnTo>
                  <a:lnTo>
                    <a:pt x="1415" y="371"/>
                  </a:lnTo>
                  <a:lnTo>
                    <a:pt x="1425" y="102"/>
                  </a:lnTo>
                  <a:lnTo>
                    <a:pt x="1436" y="0"/>
                  </a:lnTo>
                  <a:lnTo>
                    <a:pt x="1446" y="102"/>
                  </a:lnTo>
                  <a:lnTo>
                    <a:pt x="1457" y="371"/>
                  </a:lnTo>
                  <a:lnTo>
                    <a:pt x="1468" y="715"/>
                  </a:lnTo>
                  <a:lnTo>
                    <a:pt x="1478" y="1022"/>
                  </a:lnTo>
                  <a:lnTo>
                    <a:pt x="1489" y="838"/>
                  </a:lnTo>
                  <a:lnTo>
                    <a:pt x="1499" y="805"/>
                  </a:lnTo>
                  <a:lnTo>
                    <a:pt x="1510" y="891"/>
                  </a:lnTo>
                  <a:lnTo>
                    <a:pt x="1520" y="1022"/>
                  </a:lnTo>
                  <a:lnTo>
                    <a:pt x="1531" y="920"/>
                  </a:lnTo>
                  <a:lnTo>
                    <a:pt x="1541" y="892"/>
                  </a:lnTo>
                  <a:lnTo>
                    <a:pt x="1552" y="938"/>
                  </a:lnTo>
                  <a:lnTo>
                    <a:pt x="1563" y="1022"/>
                  </a:lnTo>
                  <a:lnTo>
                    <a:pt x="1573" y="951"/>
                  </a:lnTo>
                  <a:lnTo>
                    <a:pt x="1584" y="929"/>
                  </a:lnTo>
                  <a:lnTo>
                    <a:pt x="1594" y="961"/>
                  </a:lnTo>
                  <a:lnTo>
                    <a:pt x="1605" y="1022"/>
                  </a:lnTo>
                  <a:lnTo>
                    <a:pt x="1615" y="968"/>
                  </a:lnTo>
                  <a:lnTo>
                    <a:pt x="1626" y="949"/>
                  </a:lnTo>
                  <a:lnTo>
                    <a:pt x="1637" y="973"/>
                  </a:lnTo>
                  <a:lnTo>
                    <a:pt x="1647" y="1022"/>
                  </a:lnTo>
                  <a:lnTo>
                    <a:pt x="1658" y="978"/>
                  </a:lnTo>
                  <a:lnTo>
                    <a:pt x="1668" y="962"/>
                  </a:lnTo>
                  <a:lnTo>
                    <a:pt x="1679" y="982"/>
                  </a:lnTo>
                  <a:lnTo>
                    <a:pt x="1689" y="1022"/>
                  </a:lnTo>
                  <a:lnTo>
                    <a:pt x="1700" y="985"/>
                  </a:lnTo>
                  <a:lnTo>
                    <a:pt x="1710" y="971"/>
                  </a:lnTo>
                  <a:lnTo>
                    <a:pt x="1721" y="987"/>
                  </a:lnTo>
                  <a:lnTo>
                    <a:pt x="1732" y="1022"/>
                  </a:lnTo>
                  <a:lnTo>
                    <a:pt x="1742" y="990"/>
                  </a:lnTo>
                  <a:lnTo>
                    <a:pt x="1753" y="978"/>
                  </a:lnTo>
                  <a:lnTo>
                    <a:pt x="1763" y="992"/>
                  </a:lnTo>
                  <a:lnTo>
                    <a:pt x="1774" y="1022"/>
                  </a:lnTo>
                  <a:lnTo>
                    <a:pt x="1784" y="994"/>
                  </a:lnTo>
                  <a:lnTo>
                    <a:pt x="1795" y="983"/>
                  </a:lnTo>
                  <a:lnTo>
                    <a:pt x="1805" y="995"/>
                  </a:lnTo>
                  <a:lnTo>
                    <a:pt x="1816" y="1022"/>
                  </a:lnTo>
                  <a:lnTo>
                    <a:pt x="1827" y="996"/>
                  </a:lnTo>
                  <a:lnTo>
                    <a:pt x="1837" y="987"/>
                  </a:lnTo>
                  <a:lnTo>
                    <a:pt x="1848" y="998"/>
                  </a:lnTo>
                  <a:lnTo>
                    <a:pt x="1858" y="1022"/>
                  </a:lnTo>
                  <a:lnTo>
                    <a:pt x="1869" y="999"/>
                  </a:lnTo>
                  <a:lnTo>
                    <a:pt x="1879" y="990"/>
                  </a:lnTo>
                  <a:lnTo>
                    <a:pt x="1890" y="1000"/>
                  </a:lnTo>
                  <a:lnTo>
                    <a:pt x="1900" y="1022"/>
                  </a:lnTo>
                  <a:lnTo>
                    <a:pt x="1911" y="1001"/>
                  </a:lnTo>
                  <a:lnTo>
                    <a:pt x="1921" y="992"/>
                  </a:lnTo>
                  <a:lnTo>
                    <a:pt x="1932" y="1002"/>
                  </a:lnTo>
                  <a:lnTo>
                    <a:pt x="1943" y="1022"/>
                  </a:lnTo>
                  <a:lnTo>
                    <a:pt x="1953" y="1002"/>
                  </a:lnTo>
                  <a:lnTo>
                    <a:pt x="1964" y="994"/>
                  </a:lnTo>
                  <a:lnTo>
                    <a:pt x="1974" y="1003"/>
                  </a:lnTo>
                  <a:lnTo>
                    <a:pt x="1985" y="1022"/>
                  </a:lnTo>
                  <a:lnTo>
                    <a:pt x="1995" y="1003"/>
                  </a:lnTo>
                  <a:lnTo>
                    <a:pt x="2006" y="996"/>
                  </a:lnTo>
                  <a:lnTo>
                    <a:pt x="2017" y="1004"/>
                  </a:lnTo>
                  <a:lnTo>
                    <a:pt x="2027" y="1022"/>
                  </a:lnTo>
                  <a:lnTo>
                    <a:pt x="2038" y="1005"/>
                  </a:lnTo>
                  <a:lnTo>
                    <a:pt x="2048" y="998"/>
                  </a:lnTo>
                  <a:lnTo>
                    <a:pt x="2059" y="1005"/>
                  </a:lnTo>
                  <a:lnTo>
                    <a:pt x="2069" y="1022"/>
                  </a:lnTo>
                  <a:lnTo>
                    <a:pt x="2080" y="1006"/>
                  </a:lnTo>
                  <a:lnTo>
                    <a:pt x="2090" y="999"/>
                  </a:lnTo>
                  <a:lnTo>
                    <a:pt x="2101" y="1006"/>
                  </a:lnTo>
                  <a:lnTo>
                    <a:pt x="2112" y="1022"/>
                  </a:lnTo>
                  <a:lnTo>
                    <a:pt x="2122" y="1006"/>
                  </a:lnTo>
                  <a:lnTo>
                    <a:pt x="2133" y="1000"/>
                  </a:lnTo>
                  <a:lnTo>
                    <a:pt x="2143" y="1007"/>
                  </a:lnTo>
                  <a:lnTo>
                    <a:pt x="2154" y="1022"/>
                  </a:lnTo>
                  <a:lnTo>
                    <a:pt x="2164" y="1007"/>
                  </a:lnTo>
                  <a:lnTo>
                    <a:pt x="2175" y="1001"/>
                  </a:lnTo>
                  <a:lnTo>
                    <a:pt x="2186" y="1007"/>
                  </a:lnTo>
                  <a:lnTo>
                    <a:pt x="2196" y="1022"/>
                  </a:lnTo>
                  <a:lnTo>
                    <a:pt x="2207" y="1008"/>
                  </a:lnTo>
                  <a:lnTo>
                    <a:pt x="2217" y="1002"/>
                  </a:lnTo>
                  <a:lnTo>
                    <a:pt x="2228" y="1008"/>
                  </a:lnTo>
                  <a:lnTo>
                    <a:pt x="2238" y="1022"/>
                  </a:lnTo>
                  <a:lnTo>
                    <a:pt x="2249" y="1008"/>
                  </a:lnTo>
                  <a:lnTo>
                    <a:pt x="2259" y="1003"/>
                  </a:lnTo>
                  <a:lnTo>
                    <a:pt x="2270" y="1009"/>
                  </a:lnTo>
                  <a:lnTo>
                    <a:pt x="2280" y="1022"/>
                  </a:lnTo>
                  <a:lnTo>
                    <a:pt x="2291" y="1009"/>
                  </a:lnTo>
                  <a:lnTo>
                    <a:pt x="2302" y="1003"/>
                  </a:lnTo>
                  <a:lnTo>
                    <a:pt x="2312" y="1009"/>
                  </a:lnTo>
                  <a:lnTo>
                    <a:pt x="2323" y="1022"/>
                  </a:lnTo>
                  <a:lnTo>
                    <a:pt x="2333" y="1009"/>
                  </a:lnTo>
                  <a:lnTo>
                    <a:pt x="2344" y="1004"/>
                  </a:lnTo>
                  <a:lnTo>
                    <a:pt x="2354" y="1009"/>
                  </a:lnTo>
                  <a:lnTo>
                    <a:pt x="2365" y="1022"/>
                  </a:lnTo>
                  <a:lnTo>
                    <a:pt x="2375" y="1010"/>
                  </a:lnTo>
                  <a:lnTo>
                    <a:pt x="2386" y="1004"/>
                  </a:lnTo>
                  <a:lnTo>
                    <a:pt x="2397" y="1010"/>
                  </a:lnTo>
                  <a:lnTo>
                    <a:pt x="2407" y="1022"/>
                  </a:lnTo>
                  <a:lnTo>
                    <a:pt x="2418" y="1010"/>
                  </a:lnTo>
                  <a:lnTo>
                    <a:pt x="2428" y="1005"/>
                  </a:lnTo>
                  <a:lnTo>
                    <a:pt x="2439" y="1010"/>
                  </a:lnTo>
                  <a:lnTo>
                    <a:pt x="2449" y="1022"/>
                  </a:lnTo>
                  <a:lnTo>
                    <a:pt x="2460" y="1010"/>
                  </a:lnTo>
                  <a:lnTo>
                    <a:pt x="2470" y="1005"/>
                  </a:lnTo>
                  <a:lnTo>
                    <a:pt x="2481" y="1010"/>
                  </a:lnTo>
                  <a:lnTo>
                    <a:pt x="2492" y="1022"/>
                  </a:lnTo>
                  <a:lnTo>
                    <a:pt x="2502" y="1010"/>
                  </a:lnTo>
                  <a:lnTo>
                    <a:pt x="2513" y="1005"/>
                  </a:lnTo>
                  <a:lnTo>
                    <a:pt x="2523" y="1010"/>
                  </a:lnTo>
                  <a:lnTo>
                    <a:pt x="2534" y="1022"/>
                  </a:lnTo>
                  <a:lnTo>
                    <a:pt x="2544" y="1010"/>
                  </a:lnTo>
                  <a:lnTo>
                    <a:pt x="2555" y="1006"/>
                  </a:lnTo>
                  <a:lnTo>
                    <a:pt x="2566" y="1010"/>
                  </a:lnTo>
                  <a:lnTo>
                    <a:pt x="2576" y="1022"/>
                  </a:lnTo>
                  <a:lnTo>
                    <a:pt x="2587" y="1010"/>
                  </a:lnTo>
                  <a:lnTo>
                    <a:pt x="2597" y="1006"/>
                  </a:lnTo>
                  <a:lnTo>
                    <a:pt x="2608" y="1011"/>
                  </a:lnTo>
                  <a:lnTo>
                    <a:pt x="2618" y="1022"/>
                  </a:lnTo>
                  <a:lnTo>
                    <a:pt x="2629" y="1011"/>
                  </a:lnTo>
                  <a:lnTo>
                    <a:pt x="2639" y="1006"/>
                  </a:lnTo>
                  <a:lnTo>
                    <a:pt x="2650" y="1011"/>
                  </a:lnTo>
                  <a:lnTo>
                    <a:pt x="2661" y="1022"/>
                  </a:lnTo>
                  <a:lnTo>
                    <a:pt x="2671" y="1011"/>
                  </a:lnTo>
                  <a:lnTo>
                    <a:pt x="2682" y="1006"/>
                  </a:lnTo>
                  <a:lnTo>
                    <a:pt x="2692" y="1011"/>
                  </a:lnTo>
                </a:path>
              </a:pathLst>
            </a:custGeom>
            <a:noFill/>
            <a:ln w="3175" cap="flat">
              <a:solidFill>
                <a:srgbClr val="00B0F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8" name="Freeform 225"/>
            <p:cNvSpPr>
              <a:spLocks/>
            </p:cNvSpPr>
            <p:nvPr/>
          </p:nvSpPr>
          <p:spPr bwMode="auto">
            <a:xfrm>
              <a:off x="5470826" y="3552169"/>
              <a:ext cx="2672064" cy="388395"/>
            </a:xfrm>
            <a:custGeom>
              <a:avLst/>
              <a:gdLst>
                <a:gd name="T0" fmla="*/ 42 w 2692"/>
                <a:gd name="T1" fmla="*/ 1022 h 1022"/>
                <a:gd name="T2" fmla="*/ 95 w 2692"/>
                <a:gd name="T3" fmla="*/ 1011 h 1022"/>
                <a:gd name="T4" fmla="*/ 148 w 2692"/>
                <a:gd name="T5" fmla="*/ 1006 h 1022"/>
                <a:gd name="T6" fmla="*/ 201 w 2692"/>
                <a:gd name="T7" fmla="*/ 1011 h 1022"/>
                <a:gd name="T8" fmla="*/ 254 w 2692"/>
                <a:gd name="T9" fmla="*/ 1022 h 1022"/>
                <a:gd name="T10" fmla="*/ 306 w 2692"/>
                <a:gd name="T11" fmla="*/ 1011 h 1022"/>
                <a:gd name="T12" fmla="*/ 359 w 2692"/>
                <a:gd name="T13" fmla="*/ 1006 h 1022"/>
                <a:gd name="T14" fmla="*/ 412 w 2692"/>
                <a:gd name="T15" fmla="*/ 1010 h 1022"/>
                <a:gd name="T16" fmla="*/ 465 w 2692"/>
                <a:gd name="T17" fmla="*/ 1022 h 1022"/>
                <a:gd name="T18" fmla="*/ 517 w 2692"/>
                <a:gd name="T19" fmla="*/ 1010 h 1022"/>
                <a:gd name="T20" fmla="*/ 570 w 2692"/>
                <a:gd name="T21" fmla="*/ 1004 h 1022"/>
                <a:gd name="T22" fmla="*/ 623 w 2692"/>
                <a:gd name="T23" fmla="*/ 1009 h 1022"/>
                <a:gd name="T24" fmla="*/ 676 w 2692"/>
                <a:gd name="T25" fmla="*/ 1022 h 1022"/>
                <a:gd name="T26" fmla="*/ 729 w 2692"/>
                <a:gd name="T27" fmla="*/ 1007 h 1022"/>
                <a:gd name="T28" fmla="*/ 781 w 2692"/>
                <a:gd name="T29" fmla="*/ 1000 h 1022"/>
                <a:gd name="T30" fmla="*/ 834 w 2692"/>
                <a:gd name="T31" fmla="*/ 1006 h 1022"/>
                <a:gd name="T32" fmla="*/ 887 w 2692"/>
                <a:gd name="T33" fmla="*/ 1022 h 1022"/>
                <a:gd name="T34" fmla="*/ 940 w 2692"/>
                <a:gd name="T35" fmla="*/ 1003 h 1022"/>
                <a:gd name="T36" fmla="*/ 993 w 2692"/>
                <a:gd name="T37" fmla="*/ 992 h 1022"/>
                <a:gd name="T38" fmla="*/ 1045 w 2692"/>
                <a:gd name="T39" fmla="*/ 999 h 1022"/>
                <a:gd name="T40" fmla="*/ 1098 w 2692"/>
                <a:gd name="T41" fmla="*/ 1022 h 1022"/>
                <a:gd name="T42" fmla="*/ 1151 w 2692"/>
                <a:gd name="T43" fmla="*/ 992 h 1022"/>
                <a:gd name="T44" fmla="*/ 1204 w 2692"/>
                <a:gd name="T45" fmla="*/ 971 h 1022"/>
                <a:gd name="T46" fmla="*/ 1257 w 2692"/>
                <a:gd name="T47" fmla="*/ 978 h 1022"/>
                <a:gd name="T48" fmla="*/ 1309 w 2692"/>
                <a:gd name="T49" fmla="*/ 1022 h 1022"/>
                <a:gd name="T50" fmla="*/ 1362 w 2692"/>
                <a:gd name="T51" fmla="*/ 938 h 1022"/>
                <a:gd name="T52" fmla="*/ 1415 w 2692"/>
                <a:gd name="T53" fmla="*/ 805 h 1022"/>
                <a:gd name="T54" fmla="*/ 1468 w 2692"/>
                <a:gd name="T55" fmla="*/ 102 h 1022"/>
                <a:gd name="T56" fmla="*/ 1520 w 2692"/>
                <a:gd name="T57" fmla="*/ 1022 h 1022"/>
                <a:gd name="T58" fmla="*/ 1573 w 2692"/>
                <a:gd name="T59" fmla="*/ 920 h 1022"/>
                <a:gd name="T60" fmla="*/ 1626 w 2692"/>
                <a:gd name="T61" fmla="*/ 929 h 1022"/>
                <a:gd name="T62" fmla="*/ 1679 w 2692"/>
                <a:gd name="T63" fmla="*/ 973 h 1022"/>
                <a:gd name="T64" fmla="*/ 1732 w 2692"/>
                <a:gd name="T65" fmla="*/ 1022 h 1022"/>
                <a:gd name="T66" fmla="*/ 1784 w 2692"/>
                <a:gd name="T67" fmla="*/ 990 h 1022"/>
                <a:gd name="T68" fmla="*/ 1837 w 2692"/>
                <a:gd name="T69" fmla="*/ 983 h 1022"/>
                <a:gd name="T70" fmla="*/ 1890 w 2692"/>
                <a:gd name="T71" fmla="*/ 998 h 1022"/>
                <a:gd name="T72" fmla="*/ 1943 w 2692"/>
                <a:gd name="T73" fmla="*/ 1022 h 1022"/>
                <a:gd name="T74" fmla="*/ 1995 w 2692"/>
                <a:gd name="T75" fmla="*/ 1002 h 1022"/>
                <a:gd name="T76" fmla="*/ 2048 w 2692"/>
                <a:gd name="T77" fmla="*/ 996 h 1022"/>
                <a:gd name="T78" fmla="*/ 2101 w 2692"/>
                <a:gd name="T79" fmla="*/ 1005 h 1022"/>
                <a:gd name="T80" fmla="*/ 2154 w 2692"/>
                <a:gd name="T81" fmla="*/ 1022 h 1022"/>
                <a:gd name="T82" fmla="*/ 2207 w 2692"/>
                <a:gd name="T83" fmla="*/ 1007 h 1022"/>
                <a:gd name="T84" fmla="*/ 2259 w 2692"/>
                <a:gd name="T85" fmla="*/ 1002 h 1022"/>
                <a:gd name="T86" fmla="*/ 2312 w 2692"/>
                <a:gd name="T87" fmla="*/ 1009 h 1022"/>
                <a:gd name="T88" fmla="*/ 2365 w 2692"/>
                <a:gd name="T89" fmla="*/ 1022 h 1022"/>
                <a:gd name="T90" fmla="*/ 2418 w 2692"/>
                <a:gd name="T91" fmla="*/ 1010 h 1022"/>
                <a:gd name="T92" fmla="*/ 2470 w 2692"/>
                <a:gd name="T93" fmla="*/ 1005 h 1022"/>
                <a:gd name="T94" fmla="*/ 2523 w 2692"/>
                <a:gd name="T95" fmla="*/ 1010 h 1022"/>
                <a:gd name="T96" fmla="*/ 2576 w 2692"/>
                <a:gd name="T97" fmla="*/ 1022 h 1022"/>
                <a:gd name="T98" fmla="*/ 2629 w 2692"/>
                <a:gd name="T99" fmla="*/ 1010 h 1022"/>
                <a:gd name="T100" fmla="*/ 2682 w 2692"/>
                <a:gd name="T101" fmla="*/ 1006 h 10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692" h="1022">
                  <a:moveTo>
                    <a:pt x="0" y="1022"/>
                  </a:moveTo>
                  <a:lnTo>
                    <a:pt x="11" y="1011"/>
                  </a:lnTo>
                  <a:lnTo>
                    <a:pt x="21" y="1006"/>
                  </a:lnTo>
                  <a:lnTo>
                    <a:pt x="32" y="1011"/>
                  </a:lnTo>
                  <a:lnTo>
                    <a:pt x="42" y="1022"/>
                  </a:lnTo>
                  <a:lnTo>
                    <a:pt x="53" y="1011"/>
                  </a:lnTo>
                  <a:lnTo>
                    <a:pt x="64" y="1006"/>
                  </a:lnTo>
                  <a:lnTo>
                    <a:pt x="74" y="1011"/>
                  </a:lnTo>
                  <a:lnTo>
                    <a:pt x="85" y="1022"/>
                  </a:lnTo>
                  <a:lnTo>
                    <a:pt x="95" y="1011"/>
                  </a:lnTo>
                  <a:lnTo>
                    <a:pt x="106" y="1006"/>
                  </a:lnTo>
                  <a:lnTo>
                    <a:pt x="116" y="1011"/>
                  </a:lnTo>
                  <a:lnTo>
                    <a:pt x="127" y="1022"/>
                  </a:lnTo>
                  <a:lnTo>
                    <a:pt x="137" y="1011"/>
                  </a:lnTo>
                  <a:lnTo>
                    <a:pt x="148" y="1006"/>
                  </a:lnTo>
                  <a:lnTo>
                    <a:pt x="159" y="1011"/>
                  </a:lnTo>
                  <a:lnTo>
                    <a:pt x="169" y="1022"/>
                  </a:lnTo>
                  <a:lnTo>
                    <a:pt x="180" y="1011"/>
                  </a:lnTo>
                  <a:lnTo>
                    <a:pt x="190" y="1006"/>
                  </a:lnTo>
                  <a:lnTo>
                    <a:pt x="201" y="1011"/>
                  </a:lnTo>
                  <a:lnTo>
                    <a:pt x="211" y="1022"/>
                  </a:lnTo>
                  <a:lnTo>
                    <a:pt x="222" y="1011"/>
                  </a:lnTo>
                  <a:lnTo>
                    <a:pt x="232" y="1006"/>
                  </a:lnTo>
                  <a:lnTo>
                    <a:pt x="243" y="1011"/>
                  </a:lnTo>
                  <a:lnTo>
                    <a:pt x="254" y="1022"/>
                  </a:lnTo>
                  <a:lnTo>
                    <a:pt x="264" y="1011"/>
                  </a:lnTo>
                  <a:lnTo>
                    <a:pt x="275" y="1006"/>
                  </a:lnTo>
                  <a:lnTo>
                    <a:pt x="285" y="1011"/>
                  </a:lnTo>
                  <a:lnTo>
                    <a:pt x="296" y="1022"/>
                  </a:lnTo>
                  <a:lnTo>
                    <a:pt x="306" y="1011"/>
                  </a:lnTo>
                  <a:lnTo>
                    <a:pt x="317" y="1006"/>
                  </a:lnTo>
                  <a:lnTo>
                    <a:pt x="328" y="1010"/>
                  </a:lnTo>
                  <a:lnTo>
                    <a:pt x="338" y="1022"/>
                  </a:lnTo>
                  <a:lnTo>
                    <a:pt x="349" y="1010"/>
                  </a:lnTo>
                  <a:lnTo>
                    <a:pt x="359" y="1006"/>
                  </a:lnTo>
                  <a:lnTo>
                    <a:pt x="370" y="1010"/>
                  </a:lnTo>
                  <a:lnTo>
                    <a:pt x="380" y="1022"/>
                  </a:lnTo>
                  <a:lnTo>
                    <a:pt x="391" y="1010"/>
                  </a:lnTo>
                  <a:lnTo>
                    <a:pt x="401" y="1005"/>
                  </a:lnTo>
                  <a:lnTo>
                    <a:pt x="412" y="1010"/>
                  </a:lnTo>
                  <a:lnTo>
                    <a:pt x="423" y="1022"/>
                  </a:lnTo>
                  <a:lnTo>
                    <a:pt x="433" y="1010"/>
                  </a:lnTo>
                  <a:lnTo>
                    <a:pt x="444" y="1005"/>
                  </a:lnTo>
                  <a:lnTo>
                    <a:pt x="454" y="1010"/>
                  </a:lnTo>
                  <a:lnTo>
                    <a:pt x="465" y="1022"/>
                  </a:lnTo>
                  <a:lnTo>
                    <a:pt x="475" y="1010"/>
                  </a:lnTo>
                  <a:lnTo>
                    <a:pt x="486" y="1005"/>
                  </a:lnTo>
                  <a:lnTo>
                    <a:pt x="496" y="1010"/>
                  </a:lnTo>
                  <a:lnTo>
                    <a:pt x="507" y="1022"/>
                  </a:lnTo>
                  <a:lnTo>
                    <a:pt x="517" y="1010"/>
                  </a:lnTo>
                  <a:lnTo>
                    <a:pt x="528" y="1004"/>
                  </a:lnTo>
                  <a:lnTo>
                    <a:pt x="539" y="1010"/>
                  </a:lnTo>
                  <a:lnTo>
                    <a:pt x="549" y="1022"/>
                  </a:lnTo>
                  <a:lnTo>
                    <a:pt x="560" y="1009"/>
                  </a:lnTo>
                  <a:lnTo>
                    <a:pt x="570" y="1004"/>
                  </a:lnTo>
                  <a:lnTo>
                    <a:pt x="581" y="1009"/>
                  </a:lnTo>
                  <a:lnTo>
                    <a:pt x="591" y="1022"/>
                  </a:lnTo>
                  <a:lnTo>
                    <a:pt x="602" y="1009"/>
                  </a:lnTo>
                  <a:lnTo>
                    <a:pt x="612" y="1003"/>
                  </a:lnTo>
                  <a:lnTo>
                    <a:pt x="623" y="1009"/>
                  </a:lnTo>
                  <a:lnTo>
                    <a:pt x="634" y="1022"/>
                  </a:lnTo>
                  <a:lnTo>
                    <a:pt x="644" y="1009"/>
                  </a:lnTo>
                  <a:lnTo>
                    <a:pt x="655" y="1003"/>
                  </a:lnTo>
                  <a:lnTo>
                    <a:pt x="665" y="1008"/>
                  </a:lnTo>
                  <a:lnTo>
                    <a:pt x="676" y="1022"/>
                  </a:lnTo>
                  <a:lnTo>
                    <a:pt x="686" y="1008"/>
                  </a:lnTo>
                  <a:lnTo>
                    <a:pt x="697" y="1002"/>
                  </a:lnTo>
                  <a:lnTo>
                    <a:pt x="708" y="1008"/>
                  </a:lnTo>
                  <a:lnTo>
                    <a:pt x="718" y="1022"/>
                  </a:lnTo>
                  <a:lnTo>
                    <a:pt x="729" y="1007"/>
                  </a:lnTo>
                  <a:lnTo>
                    <a:pt x="739" y="1001"/>
                  </a:lnTo>
                  <a:lnTo>
                    <a:pt x="750" y="1007"/>
                  </a:lnTo>
                  <a:lnTo>
                    <a:pt x="760" y="1022"/>
                  </a:lnTo>
                  <a:lnTo>
                    <a:pt x="771" y="1007"/>
                  </a:lnTo>
                  <a:lnTo>
                    <a:pt x="781" y="1000"/>
                  </a:lnTo>
                  <a:lnTo>
                    <a:pt x="792" y="1006"/>
                  </a:lnTo>
                  <a:lnTo>
                    <a:pt x="803" y="1022"/>
                  </a:lnTo>
                  <a:lnTo>
                    <a:pt x="813" y="1006"/>
                  </a:lnTo>
                  <a:lnTo>
                    <a:pt x="824" y="999"/>
                  </a:lnTo>
                  <a:lnTo>
                    <a:pt x="834" y="1006"/>
                  </a:lnTo>
                  <a:lnTo>
                    <a:pt x="845" y="1022"/>
                  </a:lnTo>
                  <a:lnTo>
                    <a:pt x="855" y="1005"/>
                  </a:lnTo>
                  <a:lnTo>
                    <a:pt x="866" y="998"/>
                  </a:lnTo>
                  <a:lnTo>
                    <a:pt x="876" y="1005"/>
                  </a:lnTo>
                  <a:lnTo>
                    <a:pt x="887" y="1022"/>
                  </a:lnTo>
                  <a:lnTo>
                    <a:pt x="898" y="1004"/>
                  </a:lnTo>
                  <a:lnTo>
                    <a:pt x="908" y="996"/>
                  </a:lnTo>
                  <a:lnTo>
                    <a:pt x="919" y="1003"/>
                  </a:lnTo>
                  <a:lnTo>
                    <a:pt x="929" y="1022"/>
                  </a:lnTo>
                  <a:lnTo>
                    <a:pt x="940" y="1003"/>
                  </a:lnTo>
                  <a:lnTo>
                    <a:pt x="950" y="994"/>
                  </a:lnTo>
                  <a:lnTo>
                    <a:pt x="961" y="1002"/>
                  </a:lnTo>
                  <a:lnTo>
                    <a:pt x="971" y="1022"/>
                  </a:lnTo>
                  <a:lnTo>
                    <a:pt x="982" y="1002"/>
                  </a:lnTo>
                  <a:lnTo>
                    <a:pt x="993" y="992"/>
                  </a:lnTo>
                  <a:lnTo>
                    <a:pt x="1003" y="1001"/>
                  </a:lnTo>
                  <a:lnTo>
                    <a:pt x="1014" y="1022"/>
                  </a:lnTo>
                  <a:lnTo>
                    <a:pt x="1024" y="1000"/>
                  </a:lnTo>
                  <a:lnTo>
                    <a:pt x="1035" y="990"/>
                  </a:lnTo>
                  <a:lnTo>
                    <a:pt x="1045" y="999"/>
                  </a:lnTo>
                  <a:lnTo>
                    <a:pt x="1056" y="1022"/>
                  </a:lnTo>
                  <a:lnTo>
                    <a:pt x="1066" y="998"/>
                  </a:lnTo>
                  <a:lnTo>
                    <a:pt x="1077" y="987"/>
                  </a:lnTo>
                  <a:lnTo>
                    <a:pt x="1088" y="996"/>
                  </a:lnTo>
                  <a:lnTo>
                    <a:pt x="1098" y="1022"/>
                  </a:lnTo>
                  <a:lnTo>
                    <a:pt x="1109" y="995"/>
                  </a:lnTo>
                  <a:lnTo>
                    <a:pt x="1119" y="983"/>
                  </a:lnTo>
                  <a:lnTo>
                    <a:pt x="1130" y="994"/>
                  </a:lnTo>
                  <a:lnTo>
                    <a:pt x="1140" y="1022"/>
                  </a:lnTo>
                  <a:lnTo>
                    <a:pt x="1151" y="992"/>
                  </a:lnTo>
                  <a:lnTo>
                    <a:pt x="1161" y="978"/>
                  </a:lnTo>
                  <a:lnTo>
                    <a:pt x="1172" y="990"/>
                  </a:lnTo>
                  <a:lnTo>
                    <a:pt x="1183" y="1022"/>
                  </a:lnTo>
                  <a:lnTo>
                    <a:pt x="1193" y="987"/>
                  </a:lnTo>
                  <a:lnTo>
                    <a:pt x="1204" y="971"/>
                  </a:lnTo>
                  <a:lnTo>
                    <a:pt x="1214" y="985"/>
                  </a:lnTo>
                  <a:lnTo>
                    <a:pt x="1225" y="1022"/>
                  </a:lnTo>
                  <a:lnTo>
                    <a:pt x="1235" y="982"/>
                  </a:lnTo>
                  <a:lnTo>
                    <a:pt x="1246" y="962"/>
                  </a:lnTo>
                  <a:lnTo>
                    <a:pt x="1257" y="978"/>
                  </a:lnTo>
                  <a:lnTo>
                    <a:pt x="1267" y="1022"/>
                  </a:lnTo>
                  <a:lnTo>
                    <a:pt x="1278" y="973"/>
                  </a:lnTo>
                  <a:lnTo>
                    <a:pt x="1288" y="949"/>
                  </a:lnTo>
                  <a:lnTo>
                    <a:pt x="1299" y="968"/>
                  </a:lnTo>
                  <a:lnTo>
                    <a:pt x="1309" y="1022"/>
                  </a:lnTo>
                  <a:lnTo>
                    <a:pt x="1320" y="961"/>
                  </a:lnTo>
                  <a:lnTo>
                    <a:pt x="1330" y="929"/>
                  </a:lnTo>
                  <a:lnTo>
                    <a:pt x="1341" y="951"/>
                  </a:lnTo>
                  <a:lnTo>
                    <a:pt x="1352" y="1022"/>
                  </a:lnTo>
                  <a:lnTo>
                    <a:pt x="1362" y="938"/>
                  </a:lnTo>
                  <a:lnTo>
                    <a:pt x="1373" y="892"/>
                  </a:lnTo>
                  <a:lnTo>
                    <a:pt x="1383" y="920"/>
                  </a:lnTo>
                  <a:lnTo>
                    <a:pt x="1394" y="1022"/>
                  </a:lnTo>
                  <a:lnTo>
                    <a:pt x="1404" y="891"/>
                  </a:lnTo>
                  <a:lnTo>
                    <a:pt x="1415" y="805"/>
                  </a:lnTo>
                  <a:lnTo>
                    <a:pt x="1425" y="838"/>
                  </a:lnTo>
                  <a:lnTo>
                    <a:pt x="1436" y="1022"/>
                  </a:lnTo>
                  <a:lnTo>
                    <a:pt x="1446" y="715"/>
                  </a:lnTo>
                  <a:lnTo>
                    <a:pt x="1457" y="371"/>
                  </a:lnTo>
                  <a:lnTo>
                    <a:pt x="1468" y="102"/>
                  </a:lnTo>
                  <a:lnTo>
                    <a:pt x="1478" y="0"/>
                  </a:lnTo>
                  <a:lnTo>
                    <a:pt x="1489" y="102"/>
                  </a:lnTo>
                  <a:lnTo>
                    <a:pt x="1499" y="371"/>
                  </a:lnTo>
                  <a:lnTo>
                    <a:pt x="1510" y="715"/>
                  </a:lnTo>
                  <a:lnTo>
                    <a:pt x="1520" y="1022"/>
                  </a:lnTo>
                  <a:lnTo>
                    <a:pt x="1531" y="838"/>
                  </a:lnTo>
                  <a:lnTo>
                    <a:pt x="1541" y="805"/>
                  </a:lnTo>
                  <a:lnTo>
                    <a:pt x="1552" y="891"/>
                  </a:lnTo>
                  <a:lnTo>
                    <a:pt x="1563" y="1022"/>
                  </a:lnTo>
                  <a:lnTo>
                    <a:pt x="1573" y="920"/>
                  </a:lnTo>
                  <a:lnTo>
                    <a:pt x="1584" y="892"/>
                  </a:lnTo>
                  <a:lnTo>
                    <a:pt x="1594" y="938"/>
                  </a:lnTo>
                  <a:lnTo>
                    <a:pt x="1605" y="1022"/>
                  </a:lnTo>
                  <a:lnTo>
                    <a:pt x="1615" y="951"/>
                  </a:lnTo>
                  <a:lnTo>
                    <a:pt x="1626" y="929"/>
                  </a:lnTo>
                  <a:lnTo>
                    <a:pt x="1637" y="961"/>
                  </a:lnTo>
                  <a:lnTo>
                    <a:pt x="1647" y="1022"/>
                  </a:lnTo>
                  <a:lnTo>
                    <a:pt x="1658" y="968"/>
                  </a:lnTo>
                  <a:lnTo>
                    <a:pt x="1668" y="949"/>
                  </a:lnTo>
                  <a:lnTo>
                    <a:pt x="1679" y="973"/>
                  </a:lnTo>
                  <a:lnTo>
                    <a:pt x="1689" y="1022"/>
                  </a:lnTo>
                  <a:lnTo>
                    <a:pt x="1700" y="978"/>
                  </a:lnTo>
                  <a:lnTo>
                    <a:pt x="1710" y="962"/>
                  </a:lnTo>
                  <a:lnTo>
                    <a:pt x="1721" y="982"/>
                  </a:lnTo>
                  <a:lnTo>
                    <a:pt x="1732" y="1022"/>
                  </a:lnTo>
                  <a:lnTo>
                    <a:pt x="1742" y="985"/>
                  </a:lnTo>
                  <a:lnTo>
                    <a:pt x="1753" y="971"/>
                  </a:lnTo>
                  <a:lnTo>
                    <a:pt x="1763" y="987"/>
                  </a:lnTo>
                  <a:lnTo>
                    <a:pt x="1774" y="1022"/>
                  </a:lnTo>
                  <a:lnTo>
                    <a:pt x="1784" y="990"/>
                  </a:lnTo>
                  <a:lnTo>
                    <a:pt x="1795" y="978"/>
                  </a:lnTo>
                  <a:lnTo>
                    <a:pt x="1805" y="992"/>
                  </a:lnTo>
                  <a:lnTo>
                    <a:pt x="1816" y="1022"/>
                  </a:lnTo>
                  <a:lnTo>
                    <a:pt x="1827" y="994"/>
                  </a:lnTo>
                  <a:lnTo>
                    <a:pt x="1837" y="983"/>
                  </a:lnTo>
                  <a:lnTo>
                    <a:pt x="1848" y="995"/>
                  </a:lnTo>
                  <a:lnTo>
                    <a:pt x="1858" y="1022"/>
                  </a:lnTo>
                  <a:lnTo>
                    <a:pt x="1869" y="996"/>
                  </a:lnTo>
                  <a:lnTo>
                    <a:pt x="1879" y="987"/>
                  </a:lnTo>
                  <a:lnTo>
                    <a:pt x="1890" y="998"/>
                  </a:lnTo>
                  <a:lnTo>
                    <a:pt x="1900" y="1022"/>
                  </a:lnTo>
                  <a:lnTo>
                    <a:pt x="1911" y="999"/>
                  </a:lnTo>
                  <a:lnTo>
                    <a:pt x="1921" y="990"/>
                  </a:lnTo>
                  <a:lnTo>
                    <a:pt x="1932" y="1000"/>
                  </a:lnTo>
                  <a:lnTo>
                    <a:pt x="1943" y="1022"/>
                  </a:lnTo>
                  <a:lnTo>
                    <a:pt x="1953" y="1001"/>
                  </a:lnTo>
                  <a:lnTo>
                    <a:pt x="1964" y="992"/>
                  </a:lnTo>
                  <a:lnTo>
                    <a:pt x="1974" y="1002"/>
                  </a:lnTo>
                  <a:lnTo>
                    <a:pt x="1985" y="1022"/>
                  </a:lnTo>
                  <a:lnTo>
                    <a:pt x="1995" y="1002"/>
                  </a:lnTo>
                  <a:lnTo>
                    <a:pt x="2006" y="994"/>
                  </a:lnTo>
                  <a:lnTo>
                    <a:pt x="2017" y="1003"/>
                  </a:lnTo>
                  <a:lnTo>
                    <a:pt x="2027" y="1022"/>
                  </a:lnTo>
                  <a:lnTo>
                    <a:pt x="2038" y="1003"/>
                  </a:lnTo>
                  <a:lnTo>
                    <a:pt x="2048" y="996"/>
                  </a:lnTo>
                  <a:lnTo>
                    <a:pt x="2059" y="1004"/>
                  </a:lnTo>
                  <a:lnTo>
                    <a:pt x="2069" y="1022"/>
                  </a:lnTo>
                  <a:lnTo>
                    <a:pt x="2080" y="1005"/>
                  </a:lnTo>
                  <a:lnTo>
                    <a:pt x="2090" y="998"/>
                  </a:lnTo>
                  <a:lnTo>
                    <a:pt x="2101" y="1005"/>
                  </a:lnTo>
                  <a:lnTo>
                    <a:pt x="2112" y="1022"/>
                  </a:lnTo>
                  <a:lnTo>
                    <a:pt x="2122" y="1006"/>
                  </a:lnTo>
                  <a:lnTo>
                    <a:pt x="2133" y="999"/>
                  </a:lnTo>
                  <a:lnTo>
                    <a:pt x="2143" y="1006"/>
                  </a:lnTo>
                  <a:lnTo>
                    <a:pt x="2154" y="1022"/>
                  </a:lnTo>
                  <a:lnTo>
                    <a:pt x="2164" y="1006"/>
                  </a:lnTo>
                  <a:lnTo>
                    <a:pt x="2175" y="1000"/>
                  </a:lnTo>
                  <a:lnTo>
                    <a:pt x="2186" y="1007"/>
                  </a:lnTo>
                  <a:lnTo>
                    <a:pt x="2196" y="1022"/>
                  </a:lnTo>
                  <a:lnTo>
                    <a:pt x="2207" y="1007"/>
                  </a:lnTo>
                  <a:lnTo>
                    <a:pt x="2217" y="1001"/>
                  </a:lnTo>
                  <a:lnTo>
                    <a:pt x="2228" y="1007"/>
                  </a:lnTo>
                  <a:lnTo>
                    <a:pt x="2238" y="1022"/>
                  </a:lnTo>
                  <a:lnTo>
                    <a:pt x="2249" y="1008"/>
                  </a:lnTo>
                  <a:lnTo>
                    <a:pt x="2259" y="1002"/>
                  </a:lnTo>
                  <a:lnTo>
                    <a:pt x="2270" y="1008"/>
                  </a:lnTo>
                  <a:lnTo>
                    <a:pt x="2280" y="1022"/>
                  </a:lnTo>
                  <a:lnTo>
                    <a:pt x="2291" y="1008"/>
                  </a:lnTo>
                  <a:lnTo>
                    <a:pt x="2302" y="1003"/>
                  </a:lnTo>
                  <a:lnTo>
                    <a:pt x="2312" y="1009"/>
                  </a:lnTo>
                  <a:lnTo>
                    <a:pt x="2323" y="1022"/>
                  </a:lnTo>
                  <a:lnTo>
                    <a:pt x="2333" y="1009"/>
                  </a:lnTo>
                  <a:lnTo>
                    <a:pt x="2344" y="1003"/>
                  </a:lnTo>
                  <a:lnTo>
                    <a:pt x="2354" y="1009"/>
                  </a:lnTo>
                  <a:lnTo>
                    <a:pt x="2365" y="1022"/>
                  </a:lnTo>
                  <a:lnTo>
                    <a:pt x="2375" y="1009"/>
                  </a:lnTo>
                  <a:lnTo>
                    <a:pt x="2386" y="1004"/>
                  </a:lnTo>
                  <a:lnTo>
                    <a:pt x="2397" y="1009"/>
                  </a:lnTo>
                  <a:lnTo>
                    <a:pt x="2407" y="1022"/>
                  </a:lnTo>
                  <a:lnTo>
                    <a:pt x="2418" y="1010"/>
                  </a:lnTo>
                  <a:lnTo>
                    <a:pt x="2428" y="1004"/>
                  </a:lnTo>
                  <a:lnTo>
                    <a:pt x="2439" y="1010"/>
                  </a:lnTo>
                  <a:lnTo>
                    <a:pt x="2449" y="1022"/>
                  </a:lnTo>
                  <a:lnTo>
                    <a:pt x="2460" y="1010"/>
                  </a:lnTo>
                  <a:lnTo>
                    <a:pt x="2470" y="1005"/>
                  </a:lnTo>
                  <a:lnTo>
                    <a:pt x="2481" y="1010"/>
                  </a:lnTo>
                  <a:lnTo>
                    <a:pt x="2492" y="1022"/>
                  </a:lnTo>
                  <a:lnTo>
                    <a:pt x="2502" y="1010"/>
                  </a:lnTo>
                  <a:lnTo>
                    <a:pt x="2513" y="1005"/>
                  </a:lnTo>
                  <a:lnTo>
                    <a:pt x="2523" y="1010"/>
                  </a:lnTo>
                  <a:lnTo>
                    <a:pt x="2534" y="1022"/>
                  </a:lnTo>
                  <a:lnTo>
                    <a:pt x="2544" y="1010"/>
                  </a:lnTo>
                  <a:lnTo>
                    <a:pt x="2555" y="1005"/>
                  </a:lnTo>
                  <a:lnTo>
                    <a:pt x="2566" y="1010"/>
                  </a:lnTo>
                  <a:lnTo>
                    <a:pt x="2576" y="1022"/>
                  </a:lnTo>
                  <a:lnTo>
                    <a:pt x="2587" y="1010"/>
                  </a:lnTo>
                  <a:lnTo>
                    <a:pt x="2597" y="1006"/>
                  </a:lnTo>
                  <a:lnTo>
                    <a:pt x="2608" y="1010"/>
                  </a:lnTo>
                  <a:lnTo>
                    <a:pt x="2618" y="1022"/>
                  </a:lnTo>
                  <a:lnTo>
                    <a:pt x="2629" y="1010"/>
                  </a:lnTo>
                  <a:lnTo>
                    <a:pt x="2639" y="1006"/>
                  </a:lnTo>
                  <a:lnTo>
                    <a:pt x="2650" y="1011"/>
                  </a:lnTo>
                  <a:lnTo>
                    <a:pt x="2661" y="1022"/>
                  </a:lnTo>
                  <a:lnTo>
                    <a:pt x="2671" y="1011"/>
                  </a:lnTo>
                  <a:lnTo>
                    <a:pt x="2682" y="1006"/>
                  </a:lnTo>
                  <a:lnTo>
                    <a:pt x="2692" y="1011"/>
                  </a:lnTo>
                </a:path>
              </a:pathLst>
            </a:custGeom>
            <a:noFill/>
            <a:ln w="3175" cap="flat">
              <a:solidFill>
                <a:srgbClr val="00B0F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9" name="Freeform 226"/>
            <p:cNvSpPr>
              <a:spLocks/>
            </p:cNvSpPr>
            <p:nvPr/>
          </p:nvSpPr>
          <p:spPr bwMode="auto">
            <a:xfrm>
              <a:off x="5470826" y="3552169"/>
              <a:ext cx="2672064" cy="388395"/>
            </a:xfrm>
            <a:custGeom>
              <a:avLst/>
              <a:gdLst>
                <a:gd name="T0" fmla="*/ 42 w 2692"/>
                <a:gd name="T1" fmla="*/ 1022 h 1022"/>
                <a:gd name="T2" fmla="*/ 95 w 2692"/>
                <a:gd name="T3" fmla="*/ 1011 h 1022"/>
                <a:gd name="T4" fmla="*/ 148 w 2692"/>
                <a:gd name="T5" fmla="*/ 1006 h 1022"/>
                <a:gd name="T6" fmla="*/ 201 w 2692"/>
                <a:gd name="T7" fmla="*/ 1011 h 1022"/>
                <a:gd name="T8" fmla="*/ 254 w 2692"/>
                <a:gd name="T9" fmla="*/ 1022 h 1022"/>
                <a:gd name="T10" fmla="*/ 306 w 2692"/>
                <a:gd name="T11" fmla="*/ 1011 h 1022"/>
                <a:gd name="T12" fmla="*/ 359 w 2692"/>
                <a:gd name="T13" fmla="*/ 1006 h 1022"/>
                <a:gd name="T14" fmla="*/ 412 w 2692"/>
                <a:gd name="T15" fmla="*/ 1010 h 1022"/>
                <a:gd name="T16" fmla="*/ 465 w 2692"/>
                <a:gd name="T17" fmla="*/ 1022 h 1022"/>
                <a:gd name="T18" fmla="*/ 517 w 2692"/>
                <a:gd name="T19" fmla="*/ 1010 h 1022"/>
                <a:gd name="T20" fmla="*/ 570 w 2692"/>
                <a:gd name="T21" fmla="*/ 1004 h 1022"/>
                <a:gd name="T22" fmla="*/ 623 w 2692"/>
                <a:gd name="T23" fmla="*/ 1009 h 1022"/>
                <a:gd name="T24" fmla="*/ 676 w 2692"/>
                <a:gd name="T25" fmla="*/ 1022 h 1022"/>
                <a:gd name="T26" fmla="*/ 729 w 2692"/>
                <a:gd name="T27" fmla="*/ 1008 h 1022"/>
                <a:gd name="T28" fmla="*/ 781 w 2692"/>
                <a:gd name="T29" fmla="*/ 1001 h 1022"/>
                <a:gd name="T30" fmla="*/ 834 w 2692"/>
                <a:gd name="T31" fmla="*/ 1006 h 1022"/>
                <a:gd name="T32" fmla="*/ 887 w 2692"/>
                <a:gd name="T33" fmla="*/ 1022 h 1022"/>
                <a:gd name="T34" fmla="*/ 940 w 2692"/>
                <a:gd name="T35" fmla="*/ 1004 h 1022"/>
                <a:gd name="T36" fmla="*/ 993 w 2692"/>
                <a:gd name="T37" fmla="*/ 994 h 1022"/>
                <a:gd name="T38" fmla="*/ 1045 w 2692"/>
                <a:gd name="T39" fmla="*/ 1001 h 1022"/>
                <a:gd name="T40" fmla="*/ 1098 w 2692"/>
                <a:gd name="T41" fmla="*/ 1022 h 1022"/>
                <a:gd name="T42" fmla="*/ 1151 w 2692"/>
                <a:gd name="T43" fmla="*/ 995 h 1022"/>
                <a:gd name="T44" fmla="*/ 1204 w 2692"/>
                <a:gd name="T45" fmla="*/ 978 h 1022"/>
                <a:gd name="T46" fmla="*/ 1257 w 2692"/>
                <a:gd name="T47" fmla="*/ 985 h 1022"/>
                <a:gd name="T48" fmla="*/ 1309 w 2692"/>
                <a:gd name="T49" fmla="*/ 1022 h 1022"/>
                <a:gd name="T50" fmla="*/ 1362 w 2692"/>
                <a:gd name="T51" fmla="*/ 961 h 1022"/>
                <a:gd name="T52" fmla="*/ 1415 w 2692"/>
                <a:gd name="T53" fmla="*/ 892 h 1022"/>
                <a:gd name="T54" fmla="*/ 1468 w 2692"/>
                <a:gd name="T55" fmla="*/ 838 h 1022"/>
                <a:gd name="T56" fmla="*/ 1520 w 2692"/>
                <a:gd name="T57" fmla="*/ 0 h 1022"/>
                <a:gd name="T58" fmla="*/ 1573 w 2692"/>
                <a:gd name="T59" fmla="*/ 838 h 1022"/>
                <a:gd name="T60" fmla="*/ 1626 w 2692"/>
                <a:gd name="T61" fmla="*/ 892 h 1022"/>
                <a:gd name="T62" fmla="*/ 1679 w 2692"/>
                <a:gd name="T63" fmla="*/ 961 h 1022"/>
                <a:gd name="T64" fmla="*/ 1732 w 2692"/>
                <a:gd name="T65" fmla="*/ 1022 h 1022"/>
                <a:gd name="T66" fmla="*/ 1784 w 2692"/>
                <a:gd name="T67" fmla="*/ 985 h 1022"/>
                <a:gd name="T68" fmla="*/ 1837 w 2692"/>
                <a:gd name="T69" fmla="*/ 978 h 1022"/>
                <a:gd name="T70" fmla="*/ 1890 w 2692"/>
                <a:gd name="T71" fmla="*/ 995 h 1022"/>
                <a:gd name="T72" fmla="*/ 1943 w 2692"/>
                <a:gd name="T73" fmla="*/ 1022 h 1022"/>
                <a:gd name="T74" fmla="*/ 1995 w 2692"/>
                <a:gd name="T75" fmla="*/ 1001 h 1022"/>
                <a:gd name="T76" fmla="*/ 2048 w 2692"/>
                <a:gd name="T77" fmla="*/ 994 h 1022"/>
                <a:gd name="T78" fmla="*/ 2101 w 2692"/>
                <a:gd name="T79" fmla="*/ 1004 h 1022"/>
                <a:gd name="T80" fmla="*/ 2154 w 2692"/>
                <a:gd name="T81" fmla="*/ 1022 h 1022"/>
                <a:gd name="T82" fmla="*/ 2207 w 2692"/>
                <a:gd name="T83" fmla="*/ 1006 h 1022"/>
                <a:gd name="T84" fmla="*/ 2259 w 2692"/>
                <a:gd name="T85" fmla="*/ 1001 h 1022"/>
                <a:gd name="T86" fmla="*/ 2312 w 2692"/>
                <a:gd name="T87" fmla="*/ 1008 h 1022"/>
                <a:gd name="T88" fmla="*/ 2365 w 2692"/>
                <a:gd name="T89" fmla="*/ 1022 h 1022"/>
                <a:gd name="T90" fmla="*/ 2418 w 2692"/>
                <a:gd name="T91" fmla="*/ 1009 h 1022"/>
                <a:gd name="T92" fmla="*/ 2470 w 2692"/>
                <a:gd name="T93" fmla="*/ 1004 h 1022"/>
                <a:gd name="T94" fmla="*/ 2523 w 2692"/>
                <a:gd name="T95" fmla="*/ 1010 h 1022"/>
                <a:gd name="T96" fmla="*/ 2576 w 2692"/>
                <a:gd name="T97" fmla="*/ 1022 h 1022"/>
                <a:gd name="T98" fmla="*/ 2629 w 2692"/>
                <a:gd name="T99" fmla="*/ 1010 h 1022"/>
                <a:gd name="T100" fmla="*/ 2682 w 2692"/>
                <a:gd name="T101" fmla="*/ 1006 h 10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692" h="1022">
                  <a:moveTo>
                    <a:pt x="0" y="1022"/>
                  </a:moveTo>
                  <a:lnTo>
                    <a:pt x="11" y="1011"/>
                  </a:lnTo>
                  <a:lnTo>
                    <a:pt x="21" y="1006"/>
                  </a:lnTo>
                  <a:lnTo>
                    <a:pt x="32" y="1011"/>
                  </a:lnTo>
                  <a:lnTo>
                    <a:pt x="42" y="1022"/>
                  </a:lnTo>
                  <a:lnTo>
                    <a:pt x="53" y="1011"/>
                  </a:lnTo>
                  <a:lnTo>
                    <a:pt x="64" y="1006"/>
                  </a:lnTo>
                  <a:lnTo>
                    <a:pt x="74" y="1011"/>
                  </a:lnTo>
                  <a:lnTo>
                    <a:pt x="85" y="1022"/>
                  </a:lnTo>
                  <a:lnTo>
                    <a:pt x="95" y="1011"/>
                  </a:lnTo>
                  <a:lnTo>
                    <a:pt x="106" y="1006"/>
                  </a:lnTo>
                  <a:lnTo>
                    <a:pt x="116" y="1011"/>
                  </a:lnTo>
                  <a:lnTo>
                    <a:pt x="127" y="1022"/>
                  </a:lnTo>
                  <a:lnTo>
                    <a:pt x="137" y="1011"/>
                  </a:lnTo>
                  <a:lnTo>
                    <a:pt x="148" y="1006"/>
                  </a:lnTo>
                  <a:lnTo>
                    <a:pt x="159" y="1011"/>
                  </a:lnTo>
                  <a:lnTo>
                    <a:pt x="169" y="1022"/>
                  </a:lnTo>
                  <a:lnTo>
                    <a:pt x="180" y="1011"/>
                  </a:lnTo>
                  <a:lnTo>
                    <a:pt x="190" y="1006"/>
                  </a:lnTo>
                  <a:lnTo>
                    <a:pt x="201" y="1011"/>
                  </a:lnTo>
                  <a:lnTo>
                    <a:pt x="211" y="1022"/>
                  </a:lnTo>
                  <a:lnTo>
                    <a:pt x="222" y="1011"/>
                  </a:lnTo>
                  <a:lnTo>
                    <a:pt x="232" y="1006"/>
                  </a:lnTo>
                  <a:lnTo>
                    <a:pt x="243" y="1011"/>
                  </a:lnTo>
                  <a:lnTo>
                    <a:pt x="254" y="1022"/>
                  </a:lnTo>
                  <a:lnTo>
                    <a:pt x="264" y="1011"/>
                  </a:lnTo>
                  <a:lnTo>
                    <a:pt x="275" y="1006"/>
                  </a:lnTo>
                  <a:lnTo>
                    <a:pt x="285" y="1011"/>
                  </a:lnTo>
                  <a:lnTo>
                    <a:pt x="296" y="1022"/>
                  </a:lnTo>
                  <a:lnTo>
                    <a:pt x="306" y="1011"/>
                  </a:lnTo>
                  <a:lnTo>
                    <a:pt x="317" y="1006"/>
                  </a:lnTo>
                  <a:lnTo>
                    <a:pt x="328" y="1011"/>
                  </a:lnTo>
                  <a:lnTo>
                    <a:pt x="338" y="1022"/>
                  </a:lnTo>
                  <a:lnTo>
                    <a:pt x="349" y="1011"/>
                  </a:lnTo>
                  <a:lnTo>
                    <a:pt x="359" y="1006"/>
                  </a:lnTo>
                  <a:lnTo>
                    <a:pt x="370" y="1010"/>
                  </a:lnTo>
                  <a:lnTo>
                    <a:pt x="380" y="1022"/>
                  </a:lnTo>
                  <a:lnTo>
                    <a:pt x="391" y="1010"/>
                  </a:lnTo>
                  <a:lnTo>
                    <a:pt x="401" y="1006"/>
                  </a:lnTo>
                  <a:lnTo>
                    <a:pt x="412" y="1010"/>
                  </a:lnTo>
                  <a:lnTo>
                    <a:pt x="423" y="1022"/>
                  </a:lnTo>
                  <a:lnTo>
                    <a:pt x="433" y="1010"/>
                  </a:lnTo>
                  <a:lnTo>
                    <a:pt x="444" y="1005"/>
                  </a:lnTo>
                  <a:lnTo>
                    <a:pt x="454" y="1010"/>
                  </a:lnTo>
                  <a:lnTo>
                    <a:pt x="465" y="1022"/>
                  </a:lnTo>
                  <a:lnTo>
                    <a:pt x="475" y="1010"/>
                  </a:lnTo>
                  <a:lnTo>
                    <a:pt x="486" y="1005"/>
                  </a:lnTo>
                  <a:lnTo>
                    <a:pt x="496" y="1010"/>
                  </a:lnTo>
                  <a:lnTo>
                    <a:pt x="507" y="1022"/>
                  </a:lnTo>
                  <a:lnTo>
                    <a:pt x="517" y="1010"/>
                  </a:lnTo>
                  <a:lnTo>
                    <a:pt x="528" y="1005"/>
                  </a:lnTo>
                  <a:lnTo>
                    <a:pt x="539" y="1010"/>
                  </a:lnTo>
                  <a:lnTo>
                    <a:pt x="549" y="1022"/>
                  </a:lnTo>
                  <a:lnTo>
                    <a:pt x="560" y="1010"/>
                  </a:lnTo>
                  <a:lnTo>
                    <a:pt x="570" y="1004"/>
                  </a:lnTo>
                  <a:lnTo>
                    <a:pt x="581" y="1010"/>
                  </a:lnTo>
                  <a:lnTo>
                    <a:pt x="591" y="1022"/>
                  </a:lnTo>
                  <a:lnTo>
                    <a:pt x="602" y="1009"/>
                  </a:lnTo>
                  <a:lnTo>
                    <a:pt x="612" y="1004"/>
                  </a:lnTo>
                  <a:lnTo>
                    <a:pt x="623" y="1009"/>
                  </a:lnTo>
                  <a:lnTo>
                    <a:pt x="634" y="1022"/>
                  </a:lnTo>
                  <a:lnTo>
                    <a:pt x="644" y="1009"/>
                  </a:lnTo>
                  <a:lnTo>
                    <a:pt x="655" y="1003"/>
                  </a:lnTo>
                  <a:lnTo>
                    <a:pt x="665" y="1009"/>
                  </a:lnTo>
                  <a:lnTo>
                    <a:pt x="676" y="1022"/>
                  </a:lnTo>
                  <a:lnTo>
                    <a:pt x="686" y="1009"/>
                  </a:lnTo>
                  <a:lnTo>
                    <a:pt x="697" y="1003"/>
                  </a:lnTo>
                  <a:lnTo>
                    <a:pt x="708" y="1008"/>
                  </a:lnTo>
                  <a:lnTo>
                    <a:pt x="718" y="1022"/>
                  </a:lnTo>
                  <a:lnTo>
                    <a:pt x="729" y="1008"/>
                  </a:lnTo>
                  <a:lnTo>
                    <a:pt x="739" y="1002"/>
                  </a:lnTo>
                  <a:lnTo>
                    <a:pt x="750" y="1008"/>
                  </a:lnTo>
                  <a:lnTo>
                    <a:pt x="760" y="1022"/>
                  </a:lnTo>
                  <a:lnTo>
                    <a:pt x="771" y="1007"/>
                  </a:lnTo>
                  <a:lnTo>
                    <a:pt x="781" y="1001"/>
                  </a:lnTo>
                  <a:lnTo>
                    <a:pt x="792" y="1007"/>
                  </a:lnTo>
                  <a:lnTo>
                    <a:pt x="803" y="1022"/>
                  </a:lnTo>
                  <a:lnTo>
                    <a:pt x="813" y="1007"/>
                  </a:lnTo>
                  <a:lnTo>
                    <a:pt x="824" y="1000"/>
                  </a:lnTo>
                  <a:lnTo>
                    <a:pt x="834" y="1006"/>
                  </a:lnTo>
                  <a:lnTo>
                    <a:pt x="845" y="1022"/>
                  </a:lnTo>
                  <a:lnTo>
                    <a:pt x="855" y="1006"/>
                  </a:lnTo>
                  <a:lnTo>
                    <a:pt x="866" y="999"/>
                  </a:lnTo>
                  <a:lnTo>
                    <a:pt x="876" y="1006"/>
                  </a:lnTo>
                  <a:lnTo>
                    <a:pt x="887" y="1022"/>
                  </a:lnTo>
                  <a:lnTo>
                    <a:pt x="898" y="1005"/>
                  </a:lnTo>
                  <a:lnTo>
                    <a:pt x="908" y="998"/>
                  </a:lnTo>
                  <a:lnTo>
                    <a:pt x="919" y="1005"/>
                  </a:lnTo>
                  <a:lnTo>
                    <a:pt x="929" y="1022"/>
                  </a:lnTo>
                  <a:lnTo>
                    <a:pt x="940" y="1004"/>
                  </a:lnTo>
                  <a:lnTo>
                    <a:pt x="950" y="996"/>
                  </a:lnTo>
                  <a:lnTo>
                    <a:pt x="961" y="1003"/>
                  </a:lnTo>
                  <a:lnTo>
                    <a:pt x="971" y="1022"/>
                  </a:lnTo>
                  <a:lnTo>
                    <a:pt x="982" y="1003"/>
                  </a:lnTo>
                  <a:lnTo>
                    <a:pt x="993" y="994"/>
                  </a:lnTo>
                  <a:lnTo>
                    <a:pt x="1003" y="1002"/>
                  </a:lnTo>
                  <a:lnTo>
                    <a:pt x="1014" y="1022"/>
                  </a:lnTo>
                  <a:lnTo>
                    <a:pt x="1024" y="1002"/>
                  </a:lnTo>
                  <a:lnTo>
                    <a:pt x="1035" y="992"/>
                  </a:lnTo>
                  <a:lnTo>
                    <a:pt x="1045" y="1001"/>
                  </a:lnTo>
                  <a:lnTo>
                    <a:pt x="1056" y="1022"/>
                  </a:lnTo>
                  <a:lnTo>
                    <a:pt x="1066" y="1000"/>
                  </a:lnTo>
                  <a:lnTo>
                    <a:pt x="1077" y="990"/>
                  </a:lnTo>
                  <a:lnTo>
                    <a:pt x="1088" y="999"/>
                  </a:lnTo>
                  <a:lnTo>
                    <a:pt x="1098" y="1022"/>
                  </a:lnTo>
                  <a:lnTo>
                    <a:pt x="1109" y="998"/>
                  </a:lnTo>
                  <a:lnTo>
                    <a:pt x="1119" y="987"/>
                  </a:lnTo>
                  <a:lnTo>
                    <a:pt x="1130" y="996"/>
                  </a:lnTo>
                  <a:lnTo>
                    <a:pt x="1140" y="1022"/>
                  </a:lnTo>
                  <a:lnTo>
                    <a:pt x="1151" y="995"/>
                  </a:lnTo>
                  <a:lnTo>
                    <a:pt x="1161" y="983"/>
                  </a:lnTo>
                  <a:lnTo>
                    <a:pt x="1172" y="994"/>
                  </a:lnTo>
                  <a:lnTo>
                    <a:pt x="1183" y="1022"/>
                  </a:lnTo>
                  <a:lnTo>
                    <a:pt x="1193" y="992"/>
                  </a:lnTo>
                  <a:lnTo>
                    <a:pt x="1204" y="978"/>
                  </a:lnTo>
                  <a:lnTo>
                    <a:pt x="1214" y="990"/>
                  </a:lnTo>
                  <a:lnTo>
                    <a:pt x="1225" y="1022"/>
                  </a:lnTo>
                  <a:lnTo>
                    <a:pt x="1235" y="987"/>
                  </a:lnTo>
                  <a:lnTo>
                    <a:pt x="1246" y="971"/>
                  </a:lnTo>
                  <a:lnTo>
                    <a:pt x="1257" y="985"/>
                  </a:lnTo>
                  <a:lnTo>
                    <a:pt x="1267" y="1022"/>
                  </a:lnTo>
                  <a:lnTo>
                    <a:pt x="1278" y="982"/>
                  </a:lnTo>
                  <a:lnTo>
                    <a:pt x="1288" y="962"/>
                  </a:lnTo>
                  <a:lnTo>
                    <a:pt x="1299" y="978"/>
                  </a:lnTo>
                  <a:lnTo>
                    <a:pt x="1309" y="1022"/>
                  </a:lnTo>
                  <a:lnTo>
                    <a:pt x="1320" y="973"/>
                  </a:lnTo>
                  <a:lnTo>
                    <a:pt x="1330" y="949"/>
                  </a:lnTo>
                  <a:lnTo>
                    <a:pt x="1341" y="968"/>
                  </a:lnTo>
                  <a:lnTo>
                    <a:pt x="1352" y="1022"/>
                  </a:lnTo>
                  <a:lnTo>
                    <a:pt x="1362" y="961"/>
                  </a:lnTo>
                  <a:lnTo>
                    <a:pt x="1373" y="929"/>
                  </a:lnTo>
                  <a:lnTo>
                    <a:pt x="1383" y="951"/>
                  </a:lnTo>
                  <a:lnTo>
                    <a:pt x="1394" y="1022"/>
                  </a:lnTo>
                  <a:lnTo>
                    <a:pt x="1404" y="938"/>
                  </a:lnTo>
                  <a:lnTo>
                    <a:pt x="1415" y="892"/>
                  </a:lnTo>
                  <a:lnTo>
                    <a:pt x="1425" y="920"/>
                  </a:lnTo>
                  <a:lnTo>
                    <a:pt x="1436" y="1022"/>
                  </a:lnTo>
                  <a:lnTo>
                    <a:pt x="1446" y="891"/>
                  </a:lnTo>
                  <a:lnTo>
                    <a:pt x="1457" y="805"/>
                  </a:lnTo>
                  <a:lnTo>
                    <a:pt x="1468" y="838"/>
                  </a:lnTo>
                  <a:lnTo>
                    <a:pt x="1478" y="1022"/>
                  </a:lnTo>
                  <a:lnTo>
                    <a:pt x="1489" y="715"/>
                  </a:lnTo>
                  <a:lnTo>
                    <a:pt x="1499" y="371"/>
                  </a:lnTo>
                  <a:lnTo>
                    <a:pt x="1510" y="102"/>
                  </a:lnTo>
                  <a:lnTo>
                    <a:pt x="1520" y="0"/>
                  </a:lnTo>
                  <a:lnTo>
                    <a:pt x="1531" y="102"/>
                  </a:lnTo>
                  <a:lnTo>
                    <a:pt x="1541" y="371"/>
                  </a:lnTo>
                  <a:lnTo>
                    <a:pt x="1552" y="715"/>
                  </a:lnTo>
                  <a:lnTo>
                    <a:pt x="1563" y="1022"/>
                  </a:lnTo>
                  <a:lnTo>
                    <a:pt x="1573" y="838"/>
                  </a:lnTo>
                  <a:lnTo>
                    <a:pt x="1584" y="805"/>
                  </a:lnTo>
                  <a:lnTo>
                    <a:pt x="1594" y="891"/>
                  </a:lnTo>
                  <a:lnTo>
                    <a:pt x="1605" y="1022"/>
                  </a:lnTo>
                  <a:lnTo>
                    <a:pt x="1615" y="920"/>
                  </a:lnTo>
                  <a:lnTo>
                    <a:pt x="1626" y="892"/>
                  </a:lnTo>
                  <a:lnTo>
                    <a:pt x="1637" y="938"/>
                  </a:lnTo>
                  <a:lnTo>
                    <a:pt x="1647" y="1022"/>
                  </a:lnTo>
                  <a:lnTo>
                    <a:pt x="1658" y="951"/>
                  </a:lnTo>
                  <a:lnTo>
                    <a:pt x="1668" y="929"/>
                  </a:lnTo>
                  <a:lnTo>
                    <a:pt x="1679" y="961"/>
                  </a:lnTo>
                  <a:lnTo>
                    <a:pt x="1689" y="1022"/>
                  </a:lnTo>
                  <a:lnTo>
                    <a:pt x="1700" y="968"/>
                  </a:lnTo>
                  <a:lnTo>
                    <a:pt x="1710" y="949"/>
                  </a:lnTo>
                  <a:lnTo>
                    <a:pt x="1721" y="973"/>
                  </a:lnTo>
                  <a:lnTo>
                    <a:pt x="1732" y="1022"/>
                  </a:lnTo>
                  <a:lnTo>
                    <a:pt x="1742" y="978"/>
                  </a:lnTo>
                  <a:lnTo>
                    <a:pt x="1753" y="962"/>
                  </a:lnTo>
                  <a:lnTo>
                    <a:pt x="1763" y="982"/>
                  </a:lnTo>
                  <a:lnTo>
                    <a:pt x="1774" y="1022"/>
                  </a:lnTo>
                  <a:lnTo>
                    <a:pt x="1784" y="985"/>
                  </a:lnTo>
                  <a:lnTo>
                    <a:pt x="1795" y="971"/>
                  </a:lnTo>
                  <a:lnTo>
                    <a:pt x="1805" y="987"/>
                  </a:lnTo>
                  <a:lnTo>
                    <a:pt x="1816" y="1022"/>
                  </a:lnTo>
                  <a:lnTo>
                    <a:pt x="1827" y="990"/>
                  </a:lnTo>
                  <a:lnTo>
                    <a:pt x="1837" y="978"/>
                  </a:lnTo>
                  <a:lnTo>
                    <a:pt x="1848" y="992"/>
                  </a:lnTo>
                  <a:lnTo>
                    <a:pt x="1858" y="1022"/>
                  </a:lnTo>
                  <a:lnTo>
                    <a:pt x="1869" y="994"/>
                  </a:lnTo>
                  <a:lnTo>
                    <a:pt x="1879" y="983"/>
                  </a:lnTo>
                  <a:lnTo>
                    <a:pt x="1890" y="995"/>
                  </a:lnTo>
                  <a:lnTo>
                    <a:pt x="1900" y="1022"/>
                  </a:lnTo>
                  <a:lnTo>
                    <a:pt x="1911" y="996"/>
                  </a:lnTo>
                  <a:lnTo>
                    <a:pt x="1921" y="987"/>
                  </a:lnTo>
                  <a:lnTo>
                    <a:pt x="1932" y="998"/>
                  </a:lnTo>
                  <a:lnTo>
                    <a:pt x="1943" y="1022"/>
                  </a:lnTo>
                  <a:lnTo>
                    <a:pt x="1953" y="999"/>
                  </a:lnTo>
                  <a:lnTo>
                    <a:pt x="1964" y="990"/>
                  </a:lnTo>
                  <a:lnTo>
                    <a:pt x="1974" y="1000"/>
                  </a:lnTo>
                  <a:lnTo>
                    <a:pt x="1985" y="1022"/>
                  </a:lnTo>
                  <a:lnTo>
                    <a:pt x="1995" y="1001"/>
                  </a:lnTo>
                  <a:lnTo>
                    <a:pt x="2006" y="992"/>
                  </a:lnTo>
                  <a:lnTo>
                    <a:pt x="2017" y="1002"/>
                  </a:lnTo>
                  <a:lnTo>
                    <a:pt x="2027" y="1022"/>
                  </a:lnTo>
                  <a:lnTo>
                    <a:pt x="2038" y="1002"/>
                  </a:lnTo>
                  <a:lnTo>
                    <a:pt x="2048" y="994"/>
                  </a:lnTo>
                  <a:lnTo>
                    <a:pt x="2059" y="1003"/>
                  </a:lnTo>
                  <a:lnTo>
                    <a:pt x="2069" y="1022"/>
                  </a:lnTo>
                  <a:lnTo>
                    <a:pt x="2080" y="1003"/>
                  </a:lnTo>
                  <a:lnTo>
                    <a:pt x="2090" y="996"/>
                  </a:lnTo>
                  <a:lnTo>
                    <a:pt x="2101" y="1004"/>
                  </a:lnTo>
                  <a:lnTo>
                    <a:pt x="2112" y="1022"/>
                  </a:lnTo>
                  <a:lnTo>
                    <a:pt x="2122" y="1005"/>
                  </a:lnTo>
                  <a:lnTo>
                    <a:pt x="2133" y="998"/>
                  </a:lnTo>
                  <a:lnTo>
                    <a:pt x="2143" y="1005"/>
                  </a:lnTo>
                  <a:lnTo>
                    <a:pt x="2154" y="1022"/>
                  </a:lnTo>
                  <a:lnTo>
                    <a:pt x="2164" y="1006"/>
                  </a:lnTo>
                  <a:lnTo>
                    <a:pt x="2175" y="999"/>
                  </a:lnTo>
                  <a:lnTo>
                    <a:pt x="2186" y="1006"/>
                  </a:lnTo>
                  <a:lnTo>
                    <a:pt x="2196" y="1022"/>
                  </a:lnTo>
                  <a:lnTo>
                    <a:pt x="2207" y="1006"/>
                  </a:lnTo>
                  <a:lnTo>
                    <a:pt x="2217" y="1000"/>
                  </a:lnTo>
                  <a:lnTo>
                    <a:pt x="2228" y="1007"/>
                  </a:lnTo>
                  <a:lnTo>
                    <a:pt x="2238" y="1022"/>
                  </a:lnTo>
                  <a:lnTo>
                    <a:pt x="2249" y="1007"/>
                  </a:lnTo>
                  <a:lnTo>
                    <a:pt x="2259" y="1001"/>
                  </a:lnTo>
                  <a:lnTo>
                    <a:pt x="2270" y="1007"/>
                  </a:lnTo>
                  <a:lnTo>
                    <a:pt x="2280" y="1022"/>
                  </a:lnTo>
                  <a:lnTo>
                    <a:pt x="2291" y="1008"/>
                  </a:lnTo>
                  <a:lnTo>
                    <a:pt x="2302" y="1002"/>
                  </a:lnTo>
                  <a:lnTo>
                    <a:pt x="2312" y="1008"/>
                  </a:lnTo>
                  <a:lnTo>
                    <a:pt x="2323" y="1022"/>
                  </a:lnTo>
                  <a:lnTo>
                    <a:pt x="2333" y="1008"/>
                  </a:lnTo>
                  <a:lnTo>
                    <a:pt x="2344" y="1003"/>
                  </a:lnTo>
                  <a:lnTo>
                    <a:pt x="2354" y="1009"/>
                  </a:lnTo>
                  <a:lnTo>
                    <a:pt x="2365" y="1022"/>
                  </a:lnTo>
                  <a:lnTo>
                    <a:pt x="2375" y="1009"/>
                  </a:lnTo>
                  <a:lnTo>
                    <a:pt x="2386" y="1003"/>
                  </a:lnTo>
                  <a:lnTo>
                    <a:pt x="2397" y="1009"/>
                  </a:lnTo>
                  <a:lnTo>
                    <a:pt x="2407" y="1022"/>
                  </a:lnTo>
                  <a:lnTo>
                    <a:pt x="2418" y="1009"/>
                  </a:lnTo>
                  <a:lnTo>
                    <a:pt x="2428" y="1004"/>
                  </a:lnTo>
                  <a:lnTo>
                    <a:pt x="2439" y="1009"/>
                  </a:lnTo>
                  <a:lnTo>
                    <a:pt x="2449" y="1022"/>
                  </a:lnTo>
                  <a:lnTo>
                    <a:pt x="2460" y="1010"/>
                  </a:lnTo>
                  <a:lnTo>
                    <a:pt x="2470" y="1004"/>
                  </a:lnTo>
                  <a:lnTo>
                    <a:pt x="2481" y="1010"/>
                  </a:lnTo>
                  <a:lnTo>
                    <a:pt x="2492" y="1022"/>
                  </a:lnTo>
                  <a:lnTo>
                    <a:pt x="2502" y="1010"/>
                  </a:lnTo>
                  <a:lnTo>
                    <a:pt x="2513" y="1005"/>
                  </a:lnTo>
                  <a:lnTo>
                    <a:pt x="2523" y="1010"/>
                  </a:lnTo>
                  <a:lnTo>
                    <a:pt x="2534" y="1022"/>
                  </a:lnTo>
                  <a:lnTo>
                    <a:pt x="2544" y="1010"/>
                  </a:lnTo>
                  <a:lnTo>
                    <a:pt x="2555" y="1005"/>
                  </a:lnTo>
                  <a:lnTo>
                    <a:pt x="2566" y="1010"/>
                  </a:lnTo>
                  <a:lnTo>
                    <a:pt x="2576" y="1022"/>
                  </a:lnTo>
                  <a:lnTo>
                    <a:pt x="2587" y="1010"/>
                  </a:lnTo>
                  <a:lnTo>
                    <a:pt x="2597" y="1005"/>
                  </a:lnTo>
                  <a:lnTo>
                    <a:pt x="2608" y="1010"/>
                  </a:lnTo>
                  <a:lnTo>
                    <a:pt x="2618" y="1022"/>
                  </a:lnTo>
                  <a:lnTo>
                    <a:pt x="2629" y="1010"/>
                  </a:lnTo>
                  <a:lnTo>
                    <a:pt x="2639" y="1006"/>
                  </a:lnTo>
                  <a:lnTo>
                    <a:pt x="2650" y="1010"/>
                  </a:lnTo>
                  <a:lnTo>
                    <a:pt x="2661" y="1022"/>
                  </a:lnTo>
                  <a:lnTo>
                    <a:pt x="2671" y="1010"/>
                  </a:lnTo>
                  <a:lnTo>
                    <a:pt x="2682" y="1006"/>
                  </a:lnTo>
                  <a:lnTo>
                    <a:pt x="2692" y="1011"/>
                  </a:lnTo>
                </a:path>
              </a:pathLst>
            </a:custGeom>
            <a:noFill/>
            <a:ln w="3175" cap="flat">
              <a:solidFill>
                <a:srgbClr val="00B0F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0" name="Freeform 227"/>
            <p:cNvSpPr>
              <a:spLocks/>
            </p:cNvSpPr>
            <p:nvPr/>
          </p:nvSpPr>
          <p:spPr bwMode="auto">
            <a:xfrm>
              <a:off x="5470826" y="3552169"/>
              <a:ext cx="2672064" cy="388395"/>
            </a:xfrm>
            <a:custGeom>
              <a:avLst/>
              <a:gdLst>
                <a:gd name="T0" fmla="*/ 42 w 2692"/>
                <a:gd name="T1" fmla="*/ 1022 h 1022"/>
                <a:gd name="T2" fmla="*/ 95 w 2692"/>
                <a:gd name="T3" fmla="*/ 1011 h 1022"/>
                <a:gd name="T4" fmla="*/ 148 w 2692"/>
                <a:gd name="T5" fmla="*/ 1006 h 1022"/>
                <a:gd name="T6" fmla="*/ 201 w 2692"/>
                <a:gd name="T7" fmla="*/ 1011 h 1022"/>
                <a:gd name="T8" fmla="*/ 254 w 2692"/>
                <a:gd name="T9" fmla="*/ 1022 h 1022"/>
                <a:gd name="T10" fmla="*/ 306 w 2692"/>
                <a:gd name="T11" fmla="*/ 1011 h 1022"/>
                <a:gd name="T12" fmla="*/ 359 w 2692"/>
                <a:gd name="T13" fmla="*/ 1006 h 1022"/>
                <a:gd name="T14" fmla="*/ 412 w 2692"/>
                <a:gd name="T15" fmla="*/ 1010 h 1022"/>
                <a:gd name="T16" fmla="*/ 465 w 2692"/>
                <a:gd name="T17" fmla="*/ 1022 h 1022"/>
                <a:gd name="T18" fmla="*/ 517 w 2692"/>
                <a:gd name="T19" fmla="*/ 1010 h 1022"/>
                <a:gd name="T20" fmla="*/ 570 w 2692"/>
                <a:gd name="T21" fmla="*/ 1005 h 1022"/>
                <a:gd name="T22" fmla="*/ 623 w 2692"/>
                <a:gd name="T23" fmla="*/ 1010 h 1022"/>
                <a:gd name="T24" fmla="*/ 676 w 2692"/>
                <a:gd name="T25" fmla="*/ 1022 h 1022"/>
                <a:gd name="T26" fmla="*/ 729 w 2692"/>
                <a:gd name="T27" fmla="*/ 1009 h 1022"/>
                <a:gd name="T28" fmla="*/ 781 w 2692"/>
                <a:gd name="T29" fmla="*/ 1002 h 1022"/>
                <a:gd name="T30" fmla="*/ 834 w 2692"/>
                <a:gd name="T31" fmla="*/ 1007 h 1022"/>
                <a:gd name="T32" fmla="*/ 887 w 2692"/>
                <a:gd name="T33" fmla="*/ 1022 h 1022"/>
                <a:gd name="T34" fmla="*/ 940 w 2692"/>
                <a:gd name="T35" fmla="*/ 1005 h 1022"/>
                <a:gd name="T36" fmla="*/ 993 w 2692"/>
                <a:gd name="T37" fmla="*/ 996 h 1022"/>
                <a:gd name="T38" fmla="*/ 1045 w 2692"/>
                <a:gd name="T39" fmla="*/ 1002 h 1022"/>
                <a:gd name="T40" fmla="*/ 1098 w 2692"/>
                <a:gd name="T41" fmla="*/ 1022 h 1022"/>
                <a:gd name="T42" fmla="*/ 1151 w 2692"/>
                <a:gd name="T43" fmla="*/ 998 h 1022"/>
                <a:gd name="T44" fmla="*/ 1204 w 2692"/>
                <a:gd name="T45" fmla="*/ 983 h 1022"/>
                <a:gd name="T46" fmla="*/ 1257 w 2692"/>
                <a:gd name="T47" fmla="*/ 990 h 1022"/>
                <a:gd name="T48" fmla="*/ 1309 w 2692"/>
                <a:gd name="T49" fmla="*/ 1022 h 1022"/>
                <a:gd name="T50" fmla="*/ 1362 w 2692"/>
                <a:gd name="T51" fmla="*/ 973 h 1022"/>
                <a:gd name="T52" fmla="*/ 1415 w 2692"/>
                <a:gd name="T53" fmla="*/ 929 h 1022"/>
                <a:gd name="T54" fmla="*/ 1468 w 2692"/>
                <a:gd name="T55" fmla="*/ 920 h 1022"/>
                <a:gd name="T56" fmla="*/ 1520 w 2692"/>
                <a:gd name="T57" fmla="*/ 1022 h 1022"/>
                <a:gd name="T58" fmla="*/ 1573 w 2692"/>
                <a:gd name="T59" fmla="*/ 102 h 1022"/>
                <a:gd name="T60" fmla="*/ 1626 w 2692"/>
                <a:gd name="T61" fmla="*/ 805 h 1022"/>
                <a:gd name="T62" fmla="*/ 1679 w 2692"/>
                <a:gd name="T63" fmla="*/ 938 h 1022"/>
                <a:gd name="T64" fmla="*/ 1732 w 2692"/>
                <a:gd name="T65" fmla="*/ 1022 h 1022"/>
                <a:gd name="T66" fmla="*/ 1784 w 2692"/>
                <a:gd name="T67" fmla="*/ 978 h 1022"/>
                <a:gd name="T68" fmla="*/ 1837 w 2692"/>
                <a:gd name="T69" fmla="*/ 971 h 1022"/>
                <a:gd name="T70" fmla="*/ 1890 w 2692"/>
                <a:gd name="T71" fmla="*/ 992 h 1022"/>
                <a:gd name="T72" fmla="*/ 1943 w 2692"/>
                <a:gd name="T73" fmla="*/ 1022 h 1022"/>
                <a:gd name="T74" fmla="*/ 1995 w 2692"/>
                <a:gd name="T75" fmla="*/ 999 h 1022"/>
                <a:gd name="T76" fmla="*/ 2048 w 2692"/>
                <a:gd name="T77" fmla="*/ 992 h 1022"/>
                <a:gd name="T78" fmla="*/ 2101 w 2692"/>
                <a:gd name="T79" fmla="*/ 1003 h 1022"/>
                <a:gd name="T80" fmla="*/ 2154 w 2692"/>
                <a:gd name="T81" fmla="*/ 1022 h 1022"/>
                <a:gd name="T82" fmla="*/ 2207 w 2692"/>
                <a:gd name="T83" fmla="*/ 1006 h 1022"/>
                <a:gd name="T84" fmla="*/ 2259 w 2692"/>
                <a:gd name="T85" fmla="*/ 1000 h 1022"/>
                <a:gd name="T86" fmla="*/ 2312 w 2692"/>
                <a:gd name="T87" fmla="*/ 1007 h 1022"/>
                <a:gd name="T88" fmla="*/ 2365 w 2692"/>
                <a:gd name="T89" fmla="*/ 1022 h 1022"/>
                <a:gd name="T90" fmla="*/ 2418 w 2692"/>
                <a:gd name="T91" fmla="*/ 1009 h 1022"/>
                <a:gd name="T92" fmla="*/ 2470 w 2692"/>
                <a:gd name="T93" fmla="*/ 1004 h 1022"/>
                <a:gd name="T94" fmla="*/ 2523 w 2692"/>
                <a:gd name="T95" fmla="*/ 1010 h 1022"/>
                <a:gd name="T96" fmla="*/ 2576 w 2692"/>
                <a:gd name="T97" fmla="*/ 1022 h 1022"/>
                <a:gd name="T98" fmla="*/ 2629 w 2692"/>
                <a:gd name="T99" fmla="*/ 1010 h 1022"/>
                <a:gd name="T100" fmla="*/ 2682 w 2692"/>
                <a:gd name="T101" fmla="*/ 1006 h 10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692" h="1022">
                  <a:moveTo>
                    <a:pt x="0" y="1022"/>
                  </a:moveTo>
                  <a:lnTo>
                    <a:pt x="11" y="1010"/>
                  </a:lnTo>
                  <a:lnTo>
                    <a:pt x="21" y="1006"/>
                  </a:lnTo>
                  <a:lnTo>
                    <a:pt x="32" y="1011"/>
                  </a:lnTo>
                  <a:lnTo>
                    <a:pt x="42" y="1022"/>
                  </a:lnTo>
                  <a:lnTo>
                    <a:pt x="53" y="1011"/>
                  </a:lnTo>
                  <a:lnTo>
                    <a:pt x="64" y="1006"/>
                  </a:lnTo>
                  <a:lnTo>
                    <a:pt x="74" y="1011"/>
                  </a:lnTo>
                  <a:lnTo>
                    <a:pt x="85" y="1022"/>
                  </a:lnTo>
                  <a:lnTo>
                    <a:pt x="95" y="1011"/>
                  </a:lnTo>
                  <a:lnTo>
                    <a:pt x="106" y="1006"/>
                  </a:lnTo>
                  <a:lnTo>
                    <a:pt x="116" y="1011"/>
                  </a:lnTo>
                  <a:lnTo>
                    <a:pt x="127" y="1022"/>
                  </a:lnTo>
                  <a:lnTo>
                    <a:pt x="137" y="1011"/>
                  </a:lnTo>
                  <a:lnTo>
                    <a:pt x="148" y="1006"/>
                  </a:lnTo>
                  <a:lnTo>
                    <a:pt x="159" y="1011"/>
                  </a:lnTo>
                  <a:lnTo>
                    <a:pt x="169" y="1022"/>
                  </a:lnTo>
                  <a:lnTo>
                    <a:pt x="180" y="1011"/>
                  </a:lnTo>
                  <a:lnTo>
                    <a:pt x="190" y="1006"/>
                  </a:lnTo>
                  <a:lnTo>
                    <a:pt x="201" y="1011"/>
                  </a:lnTo>
                  <a:lnTo>
                    <a:pt x="211" y="1022"/>
                  </a:lnTo>
                  <a:lnTo>
                    <a:pt x="222" y="1011"/>
                  </a:lnTo>
                  <a:lnTo>
                    <a:pt x="232" y="1006"/>
                  </a:lnTo>
                  <a:lnTo>
                    <a:pt x="243" y="1011"/>
                  </a:lnTo>
                  <a:lnTo>
                    <a:pt x="254" y="1022"/>
                  </a:lnTo>
                  <a:lnTo>
                    <a:pt x="264" y="1011"/>
                  </a:lnTo>
                  <a:lnTo>
                    <a:pt x="275" y="1006"/>
                  </a:lnTo>
                  <a:lnTo>
                    <a:pt x="285" y="1011"/>
                  </a:lnTo>
                  <a:lnTo>
                    <a:pt x="296" y="1022"/>
                  </a:lnTo>
                  <a:lnTo>
                    <a:pt x="306" y="1011"/>
                  </a:lnTo>
                  <a:lnTo>
                    <a:pt x="317" y="1006"/>
                  </a:lnTo>
                  <a:lnTo>
                    <a:pt x="328" y="1011"/>
                  </a:lnTo>
                  <a:lnTo>
                    <a:pt x="338" y="1022"/>
                  </a:lnTo>
                  <a:lnTo>
                    <a:pt x="349" y="1011"/>
                  </a:lnTo>
                  <a:lnTo>
                    <a:pt x="359" y="1006"/>
                  </a:lnTo>
                  <a:lnTo>
                    <a:pt x="370" y="1011"/>
                  </a:lnTo>
                  <a:lnTo>
                    <a:pt x="380" y="1022"/>
                  </a:lnTo>
                  <a:lnTo>
                    <a:pt x="391" y="1011"/>
                  </a:lnTo>
                  <a:lnTo>
                    <a:pt x="401" y="1006"/>
                  </a:lnTo>
                  <a:lnTo>
                    <a:pt x="412" y="1010"/>
                  </a:lnTo>
                  <a:lnTo>
                    <a:pt x="423" y="1022"/>
                  </a:lnTo>
                  <a:lnTo>
                    <a:pt x="433" y="1010"/>
                  </a:lnTo>
                  <a:lnTo>
                    <a:pt x="444" y="1006"/>
                  </a:lnTo>
                  <a:lnTo>
                    <a:pt x="454" y="1010"/>
                  </a:lnTo>
                  <a:lnTo>
                    <a:pt x="465" y="1022"/>
                  </a:lnTo>
                  <a:lnTo>
                    <a:pt x="475" y="1010"/>
                  </a:lnTo>
                  <a:lnTo>
                    <a:pt x="486" y="1005"/>
                  </a:lnTo>
                  <a:lnTo>
                    <a:pt x="496" y="1010"/>
                  </a:lnTo>
                  <a:lnTo>
                    <a:pt x="507" y="1022"/>
                  </a:lnTo>
                  <a:lnTo>
                    <a:pt x="517" y="1010"/>
                  </a:lnTo>
                  <a:lnTo>
                    <a:pt x="528" y="1005"/>
                  </a:lnTo>
                  <a:lnTo>
                    <a:pt x="539" y="1010"/>
                  </a:lnTo>
                  <a:lnTo>
                    <a:pt x="549" y="1022"/>
                  </a:lnTo>
                  <a:lnTo>
                    <a:pt x="560" y="1010"/>
                  </a:lnTo>
                  <a:lnTo>
                    <a:pt x="570" y="1005"/>
                  </a:lnTo>
                  <a:lnTo>
                    <a:pt x="581" y="1010"/>
                  </a:lnTo>
                  <a:lnTo>
                    <a:pt x="591" y="1022"/>
                  </a:lnTo>
                  <a:lnTo>
                    <a:pt x="602" y="1010"/>
                  </a:lnTo>
                  <a:lnTo>
                    <a:pt x="612" y="1004"/>
                  </a:lnTo>
                  <a:lnTo>
                    <a:pt x="623" y="1010"/>
                  </a:lnTo>
                  <a:lnTo>
                    <a:pt x="634" y="1022"/>
                  </a:lnTo>
                  <a:lnTo>
                    <a:pt x="644" y="1009"/>
                  </a:lnTo>
                  <a:lnTo>
                    <a:pt x="655" y="1004"/>
                  </a:lnTo>
                  <a:lnTo>
                    <a:pt x="665" y="1009"/>
                  </a:lnTo>
                  <a:lnTo>
                    <a:pt x="676" y="1022"/>
                  </a:lnTo>
                  <a:lnTo>
                    <a:pt x="686" y="1009"/>
                  </a:lnTo>
                  <a:lnTo>
                    <a:pt x="697" y="1003"/>
                  </a:lnTo>
                  <a:lnTo>
                    <a:pt x="708" y="1009"/>
                  </a:lnTo>
                  <a:lnTo>
                    <a:pt x="718" y="1022"/>
                  </a:lnTo>
                  <a:lnTo>
                    <a:pt x="729" y="1009"/>
                  </a:lnTo>
                  <a:lnTo>
                    <a:pt x="739" y="1003"/>
                  </a:lnTo>
                  <a:lnTo>
                    <a:pt x="750" y="1008"/>
                  </a:lnTo>
                  <a:lnTo>
                    <a:pt x="760" y="1022"/>
                  </a:lnTo>
                  <a:lnTo>
                    <a:pt x="771" y="1008"/>
                  </a:lnTo>
                  <a:lnTo>
                    <a:pt x="781" y="1002"/>
                  </a:lnTo>
                  <a:lnTo>
                    <a:pt x="792" y="1008"/>
                  </a:lnTo>
                  <a:lnTo>
                    <a:pt x="803" y="1022"/>
                  </a:lnTo>
                  <a:lnTo>
                    <a:pt x="813" y="1007"/>
                  </a:lnTo>
                  <a:lnTo>
                    <a:pt x="824" y="1001"/>
                  </a:lnTo>
                  <a:lnTo>
                    <a:pt x="834" y="1007"/>
                  </a:lnTo>
                  <a:lnTo>
                    <a:pt x="845" y="1022"/>
                  </a:lnTo>
                  <a:lnTo>
                    <a:pt x="855" y="1007"/>
                  </a:lnTo>
                  <a:lnTo>
                    <a:pt x="866" y="1000"/>
                  </a:lnTo>
                  <a:lnTo>
                    <a:pt x="876" y="1006"/>
                  </a:lnTo>
                  <a:lnTo>
                    <a:pt x="887" y="1022"/>
                  </a:lnTo>
                  <a:lnTo>
                    <a:pt x="898" y="1006"/>
                  </a:lnTo>
                  <a:lnTo>
                    <a:pt x="908" y="999"/>
                  </a:lnTo>
                  <a:lnTo>
                    <a:pt x="919" y="1006"/>
                  </a:lnTo>
                  <a:lnTo>
                    <a:pt x="929" y="1022"/>
                  </a:lnTo>
                  <a:lnTo>
                    <a:pt x="940" y="1005"/>
                  </a:lnTo>
                  <a:lnTo>
                    <a:pt x="950" y="998"/>
                  </a:lnTo>
                  <a:lnTo>
                    <a:pt x="961" y="1005"/>
                  </a:lnTo>
                  <a:lnTo>
                    <a:pt x="971" y="1022"/>
                  </a:lnTo>
                  <a:lnTo>
                    <a:pt x="982" y="1004"/>
                  </a:lnTo>
                  <a:lnTo>
                    <a:pt x="993" y="996"/>
                  </a:lnTo>
                  <a:lnTo>
                    <a:pt x="1003" y="1003"/>
                  </a:lnTo>
                  <a:lnTo>
                    <a:pt x="1014" y="1022"/>
                  </a:lnTo>
                  <a:lnTo>
                    <a:pt x="1024" y="1003"/>
                  </a:lnTo>
                  <a:lnTo>
                    <a:pt x="1035" y="994"/>
                  </a:lnTo>
                  <a:lnTo>
                    <a:pt x="1045" y="1002"/>
                  </a:lnTo>
                  <a:lnTo>
                    <a:pt x="1056" y="1022"/>
                  </a:lnTo>
                  <a:lnTo>
                    <a:pt x="1066" y="1002"/>
                  </a:lnTo>
                  <a:lnTo>
                    <a:pt x="1077" y="992"/>
                  </a:lnTo>
                  <a:lnTo>
                    <a:pt x="1088" y="1001"/>
                  </a:lnTo>
                  <a:lnTo>
                    <a:pt x="1098" y="1022"/>
                  </a:lnTo>
                  <a:lnTo>
                    <a:pt x="1109" y="1000"/>
                  </a:lnTo>
                  <a:lnTo>
                    <a:pt x="1119" y="990"/>
                  </a:lnTo>
                  <a:lnTo>
                    <a:pt x="1130" y="999"/>
                  </a:lnTo>
                  <a:lnTo>
                    <a:pt x="1140" y="1022"/>
                  </a:lnTo>
                  <a:lnTo>
                    <a:pt x="1151" y="998"/>
                  </a:lnTo>
                  <a:lnTo>
                    <a:pt x="1161" y="987"/>
                  </a:lnTo>
                  <a:lnTo>
                    <a:pt x="1172" y="996"/>
                  </a:lnTo>
                  <a:lnTo>
                    <a:pt x="1183" y="1022"/>
                  </a:lnTo>
                  <a:lnTo>
                    <a:pt x="1193" y="995"/>
                  </a:lnTo>
                  <a:lnTo>
                    <a:pt x="1204" y="983"/>
                  </a:lnTo>
                  <a:lnTo>
                    <a:pt x="1214" y="994"/>
                  </a:lnTo>
                  <a:lnTo>
                    <a:pt x="1225" y="1022"/>
                  </a:lnTo>
                  <a:lnTo>
                    <a:pt x="1235" y="992"/>
                  </a:lnTo>
                  <a:lnTo>
                    <a:pt x="1246" y="978"/>
                  </a:lnTo>
                  <a:lnTo>
                    <a:pt x="1257" y="990"/>
                  </a:lnTo>
                  <a:lnTo>
                    <a:pt x="1267" y="1022"/>
                  </a:lnTo>
                  <a:lnTo>
                    <a:pt x="1278" y="987"/>
                  </a:lnTo>
                  <a:lnTo>
                    <a:pt x="1288" y="971"/>
                  </a:lnTo>
                  <a:lnTo>
                    <a:pt x="1299" y="985"/>
                  </a:lnTo>
                  <a:lnTo>
                    <a:pt x="1309" y="1022"/>
                  </a:lnTo>
                  <a:lnTo>
                    <a:pt x="1320" y="982"/>
                  </a:lnTo>
                  <a:lnTo>
                    <a:pt x="1330" y="962"/>
                  </a:lnTo>
                  <a:lnTo>
                    <a:pt x="1341" y="978"/>
                  </a:lnTo>
                  <a:lnTo>
                    <a:pt x="1352" y="1022"/>
                  </a:lnTo>
                  <a:lnTo>
                    <a:pt x="1362" y="973"/>
                  </a:lnTo>
                  <a:lnTo>
                    <a:pt x="1373" y="949"/>
                  </a:lnTo>
                  <a:lnTo>
                    <a:pt x="1383" y="968"/>
                  </a:lnTo>
                  <a:lnTo>
                    <a:pt x="1394" y="1022"/>
                  </a:lnTo>
                  <a:lnTo>
                    <a:pt x="1404" y="961"/>
                  </a:lnTo>
                  <a:lnTo>
                    <a:pt x="1415" y="929"/>
                  </a:lnTo>
                  <a:lnTo>
                    <a:pt x="1425" y="951"/>
                  </a:lnTo>
                  <a:lnTo>
                    <a:pt x="1436" y="1022"/>
                  </a:lnTo>
                  <a:lnTo>
                    <a:pt x="1446" y="938"/>
                  </a:lnTo>
                  <a:lnTo>
                    <a:pt x="1457" y="892"/>
                  </a:lnTo>
                  <a:lnTo>
                    <a:pt x="1468" y="920"/>
                  </a:lnTo>
                  <a:lnTo>
                    <a:pt x="1478" y="1022"/>
                  </a:lnTo>
                  <a:lnTo>
                    <a:pt x="1489" y="891"/>
                  </a:lnTo>
                  <a:lnTo>
                    <a:pt x="1499" y="805"/>
                  </a:lnTo>
                  <a:lnTo>
                    <a:pt x="1510" y="838"/>
                  </a:lnTo>
                  <a:lnTo>
                    <a:pt x="1520" y="1022"/>
                  </a:lnTo>
                  <a:lnTo>
                    <a:pt x="1531" y="715"/>
                  </a:lnTo>
                  <a:lnTo>
                    <a:pt x="1541" y="371"/>
                  </a:lnTo>
                  <a:lnTo>
                    <a:pt x="1552" y="102"/>
                  </a:lnTo>
                  <a:lnTo>
                    <a:pt x="1563" y="0"/>
                  </a:lnTo>
                  <a:lnTo>
                    <a:pt x="1573" y="102"/>
                  </a:lnTo>
                  <a:lnTo>
                    <a:pt x="1584" y="371"/>
                  </a:lnTo>
                  <a:lnTo>
                    <a:pt x="1594" y="715"/>
                  </a:lnTo>
                  <a:lnTo>
                    <a:pt x="1605" y="1022"/>
                  </a:lnTo>
                  <a:lnTo>
                    <a:pt x="1615" y="838"/>
                  </a:lnTo>
                  <a:lnTo>
                    <a:pt x="1626" y="805"/>
                  </a:lnTo>
                  <a:lnTo>
                    <a:pt x="1637" y="891"/>
                  </a:lnTo>
                  <a:lnTo>
                    <a:pt x="1647" y="1022"/>
                  </a:lnTo>
                  <a:lnTo>
                    <a:pt x="1658" y="920"/>
                  </a:lnTo>
                  <a:lnTo>
                    <a:pt x="1668" y="892"/>
                  </a:lnTo>
                  <a:lnTo>
                    <a:pt x="1679" y="938"/>
                  </a:lnTo>
                  <a:lnTo>
                    <a:pt x="1689" y="1022"/>
                  </a:lnTo>
                  <a:lnTo>
                    <a:pt x="1700" y="951"/>
                  </a:lnTo>
                  <a:lnTo>
                    <a:pt x="1710" y="929"/>
                  </a:lnTo>
                  <a:lnTo>
                    <a:pt x="1721" y="961"/>
                  </a:lnTo>
                  <a:lnTo>
                    <a:pt x="1732" y="1022"/>
                  </a:lnTo>
                  <a:lnTo>
                    <a:pt x="1742" y="968"/>
                  </a:lnTo>
                  <a:lnTo>
                    <a:pt x="1753" y="949"/>
                  </a:lnTo>
                  <a:lnTo>
                    <a:pt x="1763" y="973"/>
                  </a:lnTo>
                  <a:lnTo>
                    <a:pt x="1774" y="1022"/>
                  </a:lnTo>
                  <a:lnTo>
                    <a:pt x="1784" y="978"/>
                  </a:lnTo>
                  <a:lnTo>
                    <a:pt x="1795" y="962"/>
                  </a:lnTo>
                  <a:lnTo>
                    <a:pt x="1805" y="982"/>
                  </a:lnTo>
                  <a:lnTo>
                    <a:pt x="1816" y="1022"/>
                  </a:lnTo>
                  <a:lnTo>
                    <a:pt x="1827" y="985"/>
                  </a:lnTo>
                  <a:lnTo>
                    <a:pt x="1837" y="971"/>
                  </a:lnTo>
                  <a:lnTo>
                    <a:pt x="1848" y="987"/>
                  </a:lnTo>
                  <a:lnTo>
                    <a:pt x="1858" y="1022"/>
                  </a:lnTo>
                  <a:lnTo>
                    <a:pt x="1869" y="990"/>
                  </a:lnTo>
                  <a:lnTo>
                    <a:pt x="1879" y="978"/>
                  </a:lnTo>
                  <a:lnTo>
                    <a:pt x="1890" y="992"/>
                  </a:lnTo>
                  <a:lnTo>
                    <a:pt x="1900" y="1022"/>
                  </a:lnTo>
                  <a:lnTo>
                    <a:pt x="1911" y="994"/>
                  </a:lnTo>
                  <a:lnTo>
                    <a:pt x="1921" y="983"/>
                  </a:lnTo>
                  <a:lnTo>
                    <a:pt x="1932" y="995"/>
                  </a:lnTo>
                  <a:lnTo>
                    <a:pt x="1943" y="1022"/>
                  </a:lnTo>
                  <a:lnTo>
                    <a:pt x="1953" y="996"/>
                  </a:lnTo>
                  <a:lnTo>
                    <a:pt x="1964" y="987"/>
                  </a:lnTo>
                  <a:lnTo>
                    <a:pt x="1974" y="998"/>
                  </a:lnTo>
                  <a:lnTo>
                    <a:pt x="1985" y="1022"/>
                  </a:lnTo>
                  <a:lnTo>
                    <a:pt x="1995" y="999"/>
                  </a:lnTo>
                  <a:lnTo>
                    <a:pt x="2006" y="990"/>
                  </a:lnTo>
                  <a:lnTo>
                    <a:pt x="2017" y="1000"/>
                  </a:lnTo>
                  <a:lnTo>
                    <a:pt x="2027" y="1022"/>
                  </a:lnTo>
                  <a:lnTo>
                    <a:pt x="2038" y="1001"/>
                  </a:lnTo>
                  <a:lnTo>
                    <a:pt x="2048" y="992"/>
                  </a:lnTo>
                  <a:lnTo>
                    <a:pt x="2059" y="1002"/>
                  </a:lnTo>
                  <a:lnTo>
                    <a:pt x="2069" y="1022"/>
                  </a:lnTo>
                  <a:lnTo>
                    <a:pt x="2080" y="1002"/>
                  </a:lnTo>
                  <a:lnTo>
                    <a:pt x="2090" y="994"/>
                  </a:lnTo>
                  <a:lnTo>
                    <a:pt x="2101" y="1003"/>
                  </a:lnTo>
                  <a:lnTo>
                    <a:pt x="2112" y="1022"/>
                  </a:lnTo>
                  <a:lnTo>
                    <a:pt x="2122" y="1003"/>
                  </a:lnTo>
                  <a:lnTo>
                    <a:pt x="2133" y="996"/>
                  </a:lnTo>
                  <a:lnTo>
                    <a:pt x="2143" y="1004"/>
                  </a:lnTo>
                  <a:lnTo>
                    <a:pt x="2154" y="1022"/>
                  </a:lnTo>
                  <a:lnTo>
                    <a:pt x="2164" y="1005"/>
                  </a:lnTo>
                  <a:lnTo>
                    <a:pt x="2175" y="998"/>
                  </a:lnTo>
                  <a:lnTo>
                    <a:pt x="2186" y="1005"/>
                  </a:lnTo>
                  <a:lnTo>
                    <a:pt x="2196" y="1022"/>
                  </a:lnTo>
                  <a:lnTo>
                    <a:pt x="2207" y="1006"/>
                  </a:lnTo>
                  <a:lnTo>
                    <a:pt x="2217" y="999"/>
                  </a:lnTo>
                  <a:lnTo>
                    <a:pt x="2228" y="1006"/>
                  </a:lnTo>
                  <a:lnTo>
                    <a:pt x="2238" y="1022"/>
                  </a:lnTo>
                  <a:lnTo>
                    <a:pt x="2249" y="1006"/>
                  </a:lnTo>
                  <a:lnTo>
                    <a:pt x="2259" y="1000"/>
                  </a:lnTo>
                  <a:lnTo>
                    <a:pt x="2270" y="1007"/>
                  </a:lnTo>
                  <a:lnTo>
                    <a:pt x="2280" y="1022"/>
                  </a:lnTo>
                  <a:lnTo>
                    <a:pt x="2291" y="1007"/>
                  </a:lnTo>
                  <a:lnTo>
                    <a:pt x="2302" y="1001"/>
                  </a:lnTo>
                  <a:lnTo>
                    <a:pt x="2312" y="1007"/>
                  </a:lnTo>
                  <a:lnTo>
                    <a:pt x="2323" y="1022"/>
                  </a:lnTo>
                  <a:lnTo>
                    <a:pt x="2333" y="1008"/>
                  </a:lnTo>
                  <a:lnTo>
                    <a:pt x="2344" y="1002"/>
                  </a:lnTo>
                  <a:lnTo>
                    <a:pt x="2354" y="1008"/>
                  </a:lnTo>
                  <a:lnTo>
                    <a:pt x="2365" y="1022"/>
                  </a:lnTo>
                  <a:lnTo>
                    <a:pt x="2375" y="1008"/>
                  </a:lnTo>
                  <a:lnTo>
                    <a:pt x="2386" y="1003"/>
                  </a:lnTo>
                  <a:lnTo>
                    <a:pt x="2397" y="1009"/>
                  </a:lnTo>
                  <a:lnTo>
                    <a:pt x="2407" y="1022"/>
                  </a:lnTo>
                  <a:lnTo>
                    <a:pt x="2418" y="1009"/>
                  </a:lnTo>
                  <a:lnTo>
                    <a:pt x="2428" y="1003"/>
                  </a:lnTo>
                  <a:lnTo>
                    <a:pt x="2439" y="1009"/>
                  </a:lnTo>
                  <a:lnTo>
                    <a:pt x="2449" y="1022"/>
                  </a:lnTo>
                  <a:lnTo>
                    <a:pt x="2460" y="1009"/>
                  </a:lnTo>
                  <a:lnTo>
                    <a:pt x="2470" y="1004"/>
                  </a:lnTo>
                  <a:lnTo>
                    <a:pt x="2481" y="1009"/>
                  </a:lnTo>
                  <a:lnTo>
                    <a:pt x="2492" y="1022"/>
                  </a:lnTo>
                  <a:lnTo>
                    <a:pt x="2502" y="1010"/>
                  </a:lnTo>
                  <a:lnTo>
                    <a:pt x="2513" y="1004"/>
                  </a:lnTo>
                  <a:lnTo>
                    <a:pt x="2523" y="1010"/>
                  </a:lnTo>
                  <a:lnTo>
                    <a:pt x="2534" y="1022"/>
                  </a:lnTo>
                  <a:lnTo>
                    <a:pt x="2544" y="1010"/>
                  </a:lnTo>
                  <a:lnTo>
                    <a:pt x="2555" y="1005"/>
                  </a:lnTo>
                  <a:lnTo>
                    <a:pt x="2566" y="1010"/>
                  </a:lnTo>
                  <a:lnTo>
                    <a:pt x="2576" y="1022"/>
                  </a:lnTo>
                  <a:lnTo>
                    <a:pt x="2587" y="1010"/>
                  </a:lnTo>
                  <a:lnTo>
                    <a:pt x="2597" y="1005"/>
                  </a:lnTo>
                  <a:lnTo>
                    <a:pt x="2608" y="1010"/>
                  </a:lnTo>
                  <a:lnTo>
                    <a:pt x="2618" y="1022"/>
                  </a:lnTo>
                  <a:lnTo>
                    <a:pt x="2629" y="1010"/>
                  </a:lnTo>
                  <a:lnTo>
                    <a:pt x="2639" y="1005"/>
                  </a:lnTo>
                  <a:lnTo>
                    <a:pt x="2650" y="1010"/>
                  </a:lnTo>
                  <a:lnTo>
                    <a:pt x="2661" y="1022"/>
                  </a:lnTo>
                  <a:lnTo>
                    <a:pt x="2671" y="1010"/>
                  </a:lnTo>
                  <a:lnTo>
                    <a:pt x="2682" y="1006"/>
                  </a:lnTo>
                  <a:lnTo>
                    <a:pt x="2692" y="1010"/>
                  </a:lnTo>
                </a:path>
              </a:pathLst>
            </a:custGeom>
            <a:noFill/>
            <a:ln w="3175" cap="flat">
              <a:solidFill>
                <a:srgbClr val="00B0F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1" name="Freeform 228"/>
            <p:cNvSpPr>
              <a:spLocks/>
            </p:cNvSpPr>
            <p:nvPr/>
          </p:nvSpPr>
          <p:spPr bwMode="auto">
            <a:xfrm>
              <a:off x="5470826" y="3552169"/>
              <a:ext cx="2672064" cy="388395"/>
            </a:xfrm>
            <a:custGeom>
              <a:avLst/>
              <a:gdLst>
                <a:gd name="T0" fmla="*/ 42 w 2692"/>
                <a:gd name="T1" fmla="*/ 1022 h 1022"/>
                <a:gd name="T2" fmla="*/ 95 w 2692"/>
                <a:gd name="T3" fmla="*/ 1011 h 1022"/>
                <a:gd name="T4" fmla="*/ 148 w 2692"/>
                <a:gd name="T5" fmla="*/ 1006 h 1022"/>
                <a:gd name="T6" fmla="*/ 201 w 2692"/>
                <a:gd name="T7" fmla="*/ 1011 h 1022"/>
                <a:gd name="T8" fmla="*/ 254 w 2692"/>
                <a:gd name="T9" fmla="*/ 1022 h 1022"/>
                <a:gd name="T10" fmla="*/ 306 w 2692"/>
                <a:gd name="T11" fmla="*/ 1011 h 1022"/>
                <a:gd name="T12" fmla="*/ 359 w 2692"/>
                <a:gd name="T13" fmla="*/ 1006 h 1022"/>
                <a:gd name="T14" fmla="*/ 412 w 2692"/>
                <a:gd name="T15" fmla="*/ 1011 h 1022"/>
                <a:gd name="T16" fmla="*/ 465 w 2692"/>
                <a:gd name="T17" fmla="*/ 1022 h 1022"/>
                <a:gd name="T18" fmla="*/ 517 w 2692"/>
                <a:gd name="T19" fmla="*/ 1010 h 1022"/>
                <a:gd name="T20" fmla="*/ 570 w 2692"/>
                <a:gd name="T21" fmla="*/ 1005 h 1022"/>
                <a:gd name="T22" fmla="*/ 623 w 2692"/>
                <a:gd name="T23" fmla="*/ 1010 h 1022"/>
                <a:gd name="T24" fmla="*/ 676 w 2692"/>
                <a:gd name="T25" fmla="*/ 1022 h 1022"/>
                <a:gd name="T26" fmla="*/ 729 w 2692"/>
                <a:gd name="T27" fmla="*/ 1009 h 1022"/>
                <a:gd name="T28" fmla="*/ 781 w 2692"/>
                <a:gd name="T29" fmla="*/ 1003 h 1022"/>
                <a:gd name="T30" fmla="*/ 834 w 2692"/>
                <a:gd name="T31" fmla="*/ 1008 h 1022"/>
                <a:gd name="T32" fmla="*/ 887 w 2692"/>
                <a:gd name="T33" fmla="*/ 1022 h 1022"/>
                <a:gd name="T34" fmla="*/ 940 w 2692"/>
                <a:gd name="T35" fmla="*/ 1006 h 1022"/>
                <a:gd name="T36" fmla="*/ 993 w 2692"/>
                <a:gd name="T37" fmla="*/ 998 h 1022"/>
                <a:gd name="T38" fmla="*/ 1045 w 2692"/>
                <a:gd name="T39" fmla="*/ 1003 h 1022"/>
                <a:gd name="T40" fmla="*/ 1098 w 2692"/>
                <a:gd name="T41" fmla="*/ 1022 h 1022"/>
                <a:gd name="T42" fmla="*/ 1151 w 2692"/>
                <a:gd name="T43" fmla="*/ 1000 h 1022"/>
                <a:gd name="T44" fmla="*/ 1204 w 2692"/>
                <a:gd name="T45" fmla="*/ 987 h 1022"/>
                <a:gd name="T46" fmla="*/ 1257 w 2692"/>
                <a:gd name="T47" fmla="*/ 994 h 1022"/>
                <a:gd name="T48" fmla="*/ 1309 w 2692"/>
                <a:gd name="T49" fmla="*/ 1022 h 1022"/>
                <a:gd name="T50" fmla="*/ 1362 w 2692"/>
                <a:gd name="T51" fmla="*/ 982 h 1022"/>
                <a:gd name="T52" fmla="*/ 1415 w 2692"/>
                <a:gd name="T53" fmla="*/ 949 h 1022"/>
                <a:gd name="T54" fmla="*/ 1468 w 2692"/>
                <a:gd name="T55" fmla="*/ 951 h 1022"/>
                <a:gd name="T56" fmla="*/ 1520 w 2692"/>
                <a:gd name="T57" fmla="*/ 1022 h 1022"/>
                <a:gd name="T58" fmla="*/ 1573 w 2692"/>
                <a:gd name="T59" fmla="*/ 715 h 1022"/>
                <a:gd name="T60" fmla="*/ 1626 w 2692"/>
                <a:gd name="T61" fmla="*/ 371 h 1022"/>
                <a:gd name="T62" fmla="*/ 1679 w 2692"/>
                <a:gd name="T63" fmla="*/ 891 h 1022"/>
                <a:gd name="T64" fmla="*/ 1732 w 2692"/>
                <a:gd name="T65" fmla="*/ 1022 h 1022"/>
                <a:gd name="T66" fmla="*/ 1784 w 2692"/>
                <a:gd name="T67" fmla="*/ 968 h 1022"/>
                <a:gd name="T68" fmla="*/ 1837 w 2692"/>
                <a:gd name="T69" fmla="*/ 962 h 1022"/>
                <a:gd name="T70" fmla="*/ 1890 w 2692"/>
                <a:gd name="T71" fmla="*/ 987 h 1022"/>
                <a:gd name="T72" fmla="*/ 1943 w 2692"/>
                <a:gd name="T73" fmla="*/ 1022 h 1022"/>
                <a:gd name="T74" fmla="*/ 1995 w 2692"/>
                <a:gd name="T75" fmla="*/ 996 h 1022"/>
                <a:gd name="T76" fmla="*/ 2048 w 2692"/>
                <a:gd name="T77" fmla="*/ 990 h 1022"/>
                <a:gd name="T78" fmla="*/ 2101 w 2692"/>
                <a:gd name="T79" fmla="*/ 1002 h 1022"/>
                <a:gd name="T80" fmla="*/ 2154 w 2692"/>
                <a:gd name="T81" fmla="*/ 1022 h 1022"/>
                <a:gd name="T82" fmla="*/ 2207 w 2692"/>
                <a:gd name="T83" fmla="*/ 1005 h 1022"/>
                <a:gd name="T84" fmla="*/ 2259 w 2692"/>
                <a:gd name="T85" fmla="*/ 999 h 1022"/>
                <a:gd name="T86" fmla="*/ 2312 w 2692"/>
                <a:gd name="T87" fmla="*/ 1007 h 1022"/>
                <a:gd name="T88" fmla="*/ 2365 w 2692"/>
                <a:gd name="T89" fmla="*/ 1022 h 1022"/>
                <a:gd name="T90" fmla="*/ 2418 w 2692"/>
                <a:gd name="T91" fmla="*/ 1008 h 1022"/>
                <a:gd name="T92" fmla="*/ 2470 w 2692"/>
                <a:gd name="T93" fmla="*/ 1003 h 1022"/>
                <a:gd name="T94" fmla="*/ 2523 w 2692"/>
                <a:gd name="T95" fmla="*/ 1009 h 1022"/>
                <a:gd name="T96" fmla="*/ 2576 w 2692"/>
                <a:gd name="T97" fmla="*/ 1022 h 1022"/>
                <a:gd name="T98" fmla="*/ 2629 w 2692"/>
                <a:gd name="T99" fmla="*/ 1010 h 1022"/>
                <a:gd name="T100" fmla="*/ 2682 w 2692"/>
                <a:gd name="T101" fmla="*/ 1005 h 10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692" h="1022">
                  <a:moveTo>
                    <a:pt x="0" y="1022"/>
                  </a:moveTo>
                  <a:lnTo>
                    <a:pt x="11" y="1010"/>
                  </a:lnTo>
                  <a:lnTo>
                    <a:pt x="21" y="1006"/>
                  </a:lnTo>
                  <a:lnTo>
                    <a:pt x="32" y="1010"/>
                  </a:lnTo>
                  <a:lnTo>
                    <a:pt x="42" y="1022"/>
                  </a:lnTo>
                  <a:lnTo>
                    <a:pt x="53" y="1010"/>
                  </a:lnTo>
                  <a:lnTo>
                    <a:pt x="64" y="1006"/>
                  </a:lnTo>
                  <a:lnTo>
                    <a:pt x="74" y="1011"/>
                  </a:lnTo>
                  <a:lnTo>
                    <a:pt x="85" y="1022"/>
                  </a:lnTo>
                  <a:lnTo>
                    <a:pt x="95" y="1011"/>
                  </a:lnTo>
                  <a:lnTo>
                    <a:pt x="106" y="1006"/>
                  </a:lnTo>
                  <a:lnTo>
                    <a:pt x="116" y="1011"/>
                  </a:lnTo>
                  <a:lnTo>
                    <a:pt x="127" y="1022"/>
                  </a:lnTo>
                  <a:lnTo>
                    <a:pt x="137" y="1011"/>
                  </a:lnTo>
                  <a:lnTo>
                    <a:pt x="148" y="1006"/>
                  </a:lnTo>
                  <a:lnTo>
                    <a:pt x="159" y="1011"/>
                  </a:lnTo>
                  <a:lnTo>
                    <a:pt x="169" y="1022"/>
                  </a:lnTo>
                  <a:lnTo>
                    <a:pt x="180" y="1011"/>
                  </a:lnTo>
                  <a:lnTo>
                    <a:pt x="190" y="1006"/>
                  </a:lnTo>
                  <a:lnTo>
                    <a:pt x="201" y="1011"/>
                  </a:lnTo>
                  <a:lnTo>
                    <a:pt x="211" y="1022"/>
                  </a:lnTo>
                  <a:lnTo>
                    <a:pt x="222" y="1011"/>
                  </a:lnTo>
                  <a:lnTo>
                    <a:pt x="232" y="1006"/>
                  </a:lnTo>
                  <a:lnTo>
                    <a:pt x="243" y="1011"/>
                  </a:lnTo>
                  <a:lnTo>
                    <a:pt x="254" y="1022"/>
                  </a:lnTo>
                  <a:lnTo>
                    <a:pt x="264" y="1011"/>
                  </a:lnTo>
                  <a:lnTo>
                    <a:pt x="275" y="1006"/>
                  </a:lnTo>
                  <a:lnTo>
                    <a:pt x="285" y="1011"/>
                  </a:lnTo>
                  <a:lnTo>
                    <a:pt x="296" y="1022"/>
                  </a:lnTo>
                  <a:lnTo>
                    <a:pt x="306" y="1011"/>
                  </a:lnTo>
                  <a:lnTo>
                    <a:pt x="317" y="1006"/>
                  </a:lnTo>
                  <a:lnTo>
                    <a:pt x="328" y="1011"/>
                  </a:lnTo>
                  <a:lnTo>
                    <a:pt x="338" y="1022"/>
                  </a:lnTo>
                  <a:lnTo>
                    <a:pt x="349" y="1011"/>
                  </a:lnTo>
                  <a:lnTo>
                    <a:pt x="359" y="1006"/>
                  </a:lnTo>
                  <a:lnTo>
                    <a:pt x="370" y="1011"/>
                  </a:lnTo>
                  <a:lnTo>
                    <a:pt x="380" y="1022"/>
                  </a:lnTo>
                  <a:lnTo>
                    <a:pt x="391" y="1011"/>
                  </a:lnTo>
                  <a:lnTo>
                    <a:pt x="401" y="1006"/>
                  </a:lnTo>
                  <a:lnTo>
                    <a:pt x="412" y="1011"/>
                  </a:lnTo>
                  <a:lnTo>
                    <a:pt x="423" y="1022"/>
                  </a:lnTo>
                  <a:lnTo>
                    <a:pt x="433" y="1011"/>
                  </a:lnTo>
                  <a:lnTo>
                    <a:pt x="444" y="1006"/>
                  </a:lnTo>
                  <a:lnTo>
                    <a:pt x="454" y="1010"/>
                  </a:lnTo>
                  <a:lnTo>
                    <a:pt x="465" y="1022"/>
                  </a:lnTo>
                  <a:lnTo>
                    <a:pt x="475" y="1010"/>
                  </a:lnTo>
                  <a:lnTo>
                    <a:pt x="486" y="1006"/>
                  </a:lnTo>
                  <a:lnTo>
                    <a:pt x="496" y="1010"/>
                  </a:lnTo>
                  <a:lnTo>
                    <a:pt x="507" y="1022"/>
                  </a:lnTo>
                  <a:lnTo>
                    <a:pt x="517" y="1010"/>
                  </a:lnTo>
                  <a:lnTo>
                    <a:pt x="528" y="1005"/>
                  </a:lnTo>
                  <a:lnTo>
                    <a:pt x="539" y="1010"/>
                  </a:lnTo>
                  <a:lnTo>
                    <a:pt x="549" y="1022"/>
                  </a:lnTo>
                  <a:lnTo>
                    <a:pt x="560" y="1010"/>
                  </a:lnTo>
                  <a:lnTo>
                    <a:pt x="570" y="1005"/>
                  </a:lnTo>
                  <a:lnTo>
                    <a:pt x="581" y="1010"/>
                  </a:lnTo>
                  <a:lnTo>
                    <a:pt x="591" y="1022"/>
                  </a:lnTo>
                  <a:lnTo>
                    <a:pt x="602" y="1010"/>
                  </a:lnTo>
                  <a:lnTo>
                    <a:pt x="612" y="1005"/>
                  </a:lnTo>
                  <a:lnTo>
                    <a:pt x="623" y="1010"/>
                  </a:lnTo>
                  <a:lnTo>
                    <a:pt x="634" y="1022"/>
                  </a:lnTo>
                  <a:lnTo>
                    <a:pt x="644" y="1010"/>
                  </a:lnTo>
                  <a:lnTo>
                    <a:pt x="655" y="1004"/>
                  </a:lnTo>
                  <a:lnTo>
                    <a:pt x="665" y="1010"/>
                  </a:lnTo>
                  <a:lnTo>
                    <a:pt x="676" y="1022"/>
                  </a:lnTo>
                  <a:lnTo>
                    <a:pt x="686" y="1009"/>
                  </a:lnTo>
                  <a:lnTo>
                    <a:pt x="697" y="1004"/>
                  </a:lnTo>
                  <a:lnTo>
                    <a:pt x="708" y="1009"/>
                  </a:lnTo>
                  <a:lnTo>
                    <a:pt x="718" y="1022"/>
                  </a:lnTo>
                  <a:lnTo>
                    <a:pt x="729" y="1009"/>
                  </a:lnTo>
                  <a:lnTo>
                    <a:pt x="739" y="1003"/>
                  </a:lnTo>
                  <a:lnTo>
                    <a:pt x="750" y="1009"/>
                  </a:lnTo>
                  <a:lnTo>
                    <a:pt x="760" y="1022"/>
                  </a:lnTo>
                  <a:lnTo>
                    <a:pt x="771" y="1009"/>
                  </a:lnTo>
                  <a:lnTo>
                    <a:pt x="781" y="1003"/>
                  </a:lnTo>
                  <a:lnTo>
                    <a:pt x="792" y="1008"/>
                  </a:lnTo>
                  <a:lnTo>
                    <a:pt x="803" y="1022"/>
                  </a:lnTo>
                  <a:lnTo>
                    <a:pt x="813" y="1008"/>
                  </a:lnTo>
                  <a:lnTo>
                    <a:pt x="824" y="1002"/>
                  </a:lnTo>
                  <a:lnTo>
                    <a:pt x="834" y="1008"/>
                  </a:lnTo>
                  <a:lnTo>
                    <a:pt x="845" y="1022"/>
                  </a:lnTo>
                  <a:lnTo>
                    <a:pt x="855" y="1007"/>
                  </a:lnTo>
                  <a:lnTo>
                    <a:pt x="866" y="1001"/>
                  </a:lnTo>
                  <a:lnTo>
                    <a:pt x="876" y="1007"/>
                  </a:lnTo>
                  <a:lnTo>
                    <a:pt x="887" y="1022"/>
                  </a:lnTo>
                  <a:lnTo>
                    <a:pt x="898" y="1007"/>
                  </a:lnTo>
                  <a:lnTo>
                    <a:pt x="908" y="1000"/>
                  </a:lnTo>
                  <a:lnTo>
                    <a:pt x="919" y="1006"/>
                  </a:lnTo>
                  <a:lnTo>
                    <a:pt x="929" y="1022"/>
                  </a:lnTo>
                  <a:lnTo>
                    <a:pt x="940" y="1006"/>
                  </a:lnTo>
                  <a:lnTo>
                    <a:pt x="950" y="999"/>
                  </a:lnTo>
                  <a:lnTo>
                    <a:pt x="961" y="1006"/>
                  </a:lnTo>
                  <a:lnTo>
                    <a:pt x="971" y="1022"/>
                  </a:lnTo>
                  <a:lnTo>
                    <a:pt x="982" y="1005"/>
                  </a:lnTo>
                  <a:lnTo>
                    <a:pt x="993" y="998"/>
                  </a:lnTo>
                  <a:lnTo>
                    <a:pt x="1003" y="1005"/>
                  </a:lnTo>
                  <a:lnTo>
                    <a:pt x="1014" y="1022"/>
                  </a:lnTo>
                  <a:lnTo>
                    <a:pt x="1024" y="1004"/>
                  </a:lnTo>
                  <a:lnTo>
                    <a:pt x="1035" y="996"/>
                  </a:lnTo>
                  <a:lnTo>
                    <a:pt x="1045" y="1003"/>
                  </a:lnTo>
                  <a:lnTo>
                    <a:pt x="1056" y="1022"/>
                  </a:lnTo>
                  <a:lnTo>
                    <a:pt x="1066" y="1003"/>
                  </a:lnTo>
                  <a:lnTo>
                    <a:pt x="1077" y="994"/>
                  </a:lnTo>
                  <a:lnTo>
                    <a:pt x="1088" y="1002"/>
                  </a:lnTo>
                  <a:lnTo>
                    <a:pt x="1098" y="1022"/>
                  </a:lnTo>
                  <a:lnTo>
                    <a:pt x="1109" y="1002"/>
                  </a:lnTo>
                  <a:lnTo>
                    <a:pt x="1119" y="992"/>
                  </a:lnTo>
                  <a:lnTo>
                    <a:pt x="1130" y="1001"/>
                  </a:lnTo>
                  <a:lnTo>
                    <a:pt x="1140" y="1022"/>
                  </a:lnTo>
                  <a:lnTo>
                    <a:pt x="1151" y="1000"/>
                  </a:lnTo>
                  <a:lnTo>
                    <a:pt x="1161" y="990"/>
                  </a:lnTo>
                  <a:lnTo>
                    <a:pt x="1172" y="999"/>
                  </a:lnTo>
                  <a:lnTo>
                    <a:pt x="1183" y="1022"/>
                  </a:lnTo>
                  <a:lnTo>
                    <a:pt x="1193" y="998"/>
                  </a:lnTo>
                  <a:lnTo>
                    <a:pt x="1204" y="987"/>
                  </a:lnTo>
                  <a:lnTo>
                    <a:pt x="1214" y="996"/>
                  </a:lnTo>
                  <a:lnTo>
                    <a:pt x="1225" y="1022"/>
                  </a:lnTo>
                  <a:lnTo>
                    <a:pt x="1235" y="995"/>
                  </a:lnTo>
                  <a:lnTo>
                    <a:pt x="1246" y="983"/>
                  </a:lnTo>
                  <a:lnTo>
                    <a:pt x="1257" y="994"/>
                  </a:lnTo>
                  <a:lnTo>
                    <a:pt x="1267" y="1022"/>
                  </a:lnTo>
                  <a:lnTo>
                    <a:pt x="1278" y="992"/>
                  </a:lnTo>
                  <a:lnTo>
                    <a:pt x="1288" y="978"/>
                  </a:lnTo>
                  <a:lnTo>
                    <a:pt x="1299" y="990"/>
                  </a:lnTo>
                  <a:lnTo>
                    <a:pt x="1309" y="1022"/>
                  </a:lnTo>
                  <a:lnTo>
                    <a:pt x="1320" y="987"/>
                  </a:lnTo>
                  <a:lnTo>
                    <a:pt x="1330" y="971"/>
                  </a:lnTo>
                  <a:lnTo>
                    <a:pt x="1341" y="985"/>
                  </a:lnTo>
                  <a:lnTo>
                    <a:pt x="1352" y="1022"/>
                  </a:lnTo>
                  <a:lnTo>
                    <a:pt x="1362" y="982"/>
                  </a:lnTo>
                  <a:lnTo>
                    <a:pt x="1373" y="962"/>
                  </a:lnTo>
                  <a:lnTo>
                    <a:pt x="1383" y="978"/>
                  </a:lnTo>
                  <a:lnTo>
                    <a:pt x="1394" y="1022"/>
                  </a:lnTo>
                  <a:lnTo>
                    <a:pt x="1404" y="973"/>
                  </a:lnTo>
                  <a:lnTo>
                    <a:pt x="1415" y="949"/>
                  </a:lnTo>
                  <a:lnTo>
                    <a:pt x="1425" y="968"/>
                  </a:lnTo>
                  <a:lnTo>
                    <a:pt x="1436" y="1022"/>
                  </a:lnTo>
                  <a:lnTo>
                    <a:pt x="1446" y="961"/>
                  </a:lnTo>
                  <a:lnTo>
                    <a:pt x="1457" y="929"/>
                  </a:lnTo>
                  <a:lnTo>
                    <a:pt x="1468" y="951"/>
                  </a:lnTo>
                  <a:lnTo>
                    <a:pt x="1478" y="1022"/>
                  </a:lnTo>
                  <a:lnTo>
                    <a:pt x="1489" y="938"/>
                  </a:lnTo>
                  <a:lnTo>
                    <a:pt x="1499" y="892"/>
                  </a:lnTo>
                  <a:lnTo>
                    <a:pt x="1510" y="920"/>
                  </a:lnTo>
                  <a:lnTo>
                    <a:pt x="1520" y="1022"/>
                  </a:lnTo>
                  <a:lnTo>
                    <a:pt x="1531" y="891"/>
                  </a:lnTo>
                  <a:lnTo>
                    <a:pt x="1541" y="805"/>
                  </a:lnTo>
                  <a:lnTo>
                    <a:pt x="1552" y="838"/>
                  </a:lnTo>
                  <a:lnTo>
                    <a:pt x="1563" y="1022"/>
                  </a:lnTo>
                  <a:lnTo>
                    <a:pt x="1573" y="715"/>
                  </a:lnTo>
                  <a:lnTo>
                    <a:pt x="1584" y="371"/>
                  </a:lnTo>
                  <a:lnTo>
                    <a:pt x="1594" y="102"/>
                  </a:lnTo>
                  <a:lnTo>
                    <a:pt x="1605" y="0"/>
                  </a:lnTo>
                  <a:lnTo>
                    <a:pt x="1615" y="102"/>
                  </a:lnTo>
                  <a:lnTo>
                    <a:pt x="1626" y="371"/>
                  </a:lnTo>
                  <a:lnTo>
                    <a:pt x="1637" y="715"/>
                  </a:lnTo>
                  <a:lnTo>
                    <a:pt x="1647" y="1022"/>
                  </a:lnTo>
                  <a:lnTo>
                    <a:pt x="1658" y="838"/>
                  </a:lnTo>
                  <a:lnTo>
                    <a:pt x="1668" y="805"/>
                  </a:lnTo>
                  <a:lnTo>
                    <a:pt x="1679" y="891"/>
                  </a:lnTo>
                  <a:lnTo>
                    <a:pt x="1689" y="1022"/>
                  </a:lnTo>
                  <a:lnTo>
                    <a:pt x="1700" y="920"/>
                  </a:lnTo>
                  <a:lnTo>
                    <a:pt x="1710" y="892"/>
                  </a:lnTo>
                  <a:lnTo>
                    <a:pt x="1721" y="938"/>
                  </a:lnTo>
                  <a:lnTo>
                    <a:pt x="1732" y="1022"/>
                  </a:lnTo>
                  <a:lnTo>
                    <a:pt x="1742" y="951"/>
                  </a:lnTo>
                  <a:lnTo>
                    <a:pt x="1753" y="929"/>
                  </a:lnTo>
                  <a:lnTo>
                    <a:pt x="1763" y="961"/>
                  </a:lnTo>
                  <a:lnTo>
                    <a:pt x="1774" y="1022"/>
                  </a:lnTo>
                  <a:lnTo>
                    <a:pt x="1784" y="968"/>
                  </a:lnTo>
                  <a:lnTo>
                    <a:pt x="1795" y="949"/>
                  </a:lnTo>
                  <a:lnTo>
                    <a:pt x="1805" y="973"/>
                  </a:lnTo>
                  <a:lnTo>
                    <a:pt x="1816" y="1022"/>
                  </a:lnTo>
                  <a:lnTo>
                    <a:pt x="1827" y="978"/>
                  </a:lnTo>
                  <a:lnTo>
                    <a:pt x="1837" y="962"/>
                  </a:lnTo>
                  <a:lnTo>
                    <a:pt x="1848" y="982"/>
                  </a:lnTo>
                  <a:lnTo>
                    <a:pt x="1858" y="1022"/>
                  </a:lnTo>
                  <a:lnTo>
                    <a:pt x="1869" y="985"/>
                  </a:lnTo>
                  <a:lnTo>
                    <a:pt x="1879" y="971"/>
                  </a:lnTo>
                  <a:lnTo>
                    <a:pt x="1890" y="987"/>
                  </a:lnTo>
                  <a:lnTo>
                    <a:pt x="1900" y="1022"/>
                  </a:lnTo>
                  <a:lnTo>
                    <a:pt x="1911" y="990"/>
                  </a:lnTo>
                  <a:lnTo>
                    <a:pt x="1921" y="978"/>
                  </a:lnTo>
                  <a:lnTo>
                    <a:pt x="1932" y="992"/>
                  </a:lnTo>
                  <a:lnTo>
                    <a:pt x="1943" y="1022"/>
                  </a:lnTo>
                  <a:lnTo>
                    <a:pt x="1953" y="994"/>
                  </a:lnTo>
                  <a:lnTo>
                    <a:pt x="1964" y="983"/>
                  </a:lnTo>
                  <a:lnTo>
                    <a:pt x="1974" y="995"/>
                  </a:lnTo>
                  <a:lnTo>
                    <a:pt x="1985" y="1022"/>
                  </a:lnTo>
                  <a:lnTo>
                    <a:pt x="1995" y="996"/>
                  </a:lnTo>
                  <a:lnTo>
                    <a:pt x="2006" y="987"/>
                  </a:lnTo>
                  <a:lnTo>
                    <a:pt x="2017" y="998"/>
                  </a:lnTo>
                  <a:lnTo>
                    <a:pt x="2027" y="1022"/>
                  </a:lnTo>
                  <a:lnTo>
                    <a:pt x="2038" y="999"/>
                  </a:lnTo>
                  <a:lnTo>
                    <a:pt x="2048" y="990"/>
                  </a:lnTo>
                  <a:lnTo>
                    <a:pt x="2059" y="1000"/>
                  </a:lnTo>
                  <a:lnTo>
                    <a:pt x="2069" y="1022"/>
                  </a:lnTo>
                  <a:lnTo>
                    <a:pt x="2080" y="1001"/>
                  </a:lnTo>
                  <a:lnTo>
                    <a:pt x="2090" y="992"/>
                  </a:lnTo>
                  <a:lnTo>
                    <a:pt x="2101" y="1002"/>
                  </a:lnTo>
                  <a:lnTo>
                    <a:pt x="2112" y="1022"/>
                  </a:lnTo>
                  <a:lnTo>
                    <a:pt x="2122" y="1002"/>
                  </a:lnTo>
                  <a:lnTo>
                    <a:pt x="2133" y="994"/>
                  </a:lnTo>
                  <a:lnTo>
                    <a:pt x="2143" y="1003"/>
                  </a:lnTo>
                  <a:lnTo>
                    <a:pt x="2154" y="1022"/>
                  </a:lnTo>
                  <a:lnTo>
                    <a:pt x="2164" y="1003"/>
                  </a:lnTo>
                  <a:lnTo>
                    <a:pt x="2175" y="996"/>
                  </a:lnTo>
                  <a:lnTo>
                    <a:pt x="2186" y="1004"/>
                  </a:lnTo>
                  <a:lnTo>
                    <a:pt x="2196" y="1022"/>
                  </a:lnTo>
                  <a:lnTo>
                    <a:pt x="2207" y="1005"/>
                  </a:lnTo>
                  <a:lnTo>
                    <a:pt x="2217" y="998"/>
                  </a:lnTo>
                  <a:lnTo>
                    <a:pt x="2228" y="1005"/>
                  </a:lnTo>
                  <a:lnTo>
                    <a:pt x="2238" y="1022"/>
                  </a:lnTo>
                  <a:lnTo>
                    <a:pt x="2249" y="1006"/>
                  </a:lnTo>
                  <a:lnTo>
                    <a:pt x="2259" y="999"/>
                  </a:lnTo>
                  <a:lnTo>
                    <a:pt x="2270" y="1006"/>
                  </a:lnTo>
                  <a:lnTo>
                    <a:pt x="2280" y="1022"/>
                  </a:lnTo>
                  <a:lnTo>
                    <a:pt x="2291" y="1006"/>
                  </a:lnTo>
                  <a:lnTo>
                    <a:pt x="2302" y="1000"/>
                  </a:lnTo>
                  <a:lnTo>
                    <a:pt x="2312" y="1007"/>
                  </a:lnTo>
                  <a:lnTo>
                    <a:pt x="2323" y="1022"/>
                  </a:lnTo>
                  <a:lnTo>
                    <a:pt x="2333" y="1007"/>
                  </a:lnTo>
                  <a:lnTo>
                    <a:pt x="2344" y="1001"/>
                  </a:lnTo>
                  <a:lnTo>
                    <a:pt x="2354" y="1007"/>
                  </a:lnTo>
                  <a:lnTo>
                    <a:pt x="2365" y="1022"/>
                  </a:lnTo>
                  <a:lnTo>
                    <a:pt x="2375" y="1008"/>
                  </a:lnTo>
                  <a:lnTo>
                    <a:pt x="2386" y="1002"/>
                  </a:lnTo>
                  <a:lnTo>
                    <a:pt x="2397" y="1008"/>
                  </a:lnTo>
                  <a:lnTo>
                    <a:pt x="2407" y="1022"/>
                  </a:lnTo>
                  <a:lnTo>
                    <a:pt x="2418" y="1008"/>
                  </a:lnTo>
                  <a:lnTo>
                    <a:pt x="2428" y="1003"/>
                  </a:lnTo>
                  <a:lnTo>
                    <a:pt x="2439" y="1009"/>
                  </a:lnTo>
                  <a:lnTo>
                    <a:pt x="2449" y="1022"/>
                  </a:lnTo>
                  <a:lnTo>
                    <a:pt x="2460" y="1009"/>
                  </a:lnTo>
                  <a:lnTo>
                    <a:pt x="2470" y="1003"/>
                  </a:lnTo>
                  <a:lnTo>
                    <a:pt x="2481" y="1009"/>
                  </a:lnTo>
                  <a:lnTo>
                    <a:pt x="2492" y="1022"/>
                  </a:lnTo>
                  <a:lnTo>
                    <a:pt x="2502" y="1009"/>
                  </a:lnTo>
                  <a:lnTo>
                    <a:pt x="2513" y="1004"/>
                  </a:lnTo>
                  <a:lnTo>
                    <a:pt x="2523" y="1009"/>
                  </a:lnTo>
                  <a:lnTo>
                    <a:pt x="2534" y="1022"/>
                  </a:lnTo>
                  <a:lnTo>
                    <a:pt x="2544" y="1010"/>
                  </a:lnTo>
                  <a:lnTo>
                    <a:pt x="2555" y="1004"/>
                  </a:lnTo>
                  <a:lnTo>
                    <a:pt x="2566" y="1010"/>
                  </a:lnTo>
                  <a:lnTo>
                    <a:pt x="2576" y="1022"/>
                  </a:lnTo>
                  <a:lnTo>
                    <a:pt x="2587" y="1010"/>
                  </a:lnTo>
                  <a:lnTo>
                    <a:pt x="2597" y="1005"/>
                  </a:lnTo>
                  <a:lnTo>
                    <a:pt x="2608" y="1010"/>
                  </a:lnTo>
                  <a:lnTo>
                    <a:pt x="2618" y="1022"/>
                  </a:lnTo>
                  <a:lnTo>
                    <a:pt x="2629" y="1010"/>
                  </a:lnTo>
                  <a:lnTo>
                    <a:pt x="2639" y="1005"/>
                  </a:lnTo>
                  <a:lnTo>
                    <a:pt x="2650" y="1010"/>
                  </a:lnTo>
                  <a:lnTo>
                    <a:pt x="2661" y="1022"/>
                  </a:lnTo>
                  <a:lnTo>
                    <a:pt x="2671" y="1010"/>
                  </a:lnTo>
                  <a:lnTo>
                    <a:pt x="2682" y="1005"/>
                  </a:lnTo>
                  <a:lnTo>
                    <a:pt x="2692" y="1010"/>
                  </a:lnTo>
                </a:path>
              </a:pathLst>
            </a:custGeom>
            <a:noFill/>
            <a:ln w="3175" cap="flat">
              <a:solidFill>
                <a:srgbClr val="00B0F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2" name="Freeform 229"/>
            <p:cNvSpPr>
              <a:spLocks/>
            </p:cNvSpPr>
            <p:nvPr/>
          </p:nvSpPr>
          <p:spPr bwMode="auto">
            <a:xfrm>
              <a:off x="5470826" y="3552169"/>
              <a:ext cx="2672064" cy="388395"/>
            </a:xfrm>
            <a:custGeom>
              <a:avLst/>
              <a:gdLst>
                <a:gd name="T0" fmla="*/ 42 w 2692"/>
                <a:gd name="T1" fmla="*/ 1022 h 1022"/>
                <a:gd name="T2" fmla="*/ 95 w 2692"/>
                <a:gd name="T3" fmla="*/ 1010 h 1022"/>
                <a:gd name="T4" fmla="*/ 148 w 2692"/>
                <a:gd name="T5" fmla="*/ 1006 h 1022"/>
                <a:gd name="T6" fmla="*/ 201 w 2692"/>
                <a:gd name="T7" fmla="*/ 1011 h 1022"/>
                <a:gd name="T8" fmla="*/ 254 w 2692"/>
                <a:gd name="T9" fmla="*/ 1022 h 1022"/>
                <a:gd name="T10" fmla="*/ 306 w 2692"/>
                <a:gd name="T11" fmla="*/ 1011 h 1022"/>
                <a:gd name="T12" fmla="*/ 359 w 2692"/>
                <a:gd name="T13" fmla="*/ 1006 h 1022"/>
                <a:gd name="T14" fmla="*/ 412 w 2692"/>
                <a:gd name="T15" fmla="*/ 1011 h 1022"/>
                <a:gd name="T16" fmla="*/ 465 w 2692"/>
                <a:gd name="T17" fmla="*/ 1022 h 1022"/>
                <a:gd name="T18" fmla="*/ 517 w 2692"/>
                <a:gd name="T19" fmla="*/ 1010 h 1022"/>
                <a:gd name="T20" fmla="*/ 570 w 2692"/>
                <a:gd name="T21" fmla="*/ 1005 h 1022"/>
                <a:gd name="T22" fmla="*/ 623 w 2692"/>
                <a:gd name="T23" fmla="*/ 1010 h 1022"/>
                <a:gd name="T24" fmla="*/ 676 w 2692"/>
                <a:gd name="T25" fmla="*/ 1022 h 1022"/>
                <a:gd name="T26" fmla="*/ 729 w 2692"/>
                <a:gd name="T27" fmla="*/ 1009 h 1022"/>
                <a:gd name="T28" fmla="*/ 781 w 2692"/>
                <a:gd name="T29" fmla="*/ 1003 h 1022"/>
                <a:gd name="T30" fmla="*/ 834 w 2692"/>
                <a:gd name="T31" fmla="*/ 1008 h 1022"/>
                <a:gd name="T32" fmla="*/ 887 w 2692"/>
                <a:gd name="T33" fmla="*/ 1022 h 1022"/>
                <a:gd name="T34" fmla="*/ 940 w 2692"/>
                <a:gd name="T35" fmla="*/ 1007 h 1022"/>
                <a:gd name="T36" fmla="*/ 993 w 2692"/>
                <a:gd name="T37" fmla="*/ 999 h 1022"/>
                <a:gd name="T38" fmla="*/ 1045 w 2692"/>
                <a:gd name="T39" fmla="*/ 1005 h 1022"/>
                <a:gd name="T40" fmla="*/ 1098 w 2692"/>
                <a:gd name="T41" fmla="*/ 1022 h 1022"/>
                <a:gd name="T42" fmla="*/ 1151 w 2692"/>
                <a:gd name="T43" fmla="*/ 1002 h 1022"/>
                <a:gd name="T44" fmla="*/ 1204 w 2692"/>
                <a:gd name="T45" fmla="*/ 990 h 1022"/>
                <a:gd name="T46" fmla="*/ 1257 w 2692"/>
                <a:gd name="T47" fmla="*/ 996 h 1022"/>
                <a:gd name="T48" fmla="*/ 1309 w 2692"/>
                <a:gd name="T49" fmla="*/ 1022 h 1022"/>
                <a:gd name="T50" fmla="*/ 1362 w 2692"/>
                <a:gd name="T51" fmla="*/ 987 h 1022"/>
                <a:gd name="T52" fmla="*/ 1415 w 2692"/>
                <a:gd name="T53" fmla="*/ 962 h 1022"/>
                <a:gd name="T54" fmla="*/ 1468 w 2692"/>
                <a:gd name="T55" fmla="*/ 968 h 1022"/>
                <a:gd name="T56" fmla="*/ 1520 w 2692"/>
                <a:gd name="T57" fmla="*/ 1022 h 1022"/>
                <a:gd name="T58" fmla="*/ 1573 w 2692"/>
                <a:gd name="T59" fmla="*/ 891 h 1022"/>
                <a:gd name="T60" fmla="*/ 1626 w 2692"/>
                <a:gd name="T61" fmla="*/ 371 h 1022"/>
                <a:gd name="T62" fmla="*/ 1679 w 2692"/>
                <a:gd name="T63" fmla="*/ 715 h 1022"/>
                <a:gd name="T64" fmla="*/ 1732 w 2692"/>
                <a:gd name="T65" fmla="*/ 1022 h 1022"/>
                <a:gd name="T66" fmla="*/ 1784 w 2692"/>
                <a:gd name="T67" fmla="*/ 951 h 1022"/>
                <a:gd name="T68" fmla="*/ 1837 w 2692"/>
                <a:gd name="T69" fmla="*/ 949 h 1022"/>
                <a:gd name="T70" fmla="*/ 1890 w 2692"/>
                <a:gd name="T71" fmla="*/ 982 h 1022"/>
                <a:gd name="T72" fmla="*/ 1943 w 2692"/>
                <a:gd name="T73" fmla="*/ 1022 h 1022"/>
                <a:gd name="T74" fmla="*/ 1995 w 2692"/>
                <a:gd name="T75" fmla="*/ 994 h 1022"/>
                <a:gd name="T76" fmla="*/ 2048 w 2692"/>
                <a:gd name="T77" fmla="*/ 987 h 1022"/>
                <a:gd name="T78" fmla="*/ 2101 w 2692"/>
                <a:gd name="T79" fmla="*/ 1000 h 1022"/>
                <a:gd name="T80" fmla="*/ 2154 w 2692"/>
                <a:gd name="T81" fmla="*/ 1022 h 1022"/>
                <a:gd name="T82" fmla="*/ 2207 w 2692"/>
                <a:gd name="T83" fmla="*/ 1003 h 1022"/>
                <a:gd name="T84" fmla="*/ 2259 w 2692"/>
                <a:gd name="T85" fmla="*/ 998 h 1022"/>
                <a:gd name="T86" fmla="*/ 2312 w 2692"/>
                <a:gd name="T87" fmla="*/ 1006 h 1022"/>
                <a:gd name="T88" fmla="*/ 2365 w 2692"/>
                <a:gd name="T89" fmla="*/ 1022 h 1022"/>
                <a:gd name="T90" fmla="*/ 2418 w 2692"/>
                <a:gd name="T91" fmla="*/ 1008 h 1022"/>
                <a:gd name="T92" fmla="*/ 2470 w 2692"/>
                <a:gd name="T93" fmla="*/ 1003 h 1022"/>
                <a:gd name="T94" fmla="*/ 2523 w 2692"/>
                <a:gd name="T95" fmla="*/ 1009 h 1022"/>
                <a:gd name="T96" fmla="*/ 2576 w 2692"/>
                <a:gd name="T97" fmla="*/ 1022 h 1022"/>
                <a:gd name="T98" fmla="*/ 2629 w 2692"/>
                <a:gd name="T99" fmla="*/ 1010 h 1022"/>
                <a:gd name="T100" fmla="*/ 2682 w 2692"/>
                <a:gd name="T101" fmla="*/ 1005 h 10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692" h="1022">
                  <a:moveTo>
                    <a:pt x="0" y="1022"/>
                  </a:moveTo>
                  <a:lnTo>
                    <a:pt x="11" y="1010"/>
                  </a:lnTo>
                  <a:lnTo>
                    <a:pt x="21" y="1005"/>
                  </a:lnTo>
                  <a:lnTo>
                    <a:pt x="32" y="1010"/>
                  </a:lnTo>
                  <a:lnTo>
                    <a:pt x="42" y="1022"/>
                  </a:lnTo>
                  <a:lnTo>
                    <a:pt x="53" y="1010"/>
                  </a:lnTo>
                  <a:lnTo>
                    <a:pt x="64" y="1006"/>
                  </a:lnTo>
                  <a:lnTo>
                    <a:pt x="74" y="1010"/>
                  </a:lnTo>
                  <a:lnTo>
                    <a:pt x="85" y="1022"/>
                  </a:lnTo>
                  <a:lnTo>
                    <a:pt x="95" y="1010"/>
                  </a:lnTo>
                  <a:lnTo>
                    <a:pt x="106" y="1006"/>
                  </a:lnTo>
                  <a:lnTo>
                    <a:pt x="116" y="1011"/>
                  </a:lnTo>
                  <a:lnTo>
                    <a:pt x="127" y="1022"/>
                  </a:lnTo>
                  <a:lnTo>
                    <a:pt x="137" y="1011"/>
                  </a:lnTo>
                  <a:lnTo>
                    <a:pt x="148" y="1006"/>
                  </a:lnTo>
                  <a:lnTo>
                    <a:pt x="159" y="1011"/>
                  </a:lnTo>
                  <a:lnTo>
                    <a:pt x="169" y="1022"/>
                  </a:lnTo>
                  <a:lnTo>
                    <a:pt x="180" y="1011"/>
                  </a:lnTo>
                  <a:lnTo>
                    <a:pt x="190" y="1006"/>
                  </a:lnTo>
                  <a:lnTo>
                    <a:pt x="201" y="1011"/>
                  </a:lnTo>
                  <a:lnTo>
                    <a:pt x="211" y="1022"/>
                  </a:lnTo>
                  <a:lnTo>
                    <a:pt x="222" y="1011"/>
                  </a:lnTo>
                  <a:lnTo>
                    <a:pt x="232" y="1006"/>
                  </a:lnTo>
                  <a:lnTo>
                    <a:pt x="243" y="1011"/>
                  </a:lnTo>
                  <a:lnTo>
                    <a:pt x="254" y="1022"/>
                  </a:lnTo>
                  <a:lnTo>
                    <a:pt x="264" y="1011"/>
                  </a:lnTo>
                  <a:lnTo>
                    <a:pt x="275" y="1006"/>
                  </a:lnTo>
                  <a:lnTo>
                    <a:pt x="285" y="1011"/>
                  </a:lnTo>
                  <a:lnTo>
                    <a:pt x="296" y="1022"/>
                  </a:lnTo>
                  <a:lnTo>
                    <a:pt x="306" y="1011"/>
                  </a:lnTo>
                  <a:lnTo>
                    <a:pt x="317" y="1006"/>
                  </a:lnTo>
                  <a:lnTo>
                    <a:pt x="328" y="1011"/>
                  </a:lnTo>
                  <a:lnTo>
                    <a:pt x="338" y="1022"/>
                  </a:lnTo>
                  <a:lnTo>
                    <a:pt x="349" y="1011"/>
                  </a:lnTo>
                  <a:lnTo>
                    <a:pt x="359" y="1006"/>
                  </a:lnTo>
                  <a:lnTo>
                    <a:pt x="370" y="1011"/>
                  </a:lnTo>
                  <a:lnTo>
                    <a:pt x="380" y="1022"/>
                  </a:lnTo>
                  <a:lnTo>
                    <a:pt x="391" y="1011"/>
                  </a:lnTo>
                  <a:lnTo>
                    <a:pt x="401" y="1006"/>
                  </a:lnTo>
                  <a:lnTo>
                    <a:pt x="412" y="1011"/>
                  </a:lnTo>
                  <a:lnTo>
                    <a:pt x="423" y="1022"/>
                  </a:lnTo>
                  <a:lnTo>
                    <a:pt x="433" y="1011"/>
                  </a:lnTo>
                  <a:lnTo>
                    <a:pt x="444" y="1006"/>
                  </a:lnTo>
                  <a:lnTo>
                    <a:pt x="454" y="1011"/>
                  </a:lnTo>
                  <a:lnTo>
                    <a:pt x="465" y="1022"/>
                  </a:lnTo>
                  <a:lnTo>
                    <a:pt x="475" y="1011"/>
                  </a:lnTo>
                  <a:lnTo>
                    <a:pt x="486" y="1006"/>
                  </a:lnTo>
                  <a:lnTo>
                    <a:pt x="496" y="1010"/>
                  </a:lnTo>
                  <a:lnTo>
                    <a:pt x="507" y="1022"/>
                  </a:lnTo>
                  <a:lnTo>
                    <a:pt x="517" y="1010"/>
                  </a:lnTo>
                  <a:lnTo>
                    <a:pt x="528" y="1006"/>
                  </a:lnTo>
                  <a:lnTo>
                    <a:pt x="539" y="1010"/>
                  </a:lnTo>
                  <a:lnTo>
                    <a:pt x="549" y="1022"/>
                  </a:lnTo>
                  <a:lnTo>
                    <a:pt x="560" y="1010"/>
                  </a:lnTo>
                  <a:lnTo>
                    <a:pt x="570" y="1005"/>
                  </a:lnTo>
                  <a:lnTo>
                    <a:pt x="581" y="1010"/>
                  </a:lnTo>
                  <a:lnTo>
                    <a:pt x="591" y="1022"/>
                  </a:lnTo>
                  <a:lnTo>
                    <a:pt x="602" y="1010"/>
                  </a:lnTo>
                  <a:lnTo>
                    <a:pt x="612" y="1005"/>
                  </a:lnTo>
                  <a:lnTo>
                    <a:pt x="623" y="1010"/>
                  </a:lnTo>
                  <a:lnTo>
                    <a:pt x="634" y="1022"/>
                  </a:lnTo>
                  <a:lnTo>
                    <a:pt x="644" y="1010"/>
                  </a:lnTo>
                  <a:lnTo>
                    <a:pt x="655" y="1005"/>
                  </a:lnTo>
                  <a:lnTo>
                    <a:pt x="665" y="1010"/>
                  </a:lnTo>
                  <a:lnTo>
                    <a:pt x="676" y="1022"/>
                  </a:lnTo>
                  <a:lnTo>
                    <a:pt x="686" y="1010"/>
                  </a:lnTo>
                  <a:lnTo>
                    <a:pt x="697" y="1004"/>
                  </a:lnTo>
                  <a:lnTo>
                    <a:pt x="708" y="1010"/>
                  </a:lnTo>
                  <a:lnTo>
                    <a:pt x="718" y="1022"/>
                  </a:lnTo>
                  <a:lnTo>
                    <a:pt x="729" y="1009"/>
                  </a:lnTo>
                  <a:lnTo>
                    <a:pt x="739" y="1004"/>
                  </a:lnTo>
                  <a:lnTo>
                    <a:pt x="750" y="1009"/>
                  </a:lnTo>
                  <a:lnTo>
                    <a:pt x="760" y="1022"/>
                  </a:lnTo>
                  <a:lnTo>
                    <a:pt x="771" y="1009"/>
                  </a:lnTo>
                  <a:lnTo>
                    <a:pt x="781" y="1003"/>
                  </a:lnTo>
                  <a:lnTo>
                    <a:pt x="792" y="1009"/>
                  </a:lnTo>
                  <a:lnTo>
                    <a:pt x="803" y="1022"/>
                  </a:lnTo>
                  <a:lnTo>
                    <a:pt x="813" y="1009"/>
                  </a:lnTo>
                  <a:lnTo>
                    <a:pt x="824" y="1003"/>
                  </a:lnTo>
                  <a:lnTo>
                    <a:pt x="834" y="1008"/>
                  </a:lnTo>
                  <a:lnTo>
                    <a:pt x="845" y="1022"/>
                  </a:lnTo>
                  <a:lnTo>
                    <a:pt x="855" y="1008"/>
                  </a:lnTo>
                  <a:lnTo>
                    <a:pt x="866" y="1002"/>
                  </a:lnTo>
                  <a:lnTo>
                    <a:pt x="876" y="1008"/>
                  </a:lnTo>
                  <a:lnTo>
                    <a:pt x="887" y="1022"/>
                  </a:lnTo>
                  <a:lnTo>
                    <a:pt x="898" y="1007"/>
                  </a:lnTo>
                  <a:lnTo>
                    <a:pt x="908" y="1001"/>
                  </a:lnTo>
                  <a:lnTo>
                    <a:pt x="919" y="1007"/>
                  </a:lnTo>
                  <a:lnTo>
                    <a:pt x="929" y="1022"/>
                  </a:lnTo>
                  <a:lnTo>
                    <a:pt x="940" y="1007"/>
                  </a:lnTo>
                  <a:lnTo>
                    <a:pt x="950" y="1000"/>
                  </a:lnTo>
                  <a:lnTo>
                    <a:pt x="961" y="1006"/>
                  </a:lnTo>
                  <a:lnTo>
                    <a:pt x="971" y="1022"/>
                  </a:lnTo>
                  <a:lnTo>
                    <a:pt x="982" y="1006"/>
                  </a:lnTo>
                  <a:lnTo>
                    <a:pt x="993" y="999"/>
                  </a:lnTo>
                  <a:lnTo>
                    <a:pt x="1003" y="1006"/>
                  </a:lnTo>
                  <a:lnTo>
                    <a:pt x="1014" y="1022"/>
                  </a:lnTo>
                  <a:lnTo>
                    <a:pt x="1024" y="1005"/>
                  </a:lnTo>
                  <a:lnTo>
                    <a:pt x="1035" y="998"/>
                  </a:lnTo>
                  <a:lnTo>
                    <a:pt x="1045" y="1005"/>
                  </a:lnTo>
                  <a:lnTo>
                    <a:pt x="1056" y="1022"/>
                  </a:lnTo>
                  <a:lnTo>
                    <a:pt x="1066" y="1004"/>
                  </a:lnTo>
                  <a:lnTo>
                    <a:pt x="1077" y="996"/>
                  </a:lnTo>
                  <a:lnTo>
                    <a:pt x="1088" y="1003"/>
                  </a:lnTo>
                  <a:lnTo>
                    <a:pt x="1098" y="1022"/>
                  </a:lnTo>
                  <a:lnTo>
                    <a:pt x="1109" y="1003"/>
                  </a:lnTo>
                  <a:lnTo>
                    <a:pt x="1119" y="994"/>
                  </a:lnTo>
                  <a:lnTo>
                    <a:pt x="1130" y="1002"/>
                  </a:lnTo>
                  <a:lnTo>
                    <a:pt x="1140" y="1022"/>
                  </a:lnTo>
                  <a:lnTo>
                    <a:pt x="1151" y="1002"/>
                  </a:lnTo>
                  <a:lnTo>
                    <a:pt x="1161" y="992"/>
                  </a:lnTo>
                  <a:lnTo>
                    <a:pt x="1172" y="1001"/>
                  </a:lnTo>
                  <a:lnTo>
                    <a:pt x="1183" y="1022"/>
                  </a:lnTo>
                  <a:lnTo>
                    <a:pt x="1193" y="1000"/>
                  </a:lnTo>
                  <a:lnTo>
                    <a:pt x="1204" y="990"/>
                  </a:lnTo>
                  <a:lnTo>
                    <a:pt x="1214" y="999"/>
                  </a:lnTo>
                  <a:lnTo>
                    <a:pt x="1225" y="1022"/>
                  </a:lnTo>
                  <a:lnTo>
                    <a:pt x="1235" y="998"/>
                  </a:lnTo>
                  <a:lnTo>
                    <a:pt x="1246" y="987"/>
                  </a:lnTo>
                  <a:lnTo>
                    <a:pt x="1257" y="996"/>
                  </a:lnTo>
                  <a:lnTo>
                    <a:pt x="1267" y="1022"/>
                  </a:lnTo>
                  <a:lnTo>
                    <a:pt x="1278" y="995"/>
                  </a:lnTo>
                  <a:lnTo>
                    <a:pt x="1288" y="983"/>
                  </a:lnTo>
                  <a:lnTo>
                    <a:pt x="1299" y="994"/>
                  </a:lnTo>
                  <a:lnTo>
                    <a:pt x="1309" y="1022"/>
                  </a:lnTo>
                  <a:lnTo>
                    <a:pt x="1320" y="992"/>
                  </a:lnTo>
                  <a:lnTo>
                    <a:pt x="1330" y="978"/>
                  </a:lnTo>
                  <a:lnTo>
                    <a:pt x="1341" y="990"/>
                  </a:lnTo>
                  <a:lnTo>
                    <a:pt x="1352" y="1022"/>
                  </a:lnTo>
                  <a:lnTo>
                    <a:pt x="1362" y="987"/>
                  </a:lnTo>
                  <a:lnTo>
                    <a:pt x="1373" y="971"/>
                  </a:lnTo>
                  <a:lnTo>
                    <a:pt x="1383" y="985"/>
                  </a:lnTo>
                  <a:lnTo>
                    <a:pt x="1394" y="1022"/>
                  </a:lnTo>
                  <a:lnTo>
                    <a:pt x="1404" y="982"/>
                  </a:lnTo>
                  <a:lnTo>
                    <a:pt x="1415" y="962"/>
                  </a:lnTo>
                  <a:lnTo>
                    <a:pt x="1425" y="978"/>
                  </a:lnTo>
                  <a:lnTo>
                    <a:pt x="1436" y="1022"/>
                  </a:lnTo>
                  <a:lnTo>
                    <a:pt x="1446" y="973"/>
                  </a:lnTo>
                  <a:lnTo>
                    <a:pt x="1457" y="949"/>
                  </a:lnTo>
                  <a:lnTo>
                    <a:pt x="1468" y="968"/>
                  </a:lnTo>
                  <a:lnTo>
                    <a:pt x="1478" y="1022"/>
                  </a:lnTo>
                  <a:lnTo>
                    <a:pt x="1489" y="961"/>
                  </a:lnTo>
                  <a:lnTo>
                    <a:pt x="1499" y="929"/>
                  </a:lnTo>
                  <a:lnTo>
                    <a:pt x="1510" y="951"/>
                  </a:lnTo>
                  <a:lnTo>
                    <a:pt x="1520" y="1022"/>
                  </a:lnTo>
                  <a:lnTo>
                    <a:pt x="1531" y="938"/>
                  </a:lnTo>
                  <a:lnTo>
                    <a:pt x="1541" y="892"/>
                  </a:lnTo>
                  <a:lnTo>
                    <a:pt x="1552" y="920"/>
                  </a:lnTo>
                  <a:lnTo>
                    <a:pt x="1563" y="1022"/>
                  </a:lnTo>
                  <a:lnTo>
                    <a:pt x="1573" y="891"/>
                  </a:lnTo>
                  <a:lnTo>
                    <a:pt x="1584" y="805"/>
                  </a:lnTo>
                  <a:lnTo>
                    <a:pt x="1594" y="838"/>
                  </a:lnTo>
                  <a:lnTo>
                    <a:pt x="1605" y="1022"/>
                  </a:lnTo>
                  <a:lnTo>
                    <a:pt x="1615" y="715"/>
                  </a:lnTo>
                  <a:lnTo>
                    <a:pt x="1626" y="371"/>
                  </a:lnTo>
                  <a:lnTo>
                    <a:pt x="1637" y="102"/>
                  </a:lnTo>
                  <a:lnTo>
                    <a:pt x="1647" y="0"/>
                  </a:lnTo>
                  <a:lnTo>
                    <a:pt x="1658" y="102"/>
                  </a:lnTo>
                  <a:lnTo>
                    <a:pt x="1668" y="371"/>
                  </a:lnTo>
                  <a:lnTo>
                    <a:pt x="1679" y="715"/>
                  </a:lnTo>
                  <a:lnTo>
                    <a:pt x="1689" y="1022"/>
                  </a:lnTo>
                  <a:lnTo>
                    <a:pt x="1700" y="838"/>
                  </a:lnTo>
                  <a:lnTo>
                    <a:pt x="1710" y="805"/>
                  </a:lnTo>
                  <a:lnTo>
                    <a:pt x="1721" y="891"/>
                  </a:lnTo>
                  <a:lnTo>
                    <a:pt x="1732" y="1022"/>
                  </a:lnTo>
                  <a:lnTo>
                    <a:pt x="1742" y="920"/>
                  </a:lnTo>
                  <a:lnTo>
                    <a:pt x="1753" y="892"/>
                  </a:lnTo>
                  <a:lnTo>
                    <a:pt x="1763" y="938"/>
                  </a:lnTo>
                  <a:lnTo>
                    <a:pt x="1774" y="1022"/>
                  </a:lnTo>
                  <a:lnTo>
                    <a:pt x="1784" y="951"/>
                  </a:lnTo>
                  <a:lnTo>
                    <a:pt x="1795" y="929"/>
                  </a:lnTo>
                  <a:lnTo>
                    <a:pt x="1805" y="961"/>
                  </a:lnTo>
                  <a:lnTo>
                    <a:pt x="1816" y="1022"/>
                  </a:lnTo>
                  <a:lnTo>
                    <a:pt x="1827" y="968"/>
                  </a:lnTo>
                  <a:lnTo>
                    <a:pt x="1837" y="949"/>
                  </a:lnTo>
                  <a:lnTo>
                    <a:pt x="1848" y="973"/>
                  </a:lnTo>
                  <a:lnTo>
                    <a:pt x="1858" y="1022"/>
                  </a:lnTo>
                  <a:lnTo>
                    <a:pt x="1869" y="978"/>
                  </a:lnTo>
                  <a:lnTo>
                    <a:pt x="1879" y="962"/>
                  </a:lnTo>
                  <a:lnTo>
                    <a:pt x="1890" y="982"/>
                  </a:lnTo>
                  <a:lnTo>
                    <a:pt x="1900" y="1022"/>
                  </a:lnTo>
                  <a:lnTo>
                    <a:pt x="1911" y="985"/>
                  </a:lnTo>
                  <a:lnTo>
                    <a:pt x="1921" y="971"/>
                  </a:lnTo>
                  <a:lnTo>
                    <a:pt x="1932" y="987"/>
                  </a:lnTo>
                  <a:lnTo>
                    <a:pt x="1943" y="1022"/>
                  </a:lnTo>
                  <a:lnTo>
                    <a:pt x="1953" y="990"/>
                  </a:lnTo>
                  <a:lnTo>
                    <a:pt x="1964" y="978"/>
                  </a:lnTo>
                  <a:lnTo>
                    <a:pt x="1974" y="992"/>
                  </a:lnTo>
                  <a:lnTo>
                    <a:pt x="1985" y="1022"/>
                  </a:lnTo>
                  <a:lnTo>
                    <a:pt x="1995" y="994"/>
                  </a:lnTo>
                  <a:lnTo>
                    <a:pt x="2006" y="983"/>
                  </a:lnTo>
                  <a:lnTo>
                    <a:pt x="2017" y="995"/>
                  </a:lnTo>
                  <a:lnTo>
                    <a:pt x="2027" y="1022"/>
                  </a:lnTo>
                  <a:lnTo>
                    <a:pt x="2038" y="996"/>
                  </a:lnTo>
                  <a:lnTo>
                    <a:pt x="2048" y="987"/>
                  </a:lnTo>
                  <a:lnTo>
                    <a:pt x="2059" y="998"/>
                  </a:lnTo>
                  <a:lnTo>
                    <a:pt x="2069" y="1022"/>
                  </a:lnTo>
                  <a:lnTo>
                    <a:pt x="2080" y="999"/>
                  </a:lnTo>
                  <a:lnTo>
                    <a:pt x="2090" y="990"/>
                  </a:lnTo>
                  <a:lnTo>
                    <a:pt x="2101" y="1000"/>
                  </a:lnTo>
                  <a:lnTo>
                    <a:pt x="2112" y="1022"/>
                  </a:lnTo>
                  <a:lnTo>
                    <a:pt x="2122" y="1001"/>
                  </a:lnTo>
                  <a:lnTo>
                    <a:pt x="2133" y="992"/>
                  </a:lnTo>
                  <a:lnTo>
                    <a:pt x="2143" y="1002"/>
                  </a:lnTo>
                  <a:lnTo>
                    <a:pt x="2154" y="1022"/>
                  </a:lnTo>
                  <a:lnTo>
                    <a:pt x="2164" y="1002"/>
                  </a:lnTo>
                  <a:lnTo>
                    <a:pt x="2175" y="994"/>
                  </a:lnTo>
                  <a:lnTo>
                    <a:pt x="2186" y="1003"/>
                  </a:lnTo>
                  <a:lnTo>
                    <a:pt x="2196" y="1022"/>
                  </a:lnTo>
                  <a:lnTo>
                    <a:pt x="2207" y="1003"/>
                  </a:lnTo>
                  <a:lnTo>
                    <a:pt x="2217" y="996"/>
                  </a:lnTo>
                  <a:lnTo>
                    <a:pt x="2228" y="1004"/>
                  </a:lnTo>
                  <a:lnTo>
                    <a:pt x="2238" y="1022"/>
                  </a:lnTo>
                  <a:lnTo>
                    <a:pt x="2249" y="1005"/>
                  </a:lnTo>
                  <a:lnTo>
                    <a:pt x="2259" y="998"/>
                  </a:lnTo>
                  <a:lnTo>
                    <a:pt x="2270" y="1005"/>
                  </a:lnTo>
                  <a:lnTo>
                    <a:pt x="2280" y="1022"/>
                  </a:lnTo>
                  <a:lnTo>
                    <a:pt x="2291" y="1006"/>
                  </a:lnTo>
                  <a:lnTo>
                    <a:pt x="2302" y="999"/>
                  </a:lnTo>
                  <a:lnTo>
                    <a:pt x="2312" y="1006"/>
                  </a:lnTo>
                  <a:lnTo>
                    <a:pt x="2323" y="1022"/>
                  </a:lnTo>
                  <a:lnTo>
                    <a:pt x="2333" y="1006"/>
                  </a:lnTo>
                  <a:lnTo>
                    <a:pt x="2344" y="1000"/>
                  </a:lnTo>
                  <a:lnTo>
                    <a:pt x="2354" y="1007"/>
                  </a:lnTo>
                  <a:lnTo>
                    <a:pt x="2365" y="1022"/>
                  </a:lnTo>
                  <a:lnTo>
                    <a:pt x="2375" y="1007"/>
                  </a:lnTo>
                  <a:lnTo>
                    <a:pt x="2386" y="1001"/>
                  </a:lnTo>
                  <a:lnTo>
                    <a:pt x="2397" y="1007"/>
                  </a:lnTo>
                  <a:lnTo>
                    <a:pt x="2407" y="1022"/>
                  </a:lnTo>
                  <a:lnTo>
                    <a:pt x="2418" y="1008"/>
                  </a:lnTo>
                  <a:lnTo>
                    <a:pt x="2428" y="1002"/>
                  </a:lnTo>
                  <a:lnTo>
                    <a:pt x="2439" y="1008"/>
                  </a:lnTo>
                  <a:lnTo>
                    <a:pt x="2449" y="1022"/>
                  </a:lnTo>
                  <a:lnTo>
                    <a:pt x="2460" y="1008"/>
                  </a:lnTo>
                  <a:lnTo>
                    <a:pt x="2470" y="1003"/>
                  </a:lnTo>
                  <a:lnTo>
                    <a:pt x="2481" y="1009"/>
                  </a:lnTo>
                  <a:lnTo>
                    <a:pt x="2492" y="1022"/>
                  </a:lnTo>
                  <a:lnTo>
                    <a:pt x="2502" y="1009"/>
                  </a:lnTo>
                  <a:lnTo>
                    <a:pt x="2513" y="1003"/>
                  </a:lnTo>
                  <a:lnTo>
                    <a:pt x="2523" y="1009"/>
                  </a:lnTo>
                  <a:lnTo>
                    <a:pt x="2534" y="1022"/>
                  </a:lnTo>
                  <a:lnTo>
                    <a:pt x="2544" y="1009"/>
                  </a:lnTo>
                  <a:lnTo>
                    <a:pt x="2555" y="1004"/>
                  </a:lnTo>
                  <a:lnTo>
                    <a:pt x="2566" y="1009"/>
                  </a:lnTo>
                  <a:lnTo>
                    <a:pt x="2576" y="1022"/>
                  </a:lnTo>
                  <a:lnTo>
                    <a:pt x="2587" y="1010"/>
                  </a:lnTo>
                  <a:lnTo>
                    <a:pt x="2597" y="1004"/>
                  </a:lnTo>
                  <a:lnTo>
                    <a:pt x="2608" y="1010"/>
                  </a:lnTo>
                  <a:lnTo>
                    <a:pt x="2618" y="1022"/>
                  </a:lnTo>
                  <a:lnTo>
                    <a:pt x="2629" y="1010"/>
                  </a:lnTo>
                  <a:lnTo>
                    <a:pt x="2639" y="1005"/>
                  </a:lnTo>
                  <a:lnTo>
                    <a:pt x="2650" y="1010"/>
                  </a:lnTo>
                  <a:lnTo>
                    <a:pt x="2661" y="1022"/>
                  </a:lnTo>
                  <a:lnTo>
                    <a:pt x="2671" y="1010"/>
                  </a:lnTo>
                  <a:lnTo>
                    <a:pt x="2682" y="1005"/>
                  </a:lnTo>
                  <a:lnTo>
                    <a:pt x="2692" y="1010"/>
                  </a:lnTo>
                </a:path>
              </a:pathLst>
            </a:custGeom>
            <a:noFill/>
            <a:ln w="3175" cap="flat">
              <a:solidFill>
                <a:srgbClr val="00B0F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752" name="Group 751"/>
          <p:cNvGrpSpPr/>
          <p:nvPr/>
        </p:nvGrpSpPr>
        <p:grpSpPr>
          <a:xfrm>
            <a:off x="5381155" y="4505999"/>
            <a:ext cx="2672064" cy="234037"/>
            <a:chOff x="5470826" y="3826346"/>
            <a:chExt cx="2672064" cy="1007398"/>
          </a:xfrm>
        </p:grpSpPr>
        <p:sp>
          <p:nvSpPr>
            <p:cNvPr id="724" name="Freeform 231"/>
            <p:cNvSpPr>
              <a:spLocks/>
            </p:cNvSpPr>
            <p:nvPr/>
          </p:nvSpPr>
          <p:spPr bwMode="auto">
            <a:xfrm>
              <a:off x="5470826" y="3826346"/>
              <a:ext cx="2672064" cy="1007398"/>
            </a:xfrm>
            <a:custGeom>
              <a:avLst/>
              <a:gdLst>
                <a:gd name="T0" fmla="*/ 42 w 2692"/>
                <a:gd name="T1" fmla="*/ 1022 h 1022"/>
                <a:gd name="T2" fmla="*/ 95 w 2692"/>
                <a:gd name="T3" fmla="*/ 1010 h 1022"/>
                <a:gd name="T4" fmla="*/ 148 w 2692"/>
                <a:gd name="T5" fmla="*/ 1006 h 1022"/>
                <a:gd name="T6" fmla="*/ 201 w 2692"/>
                <a:gd name="T7" fmla="*/ 1011 h 1022"/>
                <a:gd name="T8" fmla="*/ 254 w 2692"/>
                <a:gd name="T9" fmla="*/ 1022 h 1022"/>
                <a:gd name="T10" fmla="*/ 306 w 2692"/>
                <a:gd name="T11" fmla="*/ 1011 h 1022"/>
                <a:gd name="T12" fmla="*/ 359 w 2692"/>
                <a:gd name="T13" fmla="*/ 1006 h 1022"/>
                <a:gd name="T14" fmla="*/ 412 w 2692"/>
                <a:gd name="T15" fmla="*/ 1011 h 1022"/>
                <a:gd name="T16" fmla="*/ 465 w 2692"/>
                <a:gd name="T17" fmla="*/ 1022 h 1022"/>
                <a:gd name="T18" fmla="*/ 517 w 2692"/>
                <a:gd name="T19" fmla="*/ 1011 h 1022"/>
                <a:gd name="T20" fmla="*/ 570 w 2692"/>
                <a:gd name="T21" fmla="*/ 1006 h 1022"/>
                <a:gd name="T22" fmla="*/ 623 w 2692"/>
                <a:gd name="T23" fmla="*/ 1010 h 1022"/>
                <a:gd name="T24" fmla="*/ 676 w 2692"/>
                <a:gd name="T25" fmla="*/ 1022 h 1022"/>
                <a:gd name="T26" fmla="*/ 729 w 2692"/>
                <a:gd name="T27" fmla="*/ 1010 h 1022"/>
                <a:gd name="T28" fmla="*/ 781 w 2692"/>
                <a:gd name="T29" fmla="*/ 1004 h 1022"/>
                <a:gd name="T30" fmla="*/ 834 w 2692"/>
                <a:gd name="T31" fmla="*/ 1009 h 1022"/>
                <a:gd name="T32" fmla="*/ 887 w 2692"/>
                <a:gd name="T33" fmla="*/ 1022 h 1022"/>
                <a:gd name="T34" fmla="*/ 940 w 2692"/>
                <a:gd name="T35" fmla="*/ 1008 h 1022"/>
                <a:gd name="T36" fmla="*/ 993 w 2692"/>
                <a:gd name="T37" fmla="*/ 1001 h 1022"/>
                <a:gd name="T38" fmla="*/ 1045 w 2692"/>
                <a:gd name="T39" fmla="*/ 1006 h 1022"/>
                <a:gd name="T40" fmla="*/ 1098 w 2692"/>
                <a:gd name="T41" fmla="*/ 1022 h 1022"/>
                <a:gd name="T42" fmla="*/ 1151 w 2692"/>
                <a:gd name="T43" fmla="*/ 1004 h 1022"/>
                <a:gd name="T44" fmla="*/ 1204 w 2692"/>
                <a:gd name="T45" fmla="*/ 994 h 1022"/>
                <a:gd name="T46" fmla="*/ 1257 w 2692"/>
                <a:gd name="T47" fmla="*/ 1001 h 1022"/>
                <a:gd name="T48" fmla="*/ 1309 w 2692"/>
                <a:gd name="T49" fmla="*/ 1022 h 1022"/>
                <a:gd name="T50" fmla="*/ 1362 w 2692"/>
                <a:gd name="T51" fmla="*/ 995 h 1022"/>
                <a:gd name="T52" fmla="*/ 1415 w 2692"/>
                <a:gd name="T53" fmla="*/ 978 h 1022"/>
                <a:gd name="T54" fmla="*/ 1468 w 2692"/>
                <a:gd name="T55" fmla="*/ 985 h 1022"/>
                <a:gd name="T56" fmla="*/ 1520 w 2692"/>
                <a:gd name="T57" fmla="*/ 1022 h 1022"/>
                <a:gd name="T58" fmla="*/ 1573 w 2692"/>
                <a:gd name="T59" fmla="*/ 961 h 1022"/>
                <a:gd name="T60" fmla="*/ 1626 w 2692"/>
                <a:gd name="T61" fmla="*/ 892 h 1022"/>
                <a:gd name="T62" fmla="*/ 1679 w 2692"/>
                <a:gd name="T63" fmla="*/ 838 h 1022"/>
                <a:gd name="T64" fmla="*/ 1732 w 2692"/>
                <a:gd name="T65" fmla="*/ 0 h 1022"/>
                <a:gd name="T66" fmla="*/ 1784 w 2692"/>
                <a:gd name="T67" fmla="*/ 838 h 1022"/>
                <a:gd name="T68" fmla="*/ 1837 w 2692"/>
                <a:gd name="T69" fmla="*/ 892 h 1022"/>
                <a:gd name="T70" fmla="*/ 1890 w 2692"/>
                <a:gd name="T71" fmla="*/ 961 h 1022"/>
                <a:gd name="T72" fmla="*/ 1943 w 2692"/>
                <a:gd name="T73" fmla="*/ 1022 h 1022"/>
                <a:gd name="T74" fmla="*/ 1995 w 2692"/>
                <a:gd name="T75" fmla="*/ 985 h 1022"/>
                <a:gd name="T76" fmla="*/ 2048 w 2692"/>
                <a:gd name="T77" fmla="*/ 978 h 1022"/>
                <a:gd name="T78" fmla="*/ 2101 w 2692"/>
                <a:gd name="T79" fmla="*/ 995 h 1022"/>
                <a:gd name="T80" fmla="*/ 2154 w 2692"/>
                <a:gd name="T81" fmla="*/ 1022 h 1022"/>
                <a:gd name="T82" fmla="*/ 2207 w 2692"/>
                <a:gd name="T83" fmla="*/ 1001 h 1022"/>
                <a:gd name="T84" fmla="*/ 2259 w 2692"/>
                <a:gd name="T85" fmla="*/ 994 h 1022"/>
                <a:gd name="T86" fmla="*/ 2312 w 2692"/>
                <a:gd name="T87" fmla="*/ 1004 h 1022"/>
                <a:gd name="T88" fmla="*/ 2365 w 2692"/>
                <a:gd name="T89" fmla="*/ 1022 h 1022"/>
                <a:gd name="T90" fmla="*/ 2418 w 2692"/>
                <a:gd name="T91" fmla="*/ 1006 h 1022"/>
                <a:gd name="T92" fmla="*/ 2470 w 2692"/>
                <a:gd name="T93" fmla="*/ 1001 h 1022"/>
                <a:gd name="T94" fmla="*/ 2523 w 2692"/>
                <a:gd name="T95" fmla="*/ 1008 h 1022"/>
                <a:gd name="T96" fmla="*/ 2576 w 2692"/>
                <a:gd name="T97" fmla="*/ 1022 h 1022"/>
                <a:gd name="T98" fmla="*/ 2629 w 2692"/>
                <a:gd name="T99" fmla="*/ 1009 h 1022"/>
                <a:gd name="T100" fmla="*/ 2682 w 2692"/>
                <a:gd name="T101" fmla="*/ 1004 h 10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692" h="1022">
                  <a:moveTo>
                    <a:pt x="0" y="1022"/>
                  </a:moveTo>
                  <a:lnTo>
                    <a:pt x="11" y="1010"/>
                  </a:lnTo>
                  <a:lnTo>
                    <a:pt x="21" y="1005"/>
                  </a:lnTo>
                  <a:lnTo>
                    <a:pt x="32" y="1010"/>
                  </a:lnTo>
                  <a:lnTo>
                    <a:pt x="42" y="1022"/>
                  </a:lnTo>
                  <a:lnTo>
                    <a:pt x="53" y="1010"/>
                  </a:lnTo>
                  <a:lnTo>
                    <a:pt x="64" y="1005"/>
                  </a:lnTo>
                  <a:lnTo>
                    <a:pt x="74" y="1010"/>
                  </a:lnTo>
                  <a:lnTo>
                    <a:pt x="85" y="1022"/>
                  </a:lnTo>
                  <a:lnTo>
                    <a:pt x="95" y="1010"/>
                  </a:lnTo>
                  <a:lnTo>
                    <a:pt x="106" y="1005"/>
                  </a:lnTo>
                  <a:lnTo>
                    <a:pt x="116" y="1010"/>
                  </a:lnTo>
                  <a:lnTo>
                    <a:pt x="127" y="1022"/>
                  </a:lnTo>
                  <a:lnTo>
                    <a:pt x="137" y="1010"/>
                  </a:lnTo>
                  <a:lnTo>
                    <a:pt x="148" y="1006"/>
                  </a:lnTo>
                  <a:lnTo>
                    <a:pt x="159" y="1010"/>
                  </a:lnTo>
                  <a:lnTo>
                    <a:pt x="169" y="1022"/>
                  </a:lnTo>
                  <a:lnTo>
                    <a:pt x="180" y="1010"/>
                  </a:lnTo>
                  <a:lnTo>
                    <a:pt x="190" y="1006"/>
                  </a:lnTo>
                  <a:lnTo>
                    <a:pt x="201" y="1011"/>
                  </a:lnTo>
                  <a:lnTo>
                    <a:pt x="211" y="1022"/>
                  </a:lnTo>
                  <a:lnTo>
                    <a:pt x="222" y="1011"/>
                  </a:lnTo>
                  <a:lnTo>
                    <a:pt x="232" y="1006"/>
                  </a:lnTo>
                  <a:lnTo>
                    <a:pt x="243" y="1011"/>
                  </a:lnTo>
                  <a:lnTo>
                    <a:pt x="254" y="1022"/>
                  </a:lnTo>
                  <a:lnTo>
                    <a:pt x="264" y="1011"/>
                  </a:lnTo>
                  <a:lnTo>
                    <a:pt x="275" y="1006"/>
                  </a:lnTo>
                  <a:lnTo>
                    <a:pt x="285" y="1011"/>
                  </a:lnTo>
                  <a:lnTo>
                    <a:pt x="296" y="1022"/>
                  </a:lnTo>
                  <a:lnTo>
                    <a:pt x="306" y="1011"/>
                  </a:lnTo>
                  <a:lnTo>
                    <a:pt x="317" y="1006"/>
                  </a:lnTo>
                  <a:lnTo>
                    <a:pt x="328" y="1011"/>
                  </a:lnTo>
                  <a:lnTo>
                    <a:pt x="338" y="1022"/>
                  </a:lnTo>
                  <a:lnTo>
                    <a:pt x="349" y="1011"/>
                  </a:lnTo>
                  <a:lnTo>
                    <a:pt x="359" y="1006"/>
                  </a:lnTo>
                  <a:lnTo>
                    <a:pt x="370" y="1011"/>
                  </a:lnTo>
                  <a:lnTo>
                    <a:pt x="380" y="1022"/>
                  </a:lnTo>
                  <a:lnTo>
                    <a:pt x="391" y="1011"/>
                  </a:lnTo>
                  <a:lnTo>
                    <a:pt x="401" y="1006"/>
                  </a:lnTo>
                  <a:lnTo>
                    <a:pt x="412" y="1011"/>
                  </a:lnTo>
                  <a:lnTo>
                    <a:pt x="423" y="1022"/>
                  </a:lnTo>
                  <a:lnTo>
                    <a:pt x="433" y="1011"/>
                  </a:lnTo>
                  <a:lnTo>
                    <a:pt x="444" y="1006"/>
                  </a:lnTo>
                  <a:lnTo>
                    <a:pt x="454" y="1011"/>
                  </a:lnTo>
                  <a:lnTo>
                    <a:pt x="465" y="1022"/>
                  </a:lnTo>
                  <a:lnTo>
                    <a:pt x="475" y="1011"/>
                  </a:lnTo>
                  <a:lnTo>
                    <a:pt x="486" y="1006"/>
                  </a:lnTo>
                  <a:lnTo>
                    <a:pt x="496" y="1011"/>
                  </a:lnTo>
                  <a:lnTo>
                    <a:pt x="507" y="1022"/>
                  </a:lnTo>
                  <a:lnTo>
                    <a:pt x="517" y="1011"/>
                  </a:lnTo>
                  <a:lnTo>
                    <a:pt x="528" y="1006"/>
                  </a:lnTo>
                  <a:lnTo>
                    <a:pt x="539" y="1011"/>
                  </a:lnTo>
                  <a:lnTo>
                    <a:pt x="549" y="1022"/>
                  </a:lnTo>
                  <a:lnTo>
                    <a:pt x="560" y="1011"/>
                  </a:lnTo>
                  <a:lnTo>
                    <a:pt x="570" y="1006"/>
                  </a:lnTo>
                  <a:lnTo>
                    <a:pt x="581" y="1010"/>
                  </a:lnTo>
                  <a:lnTo>
                    <a:pt x="591" y="1022"/>
                  </a:lnTo>
                  <a:lnTo>
                    <a:pt x="602" y="1010"/>
                  </a:lnTo>
                  <a:lnTo>
                    <a:pt x="612" y="1006"/>
                  </a:lnTo>
                  <a:lnTo>
                    <a:pt x="623" y="1010"/>
                  </a:lnTo>
                  <a:lnTo>
                    <a:pt x="634" y="1022"/>
                  </a:lnTo>
                  <a:lnTo>
                    <a:pt x="644" y="1010"/>
                  </a:lnTo>
                  <a:lnTo>
                    <a:pt x="655" y="1005"/>
                  </a:lnTo>
                  <a:lnTo>
                    <a:pt x="665" y="1010"/>
                  </a:lnTo>
                  <a:lnTo>
                    <a:pt x="676" y="1022"/>
                  </a:lnTo>
                  <a:lnTo>
                    <a:pt x="686" y="1010"/>
                  </a:lnTo>
                  <a:lnTo>
                    <a:pt x="697" y="1005"/>
                  </a:lnTo>
                  <a:lnTo>
                    <a:pt x="708" y="1010"/>
                  </a:lnTo>
                  <a:lnTo>
                    <a:pt x="718" y="1022"/>
                  </a:lnTo>
                  <a:lnTo>
                    <a:pt x="729" y="1010"/>
                  </a:lnTo>
                  <a:lnTo>
                    <a:pt x="739" y="1005"/>
                  </a:lnTo>
                  <a:lnTo>
                    <a:pt x="750" y="1010"/>
                  </a:lnTo>
                  <a:lnTo>
                    <a:pt x="760" y="1022"/>
                  </a:lnTo>
                  <a:lnTo>
                    <a:pt x="771" y="1010"/>
                  </a:lnTo>
                  <a:lnTo>
                    <a:pt x="781" y="1004"/>
                  </a:lnTo>
                  <a:lnTo>
                    <a:pt x="792" y="1010"/>
                  </a:lnTo>
                  <a:lnTo>
                    <a:pt x="803" y="1022"/>
                  </a:lnTo>
                  <a:lnTo>
                    <a:pt x="813" y="1009"/>
                  </a:lnTo>
                  <a:lnTo>
                    <a:pt x="824" y="1004"/>
                  </a:lnTo>
                  <a:lnTo>
                    <a:pt x="834" y="1009"/>
                  </a:lnTo>
                  <a:lnTo>
                    <a:pt x="845" y="1022"/>
                  </a:lnTo>
                  <a:lnTo>
                    <a:pt x="855" y="1009"/>
                  </a:lnTo>
                  <a:lnTo>
                    <a:pt x="866" y="1003"/>
                  </a:lnTo>
                  <a:lnTo>
                    <a:pt x="876" y="1009"/>
                  </a:lnTo>
                  <a:lnTo>
                    <a:pt x="887" y="1022"/>
                  </a:lnTo>
                  <a:lnTo>
                    <a:pt x="898" y="1009"/>
                  </a:lnTo>
                  <a:lnTo>
                    <a:pt x="908" y="1003"/>
                  </a:lnTo>
                  <a:lnTo>
                    <a:pt x="919" y="1008"/>
                  </a:lnTo>
                  <a:lnTo>
                    <a:pt x="929" y="1022"/>
                  </a:lnTo>
                  <a:lnTo>
                    <a:pt x="940" y="1008"/>
                  </a:lnTo>
                  <a:lnTo>
                    <a:pt x="950" y="1002"/>
                  </a:lnTo>
                  <a:lnTo>
                    <a:pt x="961" y="1008"/>
                  </a:lnTo>
                  <a:lnTo>
                    <a:pt x="971" y="1022"/>
                  </a:lnTo>
                  <a:lnTo>
                    <a:pt x="982" y="1007"/>
                  </a:lnTo>
                  <a:lnTo>
                    <a:pt x="993" y="1001"/>
                  </a:lnTo>
                  <a:lnTo>
                    <a:pt x="1003" y="1007"/>
                  </a:lnTo>
                  <a:lnTo>
                    <a:pt x="1014" y="1022"/>
                  </a:lnTo>
                  <a:lnTo>
                    <a:pt x="1024" y="1007"/>
                  </a:lnTo>
                  <a:lnTo>
                    <a:pt x="1035" y="1000"/>
                  </a:lnTo>
                  <a:lnTo>
                    <a:pt x="1045" y="1006"/>
                  </a:lnTo>
                  <a:lnTo>
                    <a:pt x="1056" y="1022"/>
                  </a:lnTo>
                  <a:lnTo>
                    <a:pt x="1066" y="1006"/>
                  </a:lnTo>
                  <a:lnTo>
                    <a:pt x="1077" y="999"/>
                  </a:lnTo>
                  <a:lnTo>
                    <a:pt x="1088" y="1006"/>
                  </a:lnTo>
                  <a:lnTo>
                    <a:pt x="1098" y="1022"/>
                  </a:lnTo>
                  <a:lnTo>
                    <a:pt x="1109" y="1005"/>
                  </a:lnTo>
                  <a:lnTo>
                    <a:pt x="1119" y="998"/>
                  </a:lnTo>
                  <a:lnTo>
                    <a:pt x="1130" y="1005"/>
                  </a:lnTo>
                  <a:lnTo>
                    <a:pt x="1140" y="1022"/>
                  </a:lnTo>
                  <a:lnTo>
                    <a:pt x="1151" y="1004"/>
                  </a:lnTo>
                  <a:lnTo>
                    <a:pt x="1161" y="996"/>
                  </a:lnTo>
                  <a:lnTo>
                    <a:pt x="1172" y="1003"/>
                  </a:lnTo>
                  <a:lnTo>
                    <a:pt x="1183" y="1022"/>
                  </a:lnTo>
                  <a:lnTo>
                    <a:pt x="1193" y="1003"/>
                  </a:lnTo>
                  <a:lnTo>
                    <a:pt x="1204" y="994"/>
                  </a:lnTo>
                  <a:lnTo>
                    <a:pt x="1214" y="1002"/>
                  </a:lnTo>
                  <a:lnTo>
                    <a:pt x="1225" y="1022"/>
                  </a:lnTo>
                  <a:lnTo>
                    <a:pt x="1235" y="1002"/>
                  </a:lnTo>
                  <a:lnTo>
                    <a:pt x="1246" y="992"/>
                  </a:lnTo>
                  <a:lnTo>
                    <a:pt x="1257" y="1001"/>
                  </a:lnTo>
                  <a:lnTo>
                    <a:pt x="1267" y="1022"/>
                  </a:lnTo>
                  <a:lnTo>
                    <a:pt x="1278" y="1000"/>
                  </a:lnTo>
                  <a:lnTo>
                    <a:pt x="1288" y="990"/>
                  </a:lnTo>
                  <a:lnTo>
                    <a:pt x="1299" y="999"/>
                  </a:lnTo>
                  <a:lnTo>
                    <a:pt x="1309" y="1022"/>
                  </a:lnTo>
                  <a:lnTo>
                    <a:pt x="1320" y="998"/>
                  </a:lnTo>
                  <a:lnTo>
                    <a:pt x="1330" y="987"/>
                  </a:lnTo>
                  <a:lnTo>
                    <a:pt x="1341" y="996"/>
                  </a:lnTo>
                  <a:lnTo>
                    <a:pt x="1352" y="1022"/>
                  </a:lnTo>
                  <a:lnTo>
                    <a:pt x="1362" y="995"/>
                  </a:lnTo>
                  <a:lnTo>
                    <a:pt x="1373" y="983"/>
                  </a:lnTo>
                  <a:lnTo>
                    <a:pt x="1383" y="994"/>
                  </a:lnTo>
                  <a:lnTo>
                    <a:pt x="1394" y="1022"/>
                  </a:lnTo>
                  <a:lnTo>
                    <a:pt x="1404" y="992"/>
                  </a:lnTo>
                  <a:lnTo>
                    <a:pt x="1415" y="978"/>
                  </a:lnTo>
                  <a:lnTo>
                    <a:pt x="1425" y="990"/>
                  </a:lnTo>
                  <a:lnTo>
                    <a:pt x="1436" y="1022"/>
                  </a:lnTo>
                  <a:lnTo>
                    <a:pt x="1446" y="987"/>
                  </a:lnTo>
                  <a:lnTo>
                    <a:pt x="1457" y="971"/>
                  </a:lnTo>
                  <a:lnTo>
                    <a:pt x="1468" y="985"/>
                  </a:lnTo>
                  <a:lnTo>
                    <a:pt x="1478" y="1022"/>
                  </a:lnTo>
                  <a:lnTo>
                    <a:pt x="1489" y="982"/>
                  </a:lnTo>
                  <a:lnTo>
                    <a:pt x="1499" y="962"/>
                  </a:lnTo>
                  <a:lnTo>
                    <a:pt x="1510" y="978"/>
                  </a:lnTo>
                  <a:lnTo>
                    <a:pt x="1520" y="1022"/>
                  </a:lnTo>
                  <a:lnTo>
                    <a:pt x="1531" y="973"/>
                  </a:lnTo>
                  <a:lnTo>
                    <a:pt x="1541" y="949"/>
                  </a:lnTo>
                  <a:lnTo>
                    <a:pt x="1552" y="968"/>
                  </a:lnTo>
                  <a:lnTo>
                    <a:pt x="1563" y="1022"/>
                  </a:lnTo>
                  <a:lnTo>
                    <a:pt x="1573" y="961"/>
                  </a:lnTo>
                  <a:lnTo>
                    <a:pt x="1584" y="929"/>
                  </a:lnTo>
                  <a:lnTo>
                    <a:pt x="1594" y="951"/>
                  </a:lnTo>
                  <a:lnTo>
                    <a:pt x="1605" y="1022"/>
                  </a:lnTo>
                  <a:lnTo>
                    <a:pt x="1615" y="938"/>
                  </a:lnTo>
                  <a:lnTo>
                    <a:pt x="1626" y="892"/>
                  </a:lnTo>
                  <a:lnTo>
                    <a:pt x="1637" y="920"/>
                  </a:lnTo>
                  <a:lnTo>
                    <a:pt x="1647" y="1022"/>
                  </a:lnTo>
                  <a:lnTo>
                    <a:pt x="1658" y="891"/>
                  </a:lnTo>
                  <a:lnTo>
                    <a:pt x="1668" y="805"/>
                  </a:lnTo>
                  <a:lnTo>
                    <a:pt x="1679" y="838"/>
                  </a:lnTo>
                  <a:lnTo>
                    <a:pt x="1689" y="1022"/>
                  </a:lnTo>
                  <a:lnTo>
                    <a:pt x="1700" y="715"/>
                  </a:lnTo>
                  <a:lnTo>
                    <a:pt x="1710" y="371"/>
                  </a:lnTo>
                  <a:lnTo>
                    <a:pt x="1721" y="102"/>
                  </a:lnTo>
                  <a:lnTo>
                    <a:pt x="1732" y="0"/>
                  </a:lnTo>
                  <a:lnTo>
                    <a:pt x="1742" y="102"/>
                  </a:lnTo>
                  <a:lnTo>
                    <a:pt x="1753" y="371"/>
                  </a:lnTo>
                  <a:lnTo>
                    <a:pt x="1763" y="715"/>
                  </a:lnTo>
                  <a:lnTo>
                    <a:pt x="1774" y="1022"/>
                  </a:lnTo>
                  <a:lnTo>
                    <a:pt x="1784" y="838"/>
                  </a:lnTo>
                  <a:lnTo>
                    <a:pt x="1795" y="805"/>
                  </a:lnTo>
                  <a:lnTo>
                    <a:pt x="1805" y="891"/>
                  </a:lnTo>
                  <a:lnTo>
                    <a:pt x="1816" y="1022"/>
                  </a:lnTo>
                  <a:lnTo>
                    <a:pt x="1827" y="920"/>
                  </a:lnTo>
                  <a:lnTo>
                    <a:pt x="1837" y="892"/>
                  </a:lnTo>
                  <a:lnTo>
                    <a:pt x="1848" y="938"/>
                  </a:lnTo>
                  <a:lnTo>
                    <a:pt x="1858" y="1022"/>
                  </a:lnTo>
                  <a:lnTo>
                    <a:pt x="1869" y="951"/>
                  </a:lnTo>
                  <a:lnTo>
                    <a:pt x="1879" y="929"/>
                  </a:lnTo>
                  <a:lnTo>
                    <a:pt x="1890" y="961"/>
                  </a:lnTo>
                  <a:lnTo>
                    <a:pt x="1900" y="1022"/>
                  </a:lnTo>
                  <a:lnTo>
                    <a:pt x="1911" y="968"/>
                  </a:lnTo>
                  <a:lnTo>
                    <a:pt x="1921" y="949"/>
                  </a:lnTo>
                  <a:lnTo>
                    <a:pt x="1932" y="973"/>
                  </a:lnTo>
                  <a:lnTo>
                    <a:pt x="1943" y="1022"/>
                  </a:lnTo>
                  <a:lnTo>
                    <a:pt x="1953" y="978"/>
                  </a:lnTo>
                  <a:lnTo>
                    <a:pt x="1964" y="962"/>
                  </a:lnTo>
                  <a:lnTo>
                    <a:pt x="1974" y="982"/>
                  </a:lnTo>
                  <a:lnTo>
                    <a:pt x="1985" y="1022"/>
                  </a:lnTo>
                  <a:lnTo>
                    <a:pt x="1995" y="985"/>
                  </a:lnTo>
                  <a:lnTo>
                    <a:pt x="2006" y="971"/>
                  </a:lnTo>
                  <a:lnTo>
                    <a:pt x="2017" y="987"/>
                  </a:lnTo>
                  <a:lnTo>
                    <a:pt x="2027" y="1022"/>
                  </a:lnTo>
                  <a:lnTo>
                    <a:pt x="2038" y="990"/>
                  </a:lnTo>
                  <a:lnTo>
                    <a:pt x="2048" y="978"/>
                  </a:lnTo>
                  <a:lnTo>
                    <a:pt x="2059" y="992"/>
                  </a:lnTo>
                  <a:lnTo>
                    <a:pt x="2069" y="1022"/>
                  </a:lnTo>
                  <a:lnTo>
                    <a:pt x="2080" y="994"/>
                  </a:lnTo>
                  <a:lnTo>
                    <a:pt x="2090" y="983"/>
                  </a:lnTo>
                  <a:lnTo>
                    <a:pt x="2101" y="995"/>
                  </a:lnTo>
                  <a:lnTo>
                    <a:pt x="2112" y="1022"/>
                  </a:lnTo>
                  <a:lnTo>
                    <a:pt x="2122" y="996"/>
                  </a:lnTo>
                  <a:lnTo>
                    <a:pt x="2133" y="987"/>
                  </a:lnTo>
                  <a:lnTo>
                    <a:pt x="2143" y="998"/>
                  </a:lnTo>
                  <a:lnTo>
                    <a:pt x="2154" y="1022"/>
                  </a:lnTo>
                  <a:lnTo>
                    <a:pt x="2164" y="999"/>
                  </a:lnTo>
                  <a:lnTo>
                    <a:pt x="2175" y="990"/>
                  </a:lnTo>
                  <a:lnTo>
                    <a:pt x="2186" y="1000"/>
                  </a:lnTo>
                  <a:lnTo>
                    <a:pt x="2196" y="1022"/>
                  </a:lnTo>
                  <a:lnTo>
                    <a:pt x="2207" y="1001"/>
                  </a:lnTo>
                  <a:lnTo>
                    <a:pt x="2217" y="992"/>
                  </a:lnTo>
                  <a:lnTo>
                    <a:pt x="2228" y="1002"/>
                  </a:lnTo>
                  <a:lnTo>
                    <a:pt x="2238" y="1022"/>
                  </a:lnTo>
                  <a:lnTo>
                    <a:pt x="2249" y="1002"/>
                  </a:lnTo>
                  <a:lnTo>
                    <a:pt x="2259" y="994"/>
                  </a:lnTo>
                  <a:lnTo>
                    <a:pt x="2270" y="1003"/>
                  </a:lnTo>
                  <a:lnTo>
                    <a:pt x="2280" y="1022"/>
                  </a:lnTo>
                  <a:lnTo>
                    <a:pt x="2291" y="1003"/>
                  </a:lnTo>
                  <a:lnTo>
                    <a:pt x="2302" y="996"/>
                  </a:lnTo>
                  <a:lnTo>
                    <a:pt x="2312" y="1004"/>
                  </a:lnTo>
                  <a:lnTo>
                    <a:pt x="2323" y="1022"/>
                  </a:lnTo>
                  <a:lnTo>
                    <a:pt x="2333" y="1005"/>
                  </a:lnTo>
                  <a:lnTo>
                    <a:pt x="2344" y="998"/>
                  </a:lnTo>
                  <a:lnTo>
                    <a:pt x="2354" y="1005"/>
                  </a:lnTo>
                  <a:lnTo>
                    <a:pt x="2365" y="1022"/>
                  </a:lnTo>
                  <a:lnTo>
                    <a:pt x="2375" y="1006"/>
                  </a:lnTo>
                  <a:lnTo>
                    <a:pt x="2386" y="999"/>
                  </a:lnTo>
                  <a:lnTo>
                    <a:pt x="2397" y="1006"/>
                  </a:lnTo>
                  <a:lnTo>
                    <a:pt x="2407" y="1022"/>
                  </a:lnTo>
                  <a:lnTo>
                    <a:pt x="2418" y="1006"/>
                  </a:lnTo>
                  <a:lnTo>
                    <a:pt x="2428" y="1000"/>
                  </a:lnTo>
                  <a:lnTo>
                    <a:pt x="2439" y="1007"/>
                  </a:lnTo>
                  <a:lnTo>
                    <a:pt x="2449" y="1022"/>
                  </a:lnTo>
                  <a:lnTo>
                    <a:pt x="2460" y="1007"/>
                  </a:lnTo>
                  <a:lnTo>
                    <a:pt x="2470" y="1001"/>
                  </a:lnTo>
                  <a:lnTo>
                    <a:pt x="2481" y="1007"/>
                  </a:lnTo>
                  <a:lnTo>
                    <a:pt x="2492" y="1022"/>
                  </a:lnTo>
                  <a:lnTo>
                    <a:pt x="2502" y="1008"/>
                  </a:lnTo>
                  <a:lnTo>
                    <a:pt x="2513" y="1002"/>
                  </a:lnTo>
                  <a:lnTo>
                    <a:pt x="2523" y="1008"/>
                  </a:lnTo>
                  <a:lnTo>
                    <a:pt x="2534" y="1022"/>
                  </a:lnTo>
                  <a:lnTo>
                    <a:pt x="2544" y="1008"/>
                  </a:lnTo>
                  <a:lnTo>
                    <a:pt x="2555" y="1003"/>
                  </a:lnTo>
                  <a:lnTo>
                    <a:pt x="2566" y="1009"/>
                  </a:lnTo>
                  <a:lnTo>
                    <a:pt x="2576" y="1022"/>
                  </a:lnTo>
                  <a:lnTo>
                    <a:pt x="2587" y="1009"/>
                  </a:lnTo>
                  <a:lnTo>
                    <a:pt x="2597" y="1003"/>
                  </a:lnTo>
                  <a:lnTo>
                    <a:pt x="2608" y="1009"/>
                  </a:lnTo>
                  <a:lnTo>
                    <a:pt x="2618" y="1022"/>
                  </a:lnTo>
                  <a:lnTo>
                    <a:pt x="2629" y="1009"/>
                  </a:lnTo>
                  <a:lnTo>
                    <a:pt x="2639" y="1004"/>
                  </a:lnTo>
                  <a:lnTo>
                    <a:pt x="2650" y="1009"/>
                  </a:lnTo>
                  <a:lnTo>
                    <a:pt x="2661" y="1022"/>
                  </a:lnTo>
                  <a:lnTo>
                    <a:pt x="2671" y="1010"/>
                  </a:lnTo>
                  <a:lnTo>
                    <a:pt x="2682" y="1004"/>
                  </a:lnTo>
                  <a:lnTo>
                    <a:pt x="2692" y="1010"/>
                  </a:lnTo>
                </a:path>
              </a:pathLst>
            </a:custGeom>
            <a:noFill/>
            <a:ln w="3175" cap="flat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5" name="Freeform 232"/>
            <p:cNvSpPr>
              <a:spLocks/>
            </p:cNvSpPr>
            <p:nvPr/>
          </p:nvSpPr>
          <p:spPr bwMode="auto">
            <a:xfrm>
              <a:off x="5470826" y="3826346"/>
              <a:ext cx="2672064" cy="1007398"/>
            </a:xfrm>
            <a:custGeom>
              <a:avLst/>
              <a:gdLst>
                <a:gd name="T0" fmla="*/ 42 w 2692"/>
                <a:gd name="T1" fmla="*/ 1022 h 1022"/>
                <a:gd name="T2" fmla="*/ 95 w 2692"/>
                <a:gd name="T3" fmla="*/ 1010 h 1022"/>
                <a:gd name="T4" fmla="*/ 148 w 2692"/>
                <a:gd name="T5" fmla="*/ 1005 h 1022"/>
                <a:gd name="T6" fmla="*/ 201 w 2692"/>
                <a:gd name="T7" fmla="*/ 1010 h 1022"/>
                <a:gd name="T8" fmla="*/ 254 w 2692"/>
                <a:gd name="T9" fmla="*/ 1022 h 1022"/>
                <a:gd name="T10" fmla="*/ 306 w 2692"/>
                <a:gd name="T11" fmla="*/ 1011 h 1022"/>
                <a:gd name="T12" fmla="*/ 359 w 2692"/>
                <a:gd name="T13" fmla="*/ 1006 h 1022"/>
                <a:gd name="T14" fmla="*/ 412 w 2692"/>
                <a:gd name="T15" fmla="*/ 1011 h 1022"/>
                <a:gd name="T16" fmla="*/ 465 w 2692"/>
                <a:gd name="T17" fmla="*/ 1022 h 1022"/>
                <a:gd name="T18" fmla="*/ 517 w 2692"/>
                <a:gd name="T19" fmla="*/ 1011 h 1022"/>
                <a:gd name="T20" fmla="*/ 570 w 2692"/>
                <a:gd name="T21" fmla="*/ 1006 h 1022"/>
                <a:gd name="T22" fmla="*/ 623 w 2692"/>
                <a:gd name="T23" fmla="*/ 1010 h 1022"/>
                <a:gd name="T24" fmla="*/ 676 w 2692"/>
                <a:gd name="T25" fmla="*/ 1022 h 1022"/>
                <a:gd name="T26" fmla="*/ 729 w 2692"/>
                <a:gd name="T27" fmla="*/ 1010 h 1022"/>
                <a:gd name="T28" fmla="*/ 781 w 2692"/>
                <a:gd name="T29" fmla="*/ 1005 h 1022"/>
                <a:gd name="T30" fmla="*/ 834 w 2692"/>
                <a:gd name="T31" fmla="*/ 1010 h 1022"/>
                <a:gd name="T32" fmla="*/ 887 w 2692"/>
                <a:gd name="T33" fmla="*/ 1022 h 1022"/>
                <a:gd name="T34" fmla="*/ 940 w 2692"/>
                <a:gd name="T35" fmla="*/ 1009 h 1022"/>
                <a:gd name="T36" fmla="*/ 993 w 2692"/>
                <a:gd name="T37" fmla="*/ 1002 h 1022"/>
                <a:gd name="T38" fmla="*/ 1045 w 2692"/>
                <a:gd name="T39" fmla="*/ 1007 h 1022"/>
                <a:gd name="T40" fmla="*/ 1098 w 2692"/>
                <a:gd name="T41" fmla="*/ 1022 h 1022"/>
                <a:gd name="T42" fmla="*/ 1151 w 2692"/>
                <a:gd name="T43" fmla="*/ 1005 h 1022"/>
                <a:gd name="T44" fmla="*/ 1204 w 2692"/>
                <a:gd name="T45" fmla="*/ 996 h 1022"/>
                <a:gd name="T46" fmla="*/ 1257 w 2692"/>
                <a:gd name="T47" fmla="*/ 1002 h 1022"/>
                <a:gd name="T48" fmla="*/ 1309 w 2692"/>
                <a:gd name="T49" fmla="*/ 1022 h 1022"/>
                <a:gd name="T50" fmla="*/ 1362 w 2692"/>
                <a:gd name="T51" fmla="*/ 998 h 1022"/>
                <a:gd name="T52" fmla="*/ 1415 w 2692"/>
                <a:gd name="T53" fmla="*/ 983 h 1022"/>
                <a:gd name="T54" fmla="*/ 1468 w 2692"/>
                <a:gd name="T55" fmla="*/ 990 h 1022"/>
                <a:gd name="T56" fmla="*/ 1520 w 2692"/>
                <a:gd name="T57" fmla="*/ 1022 h 1022"/>
                <a:gd name="T58" fmla="*/ 1573 w 2692"/>
                <a:gd name="T59" fmla="*/ 973 h 1022"/>
                <a:gd name="T60" fmla="*/ 1626 w 2692"/>
                <a:gd name="T61" fmla="*/ 929 h 1022"/>
                <a:gd name="T62" fmla="*/ 1679 w 2692"/>
                <a:gd name="T63" fmla="*/ 920 h 1022"/>
                <a:gd name="T64" fmla="*/ 1732 w 2692"/>
                <a:gd name="T65" fmla="*/ 1022 h 1022"/>
                <a:gd name="T66" fmla="*/ 1784 w 2692"/>
                <a:gd name="T67" fmla="*/ 102 h 1022"/>
                <a:gd name="T68" fmla="*/ 1837 w 2692"/>
                <a:gd name="T69" fmla="*/ 805 h 1022"/>
                <a:gd name="T70" fmla="*/ 1890 w 2692"/>
                <a:gd name="T71" fmla="*/ 938 h 1022"/>
                <a:gd name="T72" fmla="*/ 1943 w 2692"/>
                <a:gd name="T73" fmla="*/ 1022 h 1022"/>
                <a:gd name="T74" fmla="*/ 1995 w 2692"/>
                <a:gd name="T75" fmla="*/ 978 h 1022"/>
                <a:gd name="T76" fmla="*/ 2048 w 2692"/>
                <a:gd name="T77" fmla="*/ 971 h 1022"/>
                <a:gd name="T78" fmla="*/ 2101 w 2692"/>
                <a:gd name="T79" fmla="*/ 992 h 1022"/>
                <a:gd name="T80" fmla="*/ 2154 w 2692"/>
                <a:gd name="T81" fmla="*/ 1022 h 1022"/>
                <a:gd name="T82" fmla="*/ 2207 w 2692"/>
                <a:gd name="T83" fmla="*/ 999 h 1022"/>
                <a:gd name="T84" fmla="*/ 2259 w 2692"/>
                <a:gd name="T85" fmla="*/ 992 h 1022"/>
                <a:gd name="T86" fmla="*/ 2312 w 2692"/>
                <a:gd name="T87" fmla="*/ 1003 h 1022"/>
                <a:gd name="T88" fmla="*/ 2365 w 2692"/>
                <a:gd name="T89" fmla="*/ 1022 h 1022"/>
                <a:gd name="T90" fmla="*/ 2418 w 2692"/>
                <a:gd name="T91" fmla="*/ 1006 h 1022"/>
                <a:gd name="T92" fmla="*/ 2470 w 2692"/>
                <a:gd name="T93" fmla="*/ 1000 h 1022"/>
                <a:gd name="T94" fmla="*/ 2523 w 2692"/>
                <a:gd name="T95" fmla="*/ 1007 h 1022"/>
                <a:gd name="T96" fmla="*/ 2576 w 2692"/>
                <a:gd name="T97" fmla="*/ 1022 h 1022"/>
                <a:gd name="T98" fmla="*/ 2629 w 2692"/>
                <a:gd name="T99" fmla="*/ 1009 h 1022"/>
                <a:gd name="T100" fmla="*/ 2682 w 2692"/>
                <a:gd name="T101" fmla="*/ 1004 h 10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692" h="1022">
                  <a:moveTo>
                    <a:pt x="0" y="1022"/>
                  </a:moveTo>
                  <a:lnTo>
                    <a:pt x="11" y="1010"/>
                  </a:lnTo>
                  <a:lnTo>
                    <a:pt x="21" y="1004"/>
                  </a:lnTo>
                  <a:lnTo>
                    <a:pt x="32" y="1010"/>
                  </a:lnTo>
                  <a:lnTo>
                    <a:pt x="42" y="1022"/>
                  </a:lnTo>
                  <a:lnTo>
                    <a:pt x="53" y="1010"/>
                  </a:lnTo>
                  <a:lnTo>
                    <a:pt x="64" y="1005"/>
                  </a:lnTo>
                  <a:lnTo>
                    <a:pt x="74" y="1010"/>
                  </a:lnTo>
                  <a:lnTo>
                    <a:pt x="85" y="1022"/>
                  </a:lnTo>
                  <a:lnTo>
                    <a:pt x="95" y="1010"/>
                  </a:lnTo>
                  <a:lnTo>
                    <a:pt x="106" y="1005"/>
                  </a:lnTo>
                  <a:lnTo>
                    <a:pt x="116" y="1010"/>
                  </a:lnTo>
                  <a:lnTo>
                    <a:pt x="127" y="1022"/>
                  </a:lnTo>
                  <a:lnTo>
                    <a:pt x="137" y="1010"/>
                  </a:lnTo>
                  <a:lnTo>
                    <a:pt x="148" y="1005"/>
                  </a:lnTo>
                  <a:lnTo>
                    <a:pt x="159" y="1010"/>
                  </a:lnTo>
                  <a:lnTo>
                    <a:pt x="169" y="1022"/>
                  </a:lnTo>
                  <a:lnTo>
                    <a:pt x="180" y="1010"/>
                  </a:lnTo>
                  <a:lnTo>
                    <a:pt x="190" y="1006"/>
                  </a:lnTo>
                  <a:lnTo>
                    <a:pt x="201" y="1010"/>
                  </a:lnTo>
                  <a:lnTo>
                    <a:pt x="211" y="1022"/>
                  </a:lnTo>
                  <a:lnTo>
                    <a:pt x="222" y="1010"/>
                  </a:lnTo>
                  <a:lnTo>
                    <a:pt x="232" y="1006"/>
                  </a:lnTo>
                  <a:lnTo>
                    <a:pt x="243" y="1011"/>
                  </a:lnTo>
                  <a:lnTo>
                    <a:pt x="254" y="1022"/>
                  </a:lnTo>
                  <a:lnTo>
                    <a:pt x="264" y="1011"/>
                  </a:lnTo>
                  <a:lnTo>
                    <a:pt x="275" y="1006"/>
                  </a:lnTo>
                  <a:lnTo>
                    <a:pt x="285" y="1011"/>
                  </a:lnTo>
                  <a:lnTo>
                    <a:pt x="296" y="1022"/>
                  </a:lnTo>
                  <a:lnTo>
                    <a:pt x="306" y="1011"/>
                  </a:lnTo>
                  <a:lnTo>
                    <a:pt x="317" y="1006"/>
                  </a:lnTo>
                  <a:lnTo>
                    <a:pt x="328" y="1011"/>
                  </a:lnTo>
                  <a:lnTo>
                    <a:pt x="338" y="1022"/>
                  </a:lnTo>
                  <a:lnTo>
                    <a:pt x="349" y="1011"/>
                  </a:lnTo>
                  <a:lnTo>
                    <a:pt x="359" y="1006"/>
                  </a:lnTo>
                  <a:lnTo>
                    <a:pt x="370" y="1011"/>
                  </a:lnTo>
                  <a:lnTo>
                    <a:pt x="380" y="1022"/>
                  </a:lnTo>
                  <a:lnTo>
                    <a:pt x="391" y="1011"/>
                  </a:lnTo>
                  <a:lnTo>
                    <a:pt x="401" y="1006"/>
                  </a:lnTo>
                  <a:lnTo>
                    <a:pt x="412" y="1011"/>
                  </a:lnTo>
                  <a:lnTo>
                    <a:pt x="423" y="1022"/>
                  </a:lnTo>
                  <a:lnTo>
                    <a:pt x="433" y="1011"/>
                  </a:lnTo>
                  <a:lnTo>
                    <a:pt x="444" y="1006"/>
                  </a:lnTo>
                  <a:lnTo>
                    <a:pt x="454" y="1011"/>
                  </a:lnTo>
                  <a:lnTo>
                    <a:pt x="465" y="1022"/>
                  </a:lnTo>
                  <a:lnTo>
                    <a:pt x="475" y="1011"/>
                  </a:lnTo>
                  <a:lnTo>
                    <a:pt x="486" y="1006"/>
                  </a:lnTo>
                  <a:lnTo>
                    <a:pt x="496" y="1011"/>
                  </a:lnTo>
                  <a:lnTo>
                    <a:pt x="507" y="1022"/>
                  </a:lnTo>
                  <a:lnTo>
                    <a:pt x="517" y="1011"/>
                  </a:lnTo>
                  <a:lnTo>
                    <a:pt x="528" y="1006"/>
                  </a:lnTo>
                  <a:lnTo>
                    <a:pt x="539" y="1011"/>
                  </a:lnTo>
                  <a:lnTo>
                    <a:pt x="549" y="1022"/>
                  </a:lnTo>
                  <a:lnTo>
                    <a:pt x="560" y="1011"/>
                  </a:lnTo>
                  <a:lnTo>
                    <a:pt x="570" y="1006"/>
                  </a:lnTo>
                  <a:lnTo>
                    <a:pt x="581" y="1011"/>
                  </a:lnTo>
                  <a:lnTo>
                    <a:pt x="591" y="1022"/>
                  </a:lnTo>
                  <a:lnTo>
                    <a:pt x="602" y="1011"/>
                  </a:lnTo>
                  <a:lnTo>
                    <a:pt x="612" y="1006"/>
                  </a:lnTo>
                  <a:lnTo>
                    <a:pt x="623" y="1010"/>
                  </a:lnTo>
                  <a:lnTo>
                    <a:pt x="634" y="1022"/>
                  </a:lnTo>
                  <a:lnTo>
                    <a:pt x="644" y="1010"/>
                  </a:lnTo>
                  <a:lnTo>
                    <a:pt x="655" y="1006"/>
                  </a:lnTo>
                  <a:lnTo>
                    <a:pt x="665" y="1010"/>
                  </a:lnTo>
                  <a:lnTo>
                    <a:pt x="676" y="1022"/>
                  </a:lnTo>
                  <a:lnTo>
                    <a:pt x="686" y="1010"/>
                  </a:lnTo>
                  <a:lnTo>
                    <a:pt x="697" y="1005"/>
                  </a:lnTo>
                  <a:lnTo>
                    <a:pt x="708" y="1010"/>
                  </a:lnTo>
                  <a:lnTo>
                    <a:pt x="718" y="1022"/>
                  </a:lnTo>
                  <a:lnTo>
                    <a:pt x="729" y="1010"/>
                  </a:lnTo>
                  <a:lnTo>
                    <a:pt x="739" y="1005"/>
                  </a:lnTo>
                  <a:lnTo>
                    <a:pt x="750" y="1010"/>
                  </a:lnTo>
                  <a:lnTo>
                    <a:pt x="760" y="1022"/>
                  </a:lnTo>
                  <a:lnTo>
                    <a:pt x="771" y="1010"/>
                  </a:lnTo>
                  <a:lnTo>
                    <a:pt x="781" y="1005"/>
                  </a:lnTo>
                  <a:lnTo>
                    <a:pt x="792" y="1010"/>
                  </a:lnTo>
                  <a:lnTo>
                    <a:pt x="803" y="1022"/>
                  </a:lnTo>
                  <a:lnTo>
                    <a:pt x="813" y="1010"/>
                  </a:lnTo>
                  <a:lnTo>
                    <a:pt x="824" y="1004"/>
                  </a:lnTo>
                  <a:lnTo>
                    <a:pt x="834" y="1010"/>
                  </a:lnTo>
                  <a:lnTo>
                    <a:pt x="845" y="1022"/>
                  </a:lnTo>
                  <a:lnTo>
                    <a:pt x="855" y="1009"/>
                  </a:lnTo>
                  <a:lnTo>
                    <a:pt x="866" y="1004"/>
                  </a:lnTo>
                  <a:lnTo>
                    <a:pt x="876" y="1009"/>
                  </a:lnTo>
                  <a:lnTo>
                    <a:pt x="887" y="1022"/>
                  </a:lnTo>
                  <a:lnTo>
                    <a:pt x="898" y="1009"/>
                  </a:lnTo>
                  <a:lnTo>
                    <a:pt x="908" y="1003"/>
                  </a:lnTo>
                  <a:lnTo>
                    <a:pt x="919" y="1009"/>
                  </a:lnTo>
                  <a:lnTo>
                    <a:pt x="929" y="1022"/>
                  </a:lnTo>
                  <a:lnTo>
                    <a:pt x="940" y="1009"/>
                  </a:lnTo>
                  <a:lnTo>
                    <a:pt x="950" y="1003"/>
                  </a:lnTo>
                  <a:lnTo>
                    <a:pt x="961" y="1008"/>
                  </a:lnTo>
                  <a:lnTo>
                    <a:pt x="971" y="1022"/>
                  </a:lnTo>
                  <a:lnTo>
                    <a:pt x="982" y="1008"/>
                  </a:lnTo>
                  <a:lnTo>
                    <a:pt x="993" y="1002"/>
                  </a:lnTo>
                  <a:lnTo>
                    <a:pt x="1003" y="1008"/>
                  </a:lnTo>
                  <a:lnTo>
                    <a:pt x="1014" y="1022"/>
                  </a:lnTo>
                  <a:lnTo>
                    <a:pt x="1024" y="1007"/>
                  </a:lnTo>
                  <a:lnTo>
                    <a:pt x="1035" y="1001"/>
                  </a:lnTo>
                  <a:lnTo>
                    <a:pt x="1045" y="1007"/>
                  </a:lnTo>
                  <a:lnTo>
                    <a:pt x="1056" y="1022"/>
                  </a:lnTo>
                  <a:lnTo>
                    <a:pt x="1066" y="1007"/>
                  </a:lnTo>
                  <a:lnTo>
                    <a:pt x="1077" y="1000"/>
                  </a:lnTo>
                  <a:lnTo>
                    <a:pt x="1088" y="1006"/>
                  </a:lnTo>
                  <a:lnTo>
                    <a:pt x="1098" y="1022"/>
                  </a:lnTo>
                  <a:lnTo>
                    <a:pt x="1109" y="1006"/>
                  </a:lnTo>
                  <a:lnTo>
                    <a:pt x="1119" y="999"/>
                  </a:lnTo>
                  <a:lnTo>
                    <a:pt x="1130" y="1006"/>
                  </a:lnTo>
                  <a:lnTo>
                    <a:pt x="1140" y="1022"/>
                  </a:lnTo>
                  <a:lnTo>
                    <a:pt x="1151" y="1005"/>
                  </a:lnTo>
                  <a:lnTo>
                    <a:pt x="1161" y="998"/>
                  </a:lnTo>
                  <a:lnTo>
                    <a:pt x="1172" y="1005"/>
                  </a:lnTo>
                  <a:lnTo>
                    <a:pt x="1183" y="1022"/>
                  </a:lnTo>
                  <a:lnTo>
                    <a:pt x="1193" y="1004"/>
                  </a:lnTo>
                  <a:lnTo>
                    <a:pt x="1204" y="996"/>
                  </a:lnTo>
                  <a:lnTo>
                    <a:pt x="1214" y="1003"/>
                  </a:lnTo>
                  <a:lnTo>
                    <a:pt x="1225" y="1022"/>
                  </a:lnTo>
                  <a:lnTo>
                    <a:pt x="1235" y="1003"/>
                  </a:lnTo>
                  <a:lnTo>
                    <a:pt x="1246" y="994"/>
                  </a:lnTo>
                  <a:lnTo>
                    <a:pt x="1257" y="1002"/>
                  </a:lnTo>
                  <a:lnTo>
                    <a:pt x="1267" y="1022"/>
                  </a:lnTo>
                  <a:lnTo>
                    <a:pt x="1278" y="1002"/>
                  </a:lnTo>
                  <a:lnTo>
                    <a:pt x="1288" y="992"/>
                  </a:lnTo>
                  <a:lnTo>
                    <a:pt x="1299" y="1001"/>
                  </a:lnTo>
                  <a:lnTo>
                    <a:pt x="1309" y="1022"/>
                  </a:lnTo>
                  <a:lnTo>
                    <a:pt x="1320" y="1000"/>
                  </a:lnTo>
                  <a:lnTo>
                    <a:pt x="1330" y="990"/>
                  </a:lnTo>
                  <a:lnTo>
                    <a:pt x="1341" y="999"/>
                  </a:lnTo>
                  <a:lnTo>
                    <a:pt x="1352" y="1022"/>
                  </a:lnTo>
                  <a:lnTo>
                    <a:pt x="1362" y="998"/>
                  </a:lnTo>
                  <a:lnTo>
                    <a:pt x="1373" y="987"/>
                  </a:lnTo>
                  <a:lnTo>
                    <a:pt x="1383" y="996"/>
                  </a:lnTo>
                  <a:lnTo>
                    <a:pt x="1394" y="1022"/>
                  </a:lnTo>
                  <a:lnTo>
                    <a:pt x="1404" y="995"/>
                  </a:lnTo>
                  <a:lnTo>
                    <a:pt x="1415" y="983"/>
                  </a:lnTo>
                  <a:lnTo>
                    <a:pt x="1425" y="994"/>
                  </a:lnTo>
                  <a:lnTo>
                    <a:pt x="1436" y="1022"/>
                  </a:lnTo>
                  <a:lnTo>
                    <a:pt x="1446" y="992"/>
                  </a:lnTo>
                  <a:lnTo>
                    <a:pt x="1457" y="978"/>
                  </a:lnTo>
                  <a:lnTo>
                    <a:pt x="1468" y="990"/>
                  </a:lnTo>
                  <a:lnTo>
                    <a:pt x="1478" y="1022"/>
                  </a:lnTo>
                  <a:lnTo>
                    <a:pt x="1489" y="987"/>
                  </a:lnTo>
                  <a:lnTo>
                    <a:pt x="1499" y="971"/>
                  </a:lnTo>
                  <a:lnTo>
                    <a:pt x="1510" y="985"/>
                  </a:lnTo>
                  <a:lnTo>
                    <a:pt x="1520" y="1022"/>
                  </a:lnTo>
                  <a:lnTo>
                    <a:pt x="1531" y="982"/>
                  </a:lnTo>
                  <a:lnTo>
                    <a:pt x="1541" y="962"/>
                  </a:lnTo>
                  <a:lnTo>
                    <a:pt x="1552" y="978"/>
                  </a:lnTo>
                  <a:lnTo>
                    <a:pt x="1563" y="1022"/>
                  </a:lnTo>
                  <a:lnTo>
                    <a:pt x="1573" y="973"/>
                  </a:lnTo>
                  <a:lnTo>
                    <a:pt x="1584" y="949"/>
                  </a:lnTo>
                  <a:lnTo>
                    <a:pt x="1594" y="968"/>
                  </a:lnTo>
                  <a:lnTo>
                    <a:pt x="1605" y="1022"/>
                  </a:lnTo>
                  <a:lnTo>
                    <a:pt x="1615" y="961"/>
                  </a:lnTo>
                  <a:lnTo>
                    <a:pt x="1626" y="929"/>
                  </a:lnTo>
                  <a:lnTo>
                    <a:pt x="1637" y="951"/>
                  </a:lnTo>
                  <a:lnTo>
                    <a:pt x="1647" y="1022"/>
                  </a:lnTo>
                  <a:lnTo>
                    <a:pt x="1658" y="938"/>
                  </a:lnTo>
                  <a:lnTo>
                    <a:pt x="1668" y="892"/>
                  </a:lnTo>
                  <a:lnTo>
                    <a:pt x="1679" y="920"/>
                  </a:lnTo>
                  <a:lnTo>
                    <a:pt x="1689" y="1022"/>
                  </a:lnTo>
                  <a:lnTo>
                    <a:pt x="1700" y="891"/>
                  </a:lnTo>
                  <a:lnTo>
                    <a:pt x="1710" y="805"/>
                  </a:lnTo>
                  <a:lnTo>
                    <a:pt x="1721" y="838"/>
                  </a:lnTo>
                  <a:lnTo>
                    <a:pt x="1732" y="1022"/>
                  </a:lnTo>
                  <a:lnTo>
                    <a:pt x="1742" y="715"/>
                  </a:lnTo>
                  <a:lnTo>
                    <a:pt x="1753" y="371"/>
                  </a:lnTo>
                  <a:lnTo>
                    <a:pt x="1763" y="102"/>
                  </a:lnTo>
                  <a:lnTo>
                    <a:pt x="1774" y="0"/>
                  </a:lnTo>
                  <a:lnTo>
                    <a:pt x="1784" y="102"/>
                  </a:lnTo>
                  <a:lnTo>
                    <a:pt x="1795" y="371"/>
                  </a:lnTo>
                  <a:lnTo>
                    <a:pt x="1805" y="715"/>
                  </a:lnTo>
                  <a:lnTo>
                    <a:pt x="1816" y="1022"/>
                  </a:lnTo>
                  <a:lnTo>
                    <a:pt x="1827" y="838"/>
                  </a:lnTo>
                  <a:lnTo>
                    <a:pt x="1837" y="805"/>
                  </a:lnTo>
                  <a:lnTo>
                    <a:pt x="1848" y="891"/>
                  </a:lnTo>
                  <a:lnTo>
                    <a:pt x="1858" y="1022"/>
                  </a:lnTo>
                  <a:lnTo>
                    <a:pt x="1869" y="920"/>
                  </a:lnTo>
                  <a:lnTo>
                    <a:pt x="1879" y="892"/>
                  </a:lnTo>
                  <a:lnTo>
                    <a:pt x="1890" y="938"/>
                  </a:lnTo>
                  <a:lnTo>
                    <a:pt x="1900" y="1022"/>
                  </a:lnTo>
                  <a:lnTo>
                    <a:pt x="1911" y="951"/>
                  </a:lnTo>
                  <a:lnTo>
                    <a:pt x="1921" y="929"/>
                  </a:lnTo>
                  <a:lnTo>
                    <a:pt x="1932" y="961"/>
                  </a:lnTo>
                  <a:lnTo>
                    <a:pt x="1943" y="1022"/>
                  </a:lnTo>
                  <a:lnTo>
                    <a:pt x="1953" y="968"/>
                  </a:lnTo>
                  <a:lnTo>
                    <a:pt x="1964" y="949"/>
                  </a:lnTo>
                  <a:lnTo>
                    <a:pt x="1974" y="973"/>
                  </a:lnTo>
                  <a:lnTo>
                    <a:pt x="1985" y="1022"/>
                  </a:lnTo>
                  <a:lnTo>
                    <a:pt x="1995" y="978"/>
                  </a:lnTo>
                  <a:lnTo>
                    <a:pt x="2006" y="962"/>
                  </a:lnTo>
                  <a:lnTo>
                    <a:pt x="2017" y="982"/>
                  </a:lnTo>
                  <a:lnTo>
                    <a:pt x="2027" y="1022"/>
                  </a:lnTo>
                  <a:lnTo>
                    <a:pt x="2038" y="985"/>
                  </a:lnTo>
                  <a:lnTo>
                    <a:pt x="2048" y="971"/>
                  </a:lnTo>
                  <a:lnTo>
                    <a:pt x="2059" y="987"/>
                  </a:lnTo>
                  <a:lnTo>
                    <a:pt x="2069" y="1022"/>
                  </a:lnTo>
                  <a:lnTo>
                    <a:pt x="2080" y="990"/>
                  </a:lnTo>
                  <a:lnTo>
                    <a:pt x="2090" y="978"/>
                  </a:lnTo>
                  <a:lnTo>
                    <a:pt x="2101" y="992"/>
                  </a:lnTo>
                  <a:lnTo>
                    <a:pt x="2112" y="1022"/>
                  </a:lnTo>
                  <a:lnTo>
                    <a:pt x="2122" y="994"/>
                  </a:lnTo>
                  <a:lnTo>
                    <a:pt x="2133" y="983"/>
                  </a:lnTo>
                  <a:lnTo>
                    <a:pt x="2143" y="995"/>
                  </a:lnTo>
                  <a:lnTo>
                    <a:pt x="2154" y="1022"/>
                  </a:lnTo>
                  <a:lnTo>
                    <a:pt x="2164" y="996"/>
                  </a:lnTo>
                  <a:lnTo>
                    <a:pt x="2175" y="987"/>
                  </a:lnTo>
                  <a:lnTo>
                    <a:pt x="2186" y="998"/>
                  </a:lnTo>
                  <a:lnTo>
                    <a:pt x="2196" y="1022"/>
                  </a:lnTo>
                  <a:lnTo>
                    <a:pt x="2207" y="999"/>
                  </a:lnTo>
                  <a:lnTo>
                    <a:pt x="2217" y="990"/>
                  </a:lnTo>
                  <a:lnTo>
                    <a:pt x="2228" y="1000"/>
                  </a:lnTo>
                  <a:lnTo>
                    <a:pt x="2238" y="1022"/>
                  </a:lnTo>
                  <a:lnTo>
                    <a:pt x="2249" y="1001"/>
                  </a:lnTo>
                  <a:lnTo>
                    <a:pt x="2259" y="992"/>
                  </a:lnTo>
                  <a:lnTo>
                    <a:pt x="2270" y="1002"/>
                  </a:lnTo>
                  <a:lnTo>
                    <a:pt x="2280" y="1022"/>
                  </a:lnTo>
                  <a:lnTo>
                    <a:pt x="2291" y="1002"/>
                  </a:lnTo>
                  <a:lnTo>
                    <a:pt x="2302" y="994"/>
                  </a:lnTo>
                  <a:lnTo>
                    <a:pt x="2312" y="1003"/>
                  </a:lnTo>
                  <a:lnTo>
                    <a:pt x="2323" y="1022"/>
                  </a:lnTo>
                  <a:lnTo>
                    <a:pt x="2333" y="1003"/>
                  </a:lnTo>
                  <a:lnTo>
                    <a:pt x="2344" y="996"/>
                  </a:lnTo>
                  <a:lnTo>
                    <a:pt x="2354" y="1004"/>
                  </a:lnTo>
                  <a:lnTo>
                    <a:pt x="2365" y="1022"/>
                  </a:lnTo>
                  <a:lnTo>
                    <a:pt x="2375" y="1005"/>
                  </a:lnTo>
                  <a:lnTo>
                    <a:pt x="2386" y="998"/>
                  </a:lnTo>
                  <a:lnTo>
                    <a:pt x="2397" y="1005"/>
                  </a:lnTo>
                  <a:lnTo>
                    <a:pt x="2407" y="1022"/>
                  </a:lnTo>
                  <a:lnTo>
                    <a:pt x="2418" y="1006"/>
                  </a:lnTo>
                  <a:lnTo>
                    <a:pt x="2428" y="999"/>
                  </a:lnTo>
                  <a:lnTo>
                    <a:pt x="2439" y="1006"/>
                  </a:lnTo>
                  <a:lnTo>
                    <a:pt x="2449" y="1022"/>
                  </a:lnTo>
                  <a:lnTo>
                    <a:pt x="2460" y="1006"/>
                  </a:lnTo>
                  <a:lnTo>
                    <a:pt x="2470" y="1000"/>
                  </a:lnTo>
                  <a:lnTo>
                    <a:pt x="2481" y="1007"/>
                  </a:lnTo>
                  <a:lnTo>
                    <a:pt x="2492" y="1022"/>
                  </a:lnTo>
                  <a:lnTo>
                    <a:pt x="2502" y="1007"/>
                  </a:lnTo>
                  <a:lnTo>
                    <a:pt x="2513" y="1001"/>
                  </a:lnTo>
                  <a:lnTo>
                    <a:pt x="2523" y="1007"/>
                  </a:lnTo>
                  <a:lnTo>
                    <a:pt x="2534" y="1022"/>
                  </a:lnTo>
                  <a:lnTo>
                    <a:pt x="2544" y="1008"/>
                  </a:lnTo>
                  <a:lnTo>
                    <a:pt x="2555" y="1002"/>
                  </a:lnTo>
                  <a:lnTo>
                    <a:pt x="2566" y="1008"/>
                  </a:lnTo>
                  <a:lnTo>
                    <a:pt x="2576" y="1022"/>
                  </a:lnTo>
                  <a:lnTo>
                    <a:pt x="2587" y="1008"/>
                  </a:lnTo>
                  <a:lnTo>
                    <a:pt x="2597" y="1003"/>
                  </a:lnTo>
                  <a:lnTo>
                    <a:pt x="2608" y="1009"/>
                  </a:lnTo>
                  <a:lnTo>
                    <a:pt x="2618" y="1022"/>
                  </a:lnTo>
                  <a:lnTo>
                    <a:pt x="2629" y="1009"/>
                  </a:lnTo>
                  <a:lnTo>
                    <a:pt x="2639" y="1003"/>
                  </a:lnTo>
                  <a:lnTo>
                    <a:pt x="2650" y="1009"/>
                  </a:lnTo>
                  <a:lnTo>
                    <a:pt x="2661" y="1022"/>
                  </a:lnTo>
                  <a:lnTo>
                    <a:pt x="2671" y="1009"/>
                  </a:lnTo>
                  <a:lnTo>
                    <a:pt x="2682" y="1004"/>
                  </a:lnTo>
                  <a:lnTo>
                    <a:pt x="2692" y="1009"/>
                  </a:lnTo>
                </a:path>
              </a:pathLst>
            </a:custGeom>
            <a:noFill/>
            <a:ln w="3175" cap="flat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6" name="Freeform 233"/>
            <p:cNvSpPr>
              <a:spLocks/>
            </p:cNvSpPr>
            <p:nvPr/>
          </p:nvSpPr>
          <p:spPr bwMode="auto">
            <a:xfrm>
              <a:off x="5470826" y="3826346"/>
              <a:ext cx="2672064" cy="1007398"/>
            </a:xfrm>
            <a:custGeom>
              <a:avLst/>
              <a:gdLst>
                <a:gd name="T0" fmla="*/ 42 w 2692"/>
                <a:gd name="T1" fmla="*/ 1022 h 1022"/>
                <a:gd name="T2" fmla="*/ 95 w 2692"/>
                <a:gd name="T3" fmla="*/ 1010 h 1022"/>
                <a:gd name="T4" fmla="*/ 148 w 2692"/>
                <a:gd name="T5" fmla="*/ 1005 h 1022"/>
                <a:gd name="T6" fmla="*/ 201 w 2692"/>
                <a:gd name="T7" fmla="*/ 1010 h 1022"/>
                <a:gd name="T8" fmla="*/ 254 w 2692"/>
                <a:gd name="T9" fmla="*/ 1022 h 1022"/>
                <a:gd name="T10" fmla="*/ 306 w 2692"/>
                <a:gd name="T11" fmla="*/ 1011 h 1022"/>
                <a:gd name="T12" fmla="*/ 359 w 2692"/>
                <a:gd name="T13" fmla="*/ 1006 h 1022"/>
                <a:gd name="T14" fmla="*/ 412 w 2692"/>
                <a:gd name="T15" fmla="*/ 1011 h 1022"/>
                <a:gd name="T16" fmla="*/ 465 w 2692"/>
                <a:gd name="T17" fmla="*/ 1022 h 1022"/>
                <a:gd name="T18" fmla="*/ 517 w 2692"/>
                <a:gd name="T19" fmla="*/ 1011 h 1022"/>
                <a:gd name="T20" fmla="*/ 570 w 2692"/>
                <a:gd name="T21" fmla="*/ 1006 h 1022"/>
                <a:gd name="T22" fmla="*/ 623 w 2692"/>
                <a:gd name="T23" fmla="*/ 1011 h 1022"/>
                <a:gd name="T24" fmla="*/ 676 w 2692"/>
                <a:gd name="T25" fmla="*/ 1022 h 1022"/>
                <a:gd name="T26" fmla="*/ 729 w 2692"/>
                <a:gd name="T27" fmla="*/ 1010 h 1022"/>
                <a:gd name="T28" fmla="*/ 781 w 2692"/>
                <a:gd name="T29" fmla="*/ 1005 h 1022"/>
                <a:gd name="T30" fmla="*/ 834 w 2692"/>
                <a:gd name="T31" fmla="*/ 1010 h 1022"/>
                <a:gd name="T32" fmla="*/ 887 w 2692"/>
                <a:gd name="T33" fmla="*/ 1022 h 1022"/>
                <a:gd name="T34" fmla="*/ 940 w 2692"/>
                <a:gd name="T35" fmla="*/ 1009 h 1022"/>
                <a:gd name="T36" fmla="*/ 993 w 2692"/>
                <a:gd name="T37" fmla="*/ 1003 h 1022"/>
                <a:gd name="T38" fmla="*/ 1045 w 2692"/>
                <a:gd name="T39" fmla="*/ 1008 h 1022"/>
                <a:gd name="T40" fmla="*/ 1098 w 2692"/>
                <a:gd name="T41" fmla="*/ 1022 h 1022"/>
                <a:gd name="T42" fmla="*/ 1151 w 2692"/>
                <a:gd name="T43" fmla="*/ 1006 h 1022"/>
                <a:gd name="T44" fmla="*/ 1204 w 2692"/>
                <a:gd name="T45" fmla="*/ 998 h 1022"/>
                <a:gd name="T46" fmla="*/ 1257 w 2692"/>
                <a:gd name="T47" fmla="*/ 1003 h 1022"/>
                <a:gd name="T48" fmla="*/ 1309 w 2692"/>
                <a:gd name="T49" fmla="*/ 1022 h 1022"/>
                <a:gd name="T50" fmla="*/ 1362 w 2692"/>
                <a:gd name="T51" fmla="*/ 1000 h 1022"/>
                <a:gd name="T52" fmla="*/ 1415 w 2692"/>
                <a:gd name="T53" fmla="*/ 987 h 1022"/>
                <a:gd name="T54" fmla="*/ 1468 w 2692"/>
                <a:gd name="T55" fmla="*/ 994 h 1022"/>
                <a:gd name="T56" fmla="*/ 1520 w 2692"/>
                <a:gd name="T57" fmla="*/ 1022 h 1022"/>
                <a:gd name="T58" fmla="*/ 1573 w 2692"/>
                <a:gd name="T59" fmla="*/ 982 h 1022"/>
                <a:gd name="T60" fmla="*/ 1626 w 2692"/>
                <a:gd name="T61" fmla="*/ 949 h 1022"/>
                <a:gd name="T62" fmla="*/ 1679 w 2692"/>
                <a:gd name="T63" fmla="*/ 951 h 1022"/>
                <a:gd name="T64" fmla="*/ 1732 w 2692"/>
                <a:gd name="T65" fmla="*/ 1022 h 1022"/>
                <a:gd name="T66" fmla="*/ 1784 w 2692"/>
                <a:gd name="T67" fmla="*/ 715 h 1022"/>
                <a:gd name="T68" fmla="*/ 1837 w 2692"/>
                <a:gd name="T69" fmla="*/ 371 h 1022"/>
                <a:gd name="T70" fmla="*/ 1890 w 2692"/>
                <a:gd name="T71" fmla="*/ 891 h 1022"/>
                <a:gd name="T72" fmla="*/ 1943 w 2692"/>
                <a:gd name="T73" fmla="*/ 1022 h 1022"/>
                <a:gd name="T74" fmla="*/ 1995 w 2692"/>
                <a:gd name="T75" fmla="*/ 968 h 1022"/>
                <a:gd name="T76" fmla="*/ 2048 w 2692"/>
                <a:gd name="T77" fmla="*/ 962 h 1022"/>
                <a:gd name="T78" fmla="*/ 2101 w 2692"/>
                <a:gd name="T79" fmla="*/ 987 h 1022"/>
                <a:gd name="T80" fmla="*/ 2154 w 2692"/>
                <a:gd name="T81" fmla="*/ 1022 h 1022"/>
                <a:gd name="T82" fmla="*/ 2207 w 2692"/>
                <a:gd name="T83" fmla="*/ 996 h 1022"/>
                <a:gd name="T84" fmla="*/ 2259 w 2692"/>
                <a:gd name="T85" fmla="*/ 990 h 1022"/>
                <a:gd name="T86" fmla="*/ 2312 w 2692"/>
                <a:gd name="T87" fmla="*/ 1002 h 1022"/>
                <a:gd name="T88" fmla="*/ 2365 w 2692"/>
                <a:gd name="T89" fmla="*/ 1022 h 1022"/>
                <a:gd name="T90" fmla="*/ 2418 w 2692"/>
                <a:gd name="T91" fmla="*/ 1005 h 1022"/>
                <a:gd name="T92" fmla="*/ 2470 w 2692"/>
                <a:gd name="T93" fmla="*/ 999 h 1022"/>
                <a:gd name="T94" fmla="*/ 2523 w 2692"/>
                <a:gd name="T95" fmla="*/ 1007 h 1022"/>
                <a:gd name="T96" fmla="*/ 2576 w 2692"/>
                <a:gd name="T97" fmla="*/ 1022 h 1022"/>
                <a:gd name="T98" fmla="*/ 2629 w 2692"/>
                <a:gd name="T99" fmla="*/ 1008 h 1022"/>
                <a:gd name="T100" fmla="*/ 2682 w 2692"/>
                <a:gd name="T101" fmla="*/ 1003 h 10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692" h="1022">
                  <a:moveTo>
                    <a:pt x="0" y="1022"/>
                  </a:moveTo>
                  <a:lnTo>
                    <a:pt x="11" y="1009"/>
                  </a:lnTo>
                  <a:lnTo>
                    <a:pt x="21" y="1004"/>
                  </a:lnTo>
                  <a:lnTo>
                    <a:pt x="32" y="1009"/>
                  </a:lnTo>
                  <a:lnTo>
                    <a:pt x="42" y="1022"/>
                  </a:lnTo>
                  <a:lnTo>
                    <a:pt x="53" y="1010"/>
                  </a:lnTo>
                  <a:lnTo>
                    <a:pt x="64" y="1004"/>
                  </a:lnTo>
                  <a:lnTo>
                    <a:pt x="74" y="1010"/>
                  </a:lnTo>
                  <a:lnTo>
                    <a:pt x="85" y="1022"/>
                  </a:lnTo>
                  <a:lnTo>
                    <a:pt x="95" y="1010"/>
                  </a:lnTo>
                  <a:lnTo>
                    <a:pt x="106" y="1005"/>
                  </a:lnTo>
                  <a:lnTo>
                    <a:pt x="116" y="1010"/>
                  </a:lnTo>
                  <a:lnTo>
                    <a:pt x="127" y="1022"/>
                  </a:lnTo>
                  <a:lnTo>
                    <a:pt x="137" y="1010"/>
                  </a:lnTo>
                  <a:lnTo>
                    <a:pt x="148" y="1005"/>
                  </a:lnTo>
                  <a:lnTo>
                    <a:pt x="159" y="1010"/>
                  </a:lnTo>
                  <a:lnTo>
                    <a:pt x="169" y="1022"/>
                  </a:lnTo>
                  <a:lnTo>
                    <a:pt x="180" y="1010"/>
                  </a:lnTo>
                  <a:lnTo>
                    <a:pt x="190" y="1005"/>
                  </a:lnTo>
                  <a:lnTo>
                    <a:pt x="201" y="1010"/>
                  </a:lnTo>
                  <a:lnTo>
                    <a:pt x="211" y="1022"/>
                  </a:lnTo>
                  <a:lnTo>
                    <a:pt x="222" y="1010"/>
                  </a:lnTo>
                  <a:lnTo>
                    <a:pt x="232" y="1006"/>
                  </a:lnTo>
                  <a:lnTo>
                    <a:pt x="243" y="1010"/>
                  </a:lnTo>
                  <a:lnTo>
                    <a:pt x="254" y="1022"/>
                  </a:lnTo>
                  <a:lnTo>
                    <a:pt x="264" y="1010"/>
                  </a:lnTo>
                  <a:lnTo>
                    <a:pt x="275" y="1006"/>
                  </a:lnTo>
                  <a:lnTo>
                    <a:pt x="285" y="1011"/>
                  </a:lnTo>
                  <a:lnTo>
                    <a:pt x="296" y="1022"/>
                  </a:lnTo>
                  <a:lnTo>
                    <a:pt x="306" y="1011"/>
                  </a:lnTo>
                  <a:lnTo>
                    <a:pt x="317" y="1006"/>
                  </a:lnTo>
                  <a:lnTo>
                    <a:pt x="328" y="1011"/>
                  </a:lnTo>
                  <a:lnTo>
                    <a:pt x="338" y="1022"/>
                  </a:lnTo>
                  <a:lnTo>
                    <a:pt x="349" y="1011"/>
                  </a:lnTo>
                  <a:lnTo>
                    <a:pt x="359" y="1006"/>
                  </a:lnTo>
                  <a:lnTo>
                    <a:pt x="370" y="1011"/>
                  </a:lnTo>
                  <a:lnTo>
                    <a:pt x="380" y="1022"/>
                  </a:lnTo>
                  <a:lnTo>
                    <a:pt x="391" y="1011"/>
                  </a:lnTo>
                  <a:lnTo>
                    <a:pt x="401" y="1006"/>
                  </a:lnTo>
                  <a:lnTo>
                    <a:pt x="412" y="1011"/>
                  </a:lnTo>
                  <a:lnTo>
                    <a:pt x="423" y="1022"/>
                  </a:lnTo>
                  <a:lnTo>
                    <a:pt x="433" y="1011"/>
                  </a:lnTo>
                  <a:lnTo>
                    <a:pt x="444" y="1006"/>
                  </a:lnTo>
                  <a:lnTo>
                    <a:pt x="454" y="1011"/>
                  </a:lnTo>
                  <a:lnTo>
                    <a:pt x="465" y="1022"/>
                  </a:lnTo>
                  <a:lnTo>
                    <a:pt x="475" y="1011"/>
                  </a:lnTo>
                  <a:lnTo>
                    <a:pt x="486" y="1006"/>
                  </a:lnTo>
                  <a:lnTo>
                    <a:pt x="496" y="1011"/>
                  </a:lnTo>
                  <a:lnTo>
                    <a:pt x="507" y="1022"/>
                  </a:lnTo>
                  <a:lnTo>
                    <a:pt x="517" y="1011"/>
                  </a:lnTo>
                  <a:lnTo>
                    <a:pt x="528" y="1006"/>
                  </a:lnTo>
                  <a:lnTo>
                    <a:pt x="539" y="1011"/>
                  </a:lnTo>
                  <a:lnTo>
                    <a:pt x="549" y="1022"/>
                  </a:lnTo>
                  <a:lnTo>
                    <a:pt x="560" y="1011"/>
                  </a:lnTo>
                  <a:lnTo>
                    <a:pt x="570" y="1006"/>
                  </a:lnTo>
                  <a:lnTo>
                    <a:pt x="581" y="1011"/>
                  </a:lnTo>
                  <a:lnTo>
                    <a:pt x="591" y="1022"/>
                  </a:lnTo>
                  <a:lnTo>
                    <a:pt x="602" y="1011"/>
                  </a:lnTo>
                  <a:lnTo>
                    <a:pt x="612" y="1006"/>
                  </a:lnTo>
                  <a:lnTo>
                    <a:pt x="623" y="1011"/>
                  </a:lnTo>
                  <a:lnTo>
                    <a:pt x="634" y="1022"/>
                  </a:lnTo>
                  <a:lnTo>
                    <a:pt x="644" y="1011"/>
                  </a:lnTo>
                  <a:lnTo>
                    <a:pt x="655" y="1006"/>
                  </a:lnTo>
                  <a:lnTo>
                    <a:pt x="665" y="1010"/>
                  </a:lnTo>
                  <a:lnTo>
                    <a:pt x="676" y="1022"/>
                  </a:lnTo>
                  <a:lnTo>
                    <a:pt x="686" y="1010"/>
                  </a:lnTo>
                  <a:lnTo>
                    <a:pt x="697" y="1006"/>
                  </a:lnTo>
                  <a:lnTo>
                    <a:pt x="708" y="1010"/>
                  </a:lnTo>
                  <a:lnTo>
                    <a:pt x="718" y="1022"/>
                  </a:lnTo>
                  <a:lnTo>
                    <a:pt x="729" y="1010"/>
                  </a:lnTo>
                  <a:lnTo>
                    <a:pt x="739" y="1005"/>
                  </a:lnTo>
                  <a:lnTo>
                    <a:pt x="750" y="1010"/>
                  </a:lnTo>
                  <a:lnTo>
                    <a:pt x="760" y="1022"/>
                  </a:lnTo>
                  <a:lnTo>
                    <a:pt x="771" y="1010"/>
                  </a:lnTo>
                  <a:lnTo>
                    <a:pt x="781" y="1005"/>
                  </a:lnTo>
                  <a:lnTo>
                    <a:pt x="792" y="1010"/>
                  </a:lnTo>
                  <a:lnTo>
                    <a:pt x="803" y="1022"/>
                  </a:lnTo>
                  <a:lnTo>
                    <a:pt x="813" y="1010"/>
                  </a:lnTo>
                  <a:lnTo>
                    <a:pt x="824" y="1005"/>
                  </a:lnTo>
                  <a:lnTo>
                    <a:pt x="834" y="1010"/>
                  </a:lnTo>
                  <a:lnTo>
                    <a:pt x="845" y="1022"/>
                  </a:lnTo>
                  <a:lnTo>
                    <a:pt x="855" y="1010"/>
                  </a:lnTo>
                  <a:lnTo>
                    <a:pt x="866" y="1004"/>
                  </a:lnTo>
                  <a:lnTo>
                    <a:pt x="876" y="1010"/>
                  </a:lnTo>
                  <a:lnTo>
                    <a:pt x="887" y="1022"/>
                  </a:lnTo>
                  <a:lnTo>
                    <a:pt x="898" y="1009"/>
                  </a:lnTo>
                  <a:lnTo>
                    <a:pt x="908" y="1004"/>
                  </a:lnTo>
                  <a:lnTo>
                    <a:pt x="919" y="1009"/>
                  </a:lnTo>
                  <a:lnTo>
                    <a:pt x="929" y="1022"/>
                  </a:lnTo>
                  <a:lnTo>
                    <a:pt x="940" y="1009"/>
                  </a:lnTo>
                  <a:lnTo>
                    <a:pt x="950" y="1003"/>
                  </a:lnTo>
                  <a:lnTo>
                    <a:pt x="961" y="1009"/>
                  </a:lnTo>
                  <a:lnTo>
                    <a:pt x="971" y="1022"/>
                  </a:lnTo>
                  <a:lnTo>
                    <a:pt x="982" y="1009"/>
                  </a:lnTo>
                  <a:lnTo>
                    <a:pt x="993" y="1003"/>
                  </a:lnTo>
                  <a:lnTo>
                    <a:pt x="1003" y="1008"/>
                  </a:lnTo>
                  <a:lnTo>
                    <a:pt x="1014" y="1022"/>
                  </a:lnTo>
                  <a:lnTo>
                    <a:pt x="1024" y="1008"/>
                  </a:lnTo>
                  <a:lnTo>
                    <a:pt x="1035" y="1002"/>
                  </a:lnTo>
                  <a:lnTo>
                    <a:pt x="1045" y="1008"/>
                  </a:lnTo>
                  <a:lnTo>
                    <a:pt x="1056" y="1022"/>
                  </a:lnTo>
                  <a:lnTo>
                    <a:pt x="1066" y="1007"/>
                  </a:lnTo>
                  <a:lnTo>
                    <a:pt x="1077" y="1001"/>
                  </a:lnTo>
                  <a:lnTo>
                    <a:pt x="1088" y="1007"/>
                  </a:lnTo>
                  <a:lnTo>
                    <a:pt x="1098" y="1022"/>
                  </a:lnTo>
                  <a:lnTo>
                    <a:pt x="1109" y="1007"/>
                  </a:lnTo>
                  <a:lnTo>
                    <a:pt x="1119" y="1000"/>
                  </a:lnTo>
                  <a:lnTo>
                    <a:pt x="1130" y="1006"/>
                  </a:lnTo>
                  <a:lnTo>
                    <a:pt x="1140" y="1022"/>
                  </a:lnTo>
                  <a:lnTo>
                    <a:pt x="1151" y="1006"/>
                  </a:lnTo>
                  <a:lnTo>
                    <a:pt x="1161" y="999"/>
                  </a:lnTo>
                  <a:lnTo>
                    <a:pt x="1172" y="1006"/>
                  </a:lnTo>
                  <a:lnTo>
                    <a:pt x="1183" y="1022"/>
                  </a:lnTo>
                  <a:lnTo>
                    <a:pt x="1193" y="1005"/>
                  </a:lnTo>
                  <a:lnTo>
                    <a:pt x="1204" y="998"/>
                  </a:lnTo>
                  <a:lnTo>
                    <a:pt x="1214" y="1005"/>
                  </a:lnTo>
                  <a:lnTo>
                    <a:pt x="1225" y="1022"/>
                  </a:lnTo>
                  <a:lnTo>
                    <a:pt x="1235" y="1004"/>
                  </a:lnTo>
                  <a:lnTo>
                    <a:pt x="1246" y="996"/>
                  </a:lnTo>
                  <a:lnTo>
                    <a:pt x="1257" y="1003"/>
                  </a:lnTo>
                  <a:lnTo>
                    <a:pt x="1267" y="1022"/>
                  </a:lnTo>
                  <a:lnTo>
                    <a:pt x="1278" y="1003"/>
                  </a:lnTo>
                  <a:lnTo>
                    <a:pt x="1288" y="994"/>
                  </a:lnTo>
                  <a:lnTo>
                    <a:pt x="1299" y="1002"/>
                  </a:lnTo>
                  <a:lnTo>
                    <a:pt x="1309" y="1022"/>
                  </a:lnTo>
                  <a:lnTo>
                    <a:pt x="1320" y="1002"/>
                  </a:lnTo>
                  <a:lnTo>
                    <a:pt x="1330" y="992"/>
                  </a:lnTo>
                  <a:lnTo>
                    <a:pt x="1341" y="1001"/>
                  </a:lnTo>
                  <a:lnTo>
                    <a:pt x="1352" y="1022"/>
                  </a:lnTo>
                  <a:lnTo>
                    <a:pt x="1362" y="1000"/>
                  </a:lnTo>
                  <a:lnTo>
                    <a:pt x="1373" y="990"/>
                  </a:lnTo>
                  <a:lnTo>
                    <a:pt x="1383" y="999"/>
                  </a:lnTo>
                  <a:lnTo>
                    <a:pt x="1394" y="1022"/>
                  </a:lnTo>
                  <a:lnTo>
                    <a:pt x="1404" y="998"/>
                  </a:lnTo>
                  <a:lnTo>
                    <a:pt x="1415" y="987"/>
                  </a:lnTo>
                  <a:lnTo>
                    <a:pt x="1425" y="996"/>
                  </a:lnTo>
                  <a:lnTo>
                    <a:pt x="1436" y="1022"/>
                  </a:lnTo>
                  <a:lnTo>
                    <a:pt x="1446" y="995"/>
                  </a:lnTo>
                  <a:lnTo>
                    <a:pt x="1457" y="983"/>
                  </a:lnTo>
                  <a:lnTo>
                    <a:pt x="1468" y="994"/>
                  </a:lnTo>
                  <a:lnTo>
                    <a:pt x="1478" y="1022"/>
                  </a:lnTo>
                  <a:lnTo>
                    <a:pt x="1489" y="992"/>
                  </a:lnTo>
                  <a:lnTo>
                    <a:pt x="1499" y="978"/>
                  </a:lnTo>
                  <a:lnTo>
                    <a:pt x="1510" y="990"/>
                  </a:lnTo>
                  <a:lnTo>
                    <a:pt x="1520" y="1022"/>
                  </a:lnTo>
                  <a:lnTo>
                    <a:pt x="1531" y="987"/>
                  </a:lnTo>
                  <a:lnTo>
                    <a:pt x="1541" y="971"/>
                  </a:lnTo>
                  <a:lnTo>
                    <a:pt x="1552" y="985"/>
                  </a:lnTo>
                  <a:lnTo>
                    <a:pt x="1563" y="1022"/>
                  </a:lnTo>
                  <a:lnTo>
                    <a:pt x="1573" y="982"/>
                  </a:lnTo>
                  <a:lnTo>
                    <a:pt x="1584" y="962"/>
                  </a:lnTo>
                  <a:lnTo>
                    <a:pt x="1594" y="978"/>
                  </a:lnTo>
                  <a:lnTo>
                    <a:pt x="1605" y="1022"/>
                  </a:lnTo>
                  <a:lnTo>
                    <a:pt x="1615" y="973"/>
                  </a:lnTo>
                  <a:lnTo>
                    <a:pt x="1626" y="949"/>
                  </a:lnTo>
                  <a:lnTo>
                    <a:pt x="1637" y="968"/>
                  </a:lnTo>
                  <a:lnTo>
                    <a:pt x="1647" y="1022"/>
                  </a:lnTo>
                  <a:lnTo>
                    <a:pt x="1658" y="961"/>
                  </a:lnTo>
                  <a:lnTo>
                    <a:pt x="1668" y="929"/>
                  </a:lnTo>
                  <a:lnTo>
                    <a:pt x="1679" y="951"/>
                  </a:lnTo>
                  <a:lnTo>
                    <a:pt x="1689" y="1022"/>
                  </a:lnTo>
                  <a:lnTo>
                    <a:pt x="1700" y="938"/>
                  </a:lnTo>
                  <a:lnTo>
                    <a:pt x="1710" y="892"/>
                  </a:lnTo>
                  <a:lnTo>
                    <a:pt x="1721" y="920"/>
                  </a:lnTo>
                  <a:lnTo>
                    <a:pt x="1732" y="1022"/>
                  </a:lnTo>
                  <a:lnTo>
                    <a:pt x="1742" y="891"/>
                  </a:lnTo>
                  <a:lnTo>
                    <a:pt x="1753" y="805"/>
                  </a:lnTo>
                  <a:lnTo>
                    <a:pt x="1763" y="838"/>
                  </a:lnTo>
                  <a:lnTo>
                    <a:pt x="1774" y="1022"/>
                  </a:lnTo>
                  <a:lnTo>
                    <a:pt x="1784" y="715"/>
                  </a:lnTo>
                  <a:lnTo>
                    <a:pt x="1795" y="371"/>
                  </a:lnTo>
                  <a:lnTo>
                    <a:pt x="1805" y="102"/>
                  </a:lnTo>
                  <a:lnTo>
                    <a:pt x="1816" y="0"/>
                  </a:lnTo>
                  <a:lnTo>
                    <a:pt x="1827" y="102"/>
                  </a:lnTo>
                  <a:lnTo>
                    <a:pt x="1837" y="371"/>
                  </a:lnTo>
                  <a:lnTo>
                    <a:pt x="1848" y="715"/>
                  </a:lnTo>
                  <a:lnTo>
                    <a:pt x="1858" y="1022"/>
                  </a:lnTo>
                  <a:lnTo>
                    <a:pt x="1869" y="838"/>
                  </a:lnTo>
                  <a:lnTo>
                    <a:pt x="1879" y="805"/>
                  </a:lnTo>
                  <a:lnTo>
                    <a:pt x="1890" y="891"/>
                  </a:lnTo>
                  <a:lnTo>
                    <a:pt x="1900" y="1022"/>
                  </a:lnTo>
                  <a:lnTo>
                    <a:pt x="1911" y="920"/>
                  </a:lnTo>
                  <a:lnTo>
                    <a:pt x="1921" y="892"/>
                  </a:lnTo>
                  <a:lnTo>
                    <a:pt x="1932" y="938"/>
                  </a:lnTo>
                  <a:lnTo>
                    <a:pt x="1943" y="1022"/>
                  </a:lnTo>
                  <a:lnTo>
                    <a:pt x="1953" y="951"/>
                  </a:lnTo>
                  <a:lnTo>
                    <a:pt x="1964" y="929"/>
                  </a:lnTo>
                  <a:lnTo>
                    <a:pt x="1974" y="961"/>
                  </a:lnTo>
                  <a:lnTo>
                    <a:pt x="1985" y="1022"/>
                  </a:lnTo>
                  <a:lnTo>
                    <a:pt x="1995" y="968"/>
                  </a:lnTo>
                  <a:lnTo>
                    <a:pt x="2006" y="949"/>
                  </a:lnTo>
                  <a:lnTo>
                    <a:pt x="2017" y="973"/>
                  </a:lnTo>
                  <a:lnTo>
                    <a:pt x="2027" y="1022"/>
                  </a:lnTo>
                  <a:lnTo>
                    <a:pt x="2038" y="978"/>
                  </a:lnTo>
                  <a:lnTo>
                    <a:pt x="2048" y="962"/>
                  </a:lnTo>
                  <a:lnTo>
                    <a:pt x="2059" y="982"/>
                  </a:lnTo>
                  <a:lnTo>
                    <a:pt x="2069" y="1022"/>
                  </a:lnTo>
                  <a:lnTo>
                    <a:pt x="2080" y="985"/>
                  </a:lnTo>
                  <a:lnTo>
                    <a:pt x="2090" y="971"/>
                  </a:lnTo>
                  <a:lnTo>
                    <a:pt x="2101" y="987"/>
                  </a:lnTo>
                  <a:lnTo>
                    <a:pt x="2112" y="1022"/>
                  </a:lnTo>
                  <a:lnTo>
                    <a:pt x="2122" y="990"/>
                  </a:lnTo>
                  <a:lnTo>
                    <a:pt x="2133" y="978"/>
                  </a:lnTo>
                  <a:lnTo>
                    <a:pt x="2143" y="992"/>
                  </a:lnTo>
                  <a:lnTo>
                    <a:pt x="2154" y="1022"/>
                  </a:lnTo>
                  <a:lnTo>
                    <a:pt x="2164" y="994"/>
                  </a:lnTo>
                  <a:lnTo>
                    <a:pt x="2175" y="983"/>
                  </a:lnTo>
                  <a:lnTo>
                    <a:pt x="2186" y="995"/>
                  </a:lnTo>
                  <a:lnTo>
                    <a:pt x="2196" y="1022"/>
                  </a:lnTo>
                  <a:lnTo>
                    <a:pt x="2207" y="996"/>
                  </a:lnTo>
                  <a:lnTo>
                    <a:pt x="2217" y="987"/>
                  </a:lnTo>
                  <a:lnTo>
                    <a:pt x="2228" y="998"/>
                  </a:lnTo>
                  <a:lnTo>
                    <a:pt x="2238" y="1022"/>
                  </a:lnTo>
                  <a:lnTo>
                    <a:pt x="2249" y="999"/>
                  </a:lnTo>
                  <a:lnTo>
                    <a:pt x="2259" y="990"/>
                  </a:lnTo>
                  <a:lnTo>
                    <a:pt x="2270" y="1000"/>
                  </a:lnTo>
                  <a:lnTo>
                    <a:pt x="2280" y="1022"/>
                  </a:lnTo>
                  <a:lnTo>
                    <a:pt x="2291" y="1001"/>
                  </a:lnTo>
                  <a:lnTo>
                    <a:pt x="2302" y="992"/>
                  </a:lnTo>
                  <a:lnTo>
                    <a:pt x="2312" y="1002"/>
                  </a:lnTo>
                  <a:lnTo>
                    <a:pt x="2323" y="1022"/>
                  </a:lnTo>
                  <a:lnTo>
                    <a:pt x="2333" y="1002"/>
                  </a:lnTo>
                  <a:lnTo>
                    <a:pt x="2344" y="994"/>
                  </a:lnTo>
                  <a:lnTo>
                    <a:pt x="2354" y="1003"/>
                  </a:lnTo>
                  <a:lnTo>
                    <a:pt x="2365" y="1022"/>
                  </a:lnTo>
                  <a:lnTo>
                    <a:pt x="2375" y="1003"/>
                  </a:lnTo>
                  <a:lnTo>
                    <a:pt x="2386" y="996"/>
                  </a:lnTo>
                  <a:lnTo>
                    <a:pt x="2397" y="1004"/>
                  </a:lnTo>
                  <a:lnTo>
                    <a:pt x="2407" y="1022"/>
                  </a:lnTo>
                  <a:lnTo>
                    <a:pt x="2418" y="1005"/>
                  </a:lnTo>
                  <a:lnTo>
                    <a:pt x="2428" y="998"/>
                  </a:lnTo>
                  <a:lnTo>
                    <a:pt x="2439" y="1005"/>
                  </a:lnTo>
                  <a:lnTo>
                    <a:pt x="2449" y="1022"/>
                  </a:lnTo>
                  <a:lnTo>
                    <a:pt x="2460" y="1006"/>
                  </a:lnTo>
                  <a:lnTo>
                    <a:pt x="2470" y="999"/>
                  </a:lnTo>
                  <a:lnTo>
                    <a:pt x="2481" y="1006"/>
                  </a:lnTo>
                  <a:lnTo>
                    <a:pt x="2492" y="1022"/>
                  </a:lnTo>
                  <a:lnTo>
                    <a:pt x="2502" y="1006"/>
                  </a:lnTo>
                  <a:lnTo>
                    <a:pt x="2513" y="1000"/>
                  </a:lnTo>
                  <a:lnTo>
                    <a:pt x="2523" y="1007"/>
                  </a:lnTo>
                  <a:lnTo>
                    <a:pt x="2534" y="1022"/>
                  </a:lnTo>
                  <a:lnTo>
                    <a:pt x="2544" y="1007"/>
                  </a:lnTo>
                  <a:lnTo>
                    <a:pt x="2555" y="1001"/>
                  </a:lnTo>
                  <a:lnTo>
                    <a:pt x="2566" y="1007"/>
                  </a:lnTo>
                  <a:lnTo>
                    <a:pt x="2576" y="1022"/>
                  </a:lnTo>
                  <a:lnTo>
                    <a:pt x="2587" y="1008"/>
                  </a:lnTo>
                  <a:lnTo>
                    <a:pt x="2597" y="1002"/>
                  </a:lnTo>
                  <a:lnTo>
                    <a:pt x="2608" y="1008"/>
                  </a:lnTo>
                  <a:lnTo>
                    <a:pt x="2618" y="1022"/>
                  </a:lnTo>
                  <a:lnTo>
                    <a:pt x="2629" y="1008"/>
                  </a:lnTo>
                  <a:lnTo>
                    <a:pt x="2639" y="1003"/>
                  </a:lnTo>
                  <a:lnTo>
                    <a:pt x="2650" y="1009"/>
                  </a:lnTo>
                  <a:lnTo>
                    <a:pt x="2661" y="1022"/>
                  </a:lnTo>
                  <a:lnTo>
                    <a:pt x="2671" y="1009"/>
                  </a:lnTo>
                  <a:lnTo>
                    <a:pt x="2682" y="1003"/>
                  </a:lnTo>
                  <a:lnTo>
                    <a:pt x="2692" y="1009"/>
                  </a:lnTo>
                </a:path>
              </a:pathLst>
            </a:custGeom>
            <a:noFill/>
            <a:ln w="3175" cap="flat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7" name="Freeform 234"/>
            <p:cNvSpPr>
              <a:spLocks/>
            </p:cNvSpPr>
            <p:nvPr/>
          </p:nvSpPr>
          <p:spPr bwMode="auto">
            <a:xfrm>
              <a:off x="5470826" y="3826346"/>
              <a:ext cx="2672064" cy="1007398"/>
            </a:xfrm>
            <a:custGeom>
              <a:avLst/>
              <a:gdLst>
                <a:gd name="T0" fmla="*/ 42 w 2692"/>
                <a:gd name="T1" fmla="*/ 1022 h 1022"/>
                <a:gd name="T2" fmla="*/ 95 w 2692"/>
                <a:gd name="T3" fmla="*/ 1010 h 1022"/>
                <a:gd name="T4" fmla="*/ 148 w 2692"/>
                <a:gd name="T5" fmla="*/ 1005 h 1022"/>
                <a:gd name="T6" fmla="*/ 201 w 2692"/>
                <a:gd name="T7" fmla="*/ 1010 h 1022"/>
                <a:gd name="T8" fmla="*/ 254 w 2692"/>
                <a:gd name="T9" fmla="*/ 1022 h 1022"/>
                <a:gd name="T10" fmla="*/ 306 w 2692"/>
                <a:gd name="T11" fmla="*/ 1010 h 1022"/>
                <a:gd name="T12" fmla="*/ 359 w 2692"/>
                <a:gd name="T13" fmla="*/ 1006 h 1022"/>
                <a:gd name="T14" fmla="*/ 412 w 2692"/>
                <a:gd name="T15" fmla="*/ 1011 h 1022"/>
                <a:gd name="T16" fmla="*/ 465 w 2692"/>
                <a:gd name="T17" fmla="*/ 1022 h 1022"/>
                <a:gd name="T18" fmla="*/ 517 w 2692"/>
                <a:gd name="T19" fmla="*/ 1011 h 1022"/>
                <a:gd name="T20" fmla="*/ 570 w 2692"/>
                <a:gd name="T21" fmla="*/ 1006 h 1022"/>
                <a:gd name="T22" fmla="*/ 623 w 2692"/>
                <a:gd name="T23" fmla="*/ 1011 h 1022"/>
                <a:gd name="T24" fmla="*/ 676 w 2692"/>
                <a:gd name="T25" fmla="*/ 1022 h 1022"/>
                <a:gd name="T26" fmla="*/ 729 w 2692"/>
                <a:gd name="T27" fmla="*/ 1010 h 1022"/>
                <a:gd name="T28" fmla="*/ 781 w 2692"/>
                <a:gd name="T29" fmla="*/ 1005 h 1022"/>
                <a:gd name="T30" fmla="*/ 834 w 2692"/>
                <a:gd name="T31" fmla="*/ 1010 h 1022"/>
                <a:gd name="T32" fmla="*/ 887 w 2692"/>
                <a:gd name="T33" fmla="*/ 1022 h 1022"/>
                <a:gd name="T34" fmla="*/ 940 w 2692"/>
                <a:gd name="T35" fmla="*/ 1009 h 1022"/>
                <a:gd name="T36" fmla="*/ 993 w 2692"/>
                <a:gd name="T37" fmla="*/ 1003 h 1022"/>
                <a:gd name="T38" fmla="*/ 1045 w 2692"/>
                <a:gd name="T39" fmla="*/ 1008 h 1022"/>
                <a:gd name="T40" fmla="*/ 1098 w 2692"/>
                <a:gd name="T41" fmla="*/ 1022 h 1022"/>
                <a:gd name="T42" fmla="*/ 1151 w 2692"/>
                <a:gd name="T43" fmla="*/ 1007 h 1022"/>
                <a:gd name="T44" fmla="*/ 1204 w 2692"/>
                <a:gd name="T45" fmla="*/ 999 h 1022"/>
                <a:gd name="T46" fmla="*/ 1257 w 2692"/>
                <a:gd name="T47" fmla="*/ 1005 h 1022"/>
                <a:gd name="T48" fmla="*/ 1309 w 2692"/>
                <a:gd name="T49" fmla="*/ 1022 h 1022"/>
                <a:gd name="T50" fmla="*/ 1362 w 2692"/>
                <a:gd name="T51" fmla="*/ 1002 h 1022"/>
                <a:gd name="T52" fmla="*/ 1415 w 2692"/>
                <a:gd name="T53" fmla="*/ 990 h 1022"/>
                <a:gd name="T54" fmla="*/ 1468 w 2692"/>
                <a:gd name="T55" fmla="*/ 996 h 1022"/>
                <a:gd name="T56" fmla="*/ 1520 w 2692"/>
                <a:gd name="T57" fmla="*/ 1022 h 1022"/>
                <a:gd name="T58" fmla="*/ 1573 w 2692"/>
                <a:gd name="T59" fmla="*/ 987 h 1022"/>
                <a:gd name="T60" fmla="*/ 1626 w 2692"/>
                <a:gd name="T61" fmla="*/ 962 h 1022"/>
                <a:gd name="T62" fmla="*/ 1679 w 2692"/>
                <a:gd name="T63" fmla="*/ 968 h 1022"/>
                <a:gd name="T64" fmla="*/ 1732 w 2692"/>
                <a:gd name="T65" fmla="*/ 1022 h 1022"/>
                <a:gd name="T66" fmla="*/ 1784 w 2692"/>
                <a:gd name="T67" fmla="*/ 891 h 1022"/>
                <a:gd name="T68" fmla="*/ 1837 w 2692"/>
                <a:gd name="T69" fmla="*/ 371 h 1022"/>
                <a:gd name="T70" fmla="*/ 1890 w 2692"/>
                <a:gd name="T71" fmla="*/ 715 h 1022"/>
                <a:gd name="T72" fmla="*/ 1943 w 2692"/>
                <a:gd name="T73" fmla="*/ 1022 h 1022"/>
                <a:gd name="T74" fmla="*/ 1995 w 2692"/>
                <a:gd name="T75" fmla="*/ 951 h 1022"/>
                <a:gd name="T76" fmla="*/ 2048 w 2692"/>
                <a:gd name="T77" fmla="*/ 949 h 1022"/>
                <a:gd name="T78" fmla="*/ 2101 w 2692"/>
                <a:gd name="T79" fmla="*/ 982 h 1022"/>
                <a:gd name="T80" fmla="*/ 2154 w 2692"/>
                <a:gd name="T81" fmla="*/ 1022 h 1022"/>
                <a:gd name="T82" fmla="*/ 2207 w 2692"/>
                <a:gd name="T83" fmla="*/ 994 h 1022"/>
                <a:gd name="T84" fmla="*/ 2259 w 2692"/>
                <a:gd name="T85" fmla="*/ 987 h 1022"/>
                <a:gd name="T86" fmla="*/ 2312 w 2692"/>
                <a:gd name="T87" fmla="*/ 1000 h 1022"/>
                <a:gd name="T88" fmla="*/ 2365 w 2692"/>
                <a:gd name="T89" fmla="*/ 1022 h 1022"/>
                <a:gd name="T90" fmla="*/ 2418 w 2692"/>
                <a:gd name="T91" fmla="*/ 1003 h 1022"/>
                <a:gd name="T92" fmla="*/ 2470 w 2692"/>
                <a:gd name="T93" fmla="*/ 998 h 1022"/>
                <a:gd name="T94" fmla="*/ 2523 w 2692"/>
                <a:gd name="T95" fmla="*/ 1006 h 1022"/>
                <a:gd name="T96" fmla="*/ 2576 w 2692"/>
                <a:gd name="T97" fmla="*/ 1022 h 1022"/>
                <a:gd name="T98" fmla="*/ 2629 w 2692"/>
                <a:gd name="T99" fmla="*/ 1008 h 1022"/>
                <a:gd name="T100" fmla="*/ 2682 w 2692"/>
                <a:gd name="T101" fmla="*/ 1003 h 10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692" h="1022">
                  <a:moveTo>
                    <a:pt x="0" y="1022"/>
                  </a:moveTo>
                  <a:lnTo>
                    <a:pt x="11" y="1009"/>
                  </a:lnTo>
                  <a:lnTo>
                    <a:pt x="21" y="1003"/>
                  </a:lnTo>
                  <a:lnTo>
                    <a:pt x="32" y="1009"/>
                  </a:lnTo>
                  <a:lnTo>
                    <a:pt x="42" y="1022"/>
                  </a:lnTo>
                  <a:lnTo>
                    <a:pt x="53" y="1009"/>
                  </a:lnTo>
                  <a:lnTo>
                    <a:pt x="64" y="1004"/>
                  </a:lnTo>
                  <a:lnTo>
                    <a:pt x="74" y="1009"/>
                  </a:lnTo>
                  <a:lnTo>
                    <a:pt x="85" y="1022"/>
                  </a:lnTo>
                  <a:lnTo>
                    <a:pt x="95" y="1010"/>
                  </a:lnTo>
                  <a:lnTo>
                    <a:pt x="106" y="1004"/>
                  </a:lnTo>
                  <a:lnTo>
                    <a:pt x="116" y="1010"/>
                  </a:lnTo>
                  <a:lnTo>
                    <a:pt x="127" y="1022"/>
                  </a:lnTo>
                  <a:lnTo>
                    <a:pt x="137" y="1010"/>
                  </a:lnTo>
                  <a:lnTo>
                    <a:pt x="148" y="1005"/>
                  </a:lnTo>
                  <a:lnTo>
                    <a:pt x="159" y="1010"/>
                  </a:lnTo>
                  <a:lnTo>
                    <a:pt x="169" y="1022"/>
                  </a:lnTo>
                  <a:lnTo>
                    <a:pt x="180" y="1010"/>
                  </a:lnTo>
                  <a:lnTo>
                    <a:pt x="190" y="1005"/>
                  </a:lnTo>
                  <a:lnTo>
                    <a:pt x="201" y="1010"/>
                  </a:lnTo>
                  <a:lnTo>
                    <a:pt x="211" y="1022"/>
                  </a:lnTo>
                  <a:lnTo>
                    <a:pt x="222" y="1010"/>
                  </a:lnTo>
                  <a:lnTo>
                    <a:pt x="232" y="1005"/>
                  </a:lnTo>
                  <a:lnTo>
                    <a:pt x="243" y="1010"/>
                  </a:lnTo>
                  <a:lnTo>
                    <a:pt x="254" y="1022"/>
                  </a:lnTo>
                  <a:lnTo>
                    <a:pt x="264" y="1010"/>
                  </a:lnTo>
                  <a:lnTo>
                    <a:pt x="275" y="1006"/>
                  </a:lnTo>
                  <a:lnTo>
                    <a:pt x="285" y="1010"/>
                  </a:lnTo>
                  <a:lnTo>
                    <a:pt x="296" y="1022"/>
                  </a:lnTo>
                  <a:lnTo>
                    <a:pt x="306" y="1010"/>
                  </a:lnTo>
                  <a:lnTo>
                    <a:pt x="317" y="1006"/>
                  </a:lnTo>
                  <a:lnTo>
                    <a:pt x="328" y="1011"/>
                  </a:lnTo>
                  <a:lnTo>
                    <a:pt x="338" y="1022"/>
                  </a:lnTo>
                  <a:lnTo>
                    <a:pt x="349" y="1011"/>
                  </a:lnTo>
                  <a:lnTo>
                    <a:pt x="359" y="1006"/>
                  </a:lnTo>
                  <a:lnTo>
                    <a:pt x="370" y="1011"/>
                  </a:lnTo>
                  <a:lnTo>
                    <a:pt x="380" y="1022"/>
                  </a:lnTo>
                  <a:lnTo>
                    <a:pt x="391" y="1011"/>
                  </a:lnTo>
                  <a:lnTo>
                    <a:pt x="401" y="1006"/>
                  </a:lnTo>
                  <a:lnTo>
                    <a:pt x="412" y="1011"/>
                  </a:lnTo>
                  <a:lnTo>
                    <a:pt x="423" y="1022"/>
                  </a:lnTo>
                  <a:lnTo>
                    <a:pt x="433" y="1011"/>
                  </a:lnTo>
                  <a:lnTo>
                    <a:pt x="444" y="1006"/>
                  </a:lnTo>
                  <a:lnTo>
                    <a:pt x="454" y="1011"/>
                  </a:lnTo>
                  <a:lnTo>
                    <a:pt x="465" y="1022"/>
                  </a:lnTo>
                  <a:lnTo>
                    <a:pt x="475" y="1011"/>
                  </a:lnTo>
                  <a:lnTo>
                    <a:pt x="486" y="1006"/>
                  </a:lnTo>
                  <a:lnTo>
                    <a:pt x="496" y="1011"/>
                  </a:lnTo>
                  <a:lnTo>
                    <a:pt x="507" y="1022"/>
                  </a:lnTo>
                  <a:lnTo>
                    <a:pt x="517" y="1011"/>
                  </a:lnTo>
                  <a:lnTo>
                    <a:pt x="528" y="1006"/>
                  </a:lnTo>
                  <a:lnTo>
                    <a:pt x="539" y="1011"/>
                  </a:lnTo>
                  <a:lnTo>
                    <a:pt x="549" y="1022"/>
                  </a:lnTo>
                  <a:lnTo>
                    <a:pt x="560" y="1011"/>
                  </a:lnTo>
                  <a:lnTo>
                    <a:pt x="570" y="1006"/>
                  </a:lnTo>
                  <a:lnTo>
                    <a:pt x="581" y="1011"/>
                  </a:lnTo>
                  <a:lnTo>
                    <a:pt x="591" y="1022"/>
                  </a:lnTo>
                  <a:lnTo>
                    <a:pt x="602" y="1011"/>
                  </a:lnTo>
                  <a:lnTo>
                    <a:pt x="612" y="1006"/>
                  </a:lnTo>
                  <a:lnTo>
                    <a:pt x="623" y="1011"/>
                  </a:lnTo>
                  <a:lnTo>
                    <a:pt x="634" y="1022"/>
                  </a:lnTo>
                  <a:lnTo>
                    <a:pt x="644" y="1011"/>
                  </a:lnTo>
                  <a:lnTo>
                    <a:pt x="655" y="1006"/>
                  </a:lnTo>
                  <a:lnTo>
                    <a:pt x="665" y="1011"/>
                  </a:lnTo>
                  <a:lnTo>
                    <a:pt x="676" y="1022"/>
                  </a:lnTo>
                  <a:lnTo>
                    <a:pt x="686" y="1011"/>
                  </a:lnTo>
                  <a:lnTo>
                    <a:pt x="697" y="1006"/>
                  </a:lnTo>
                  <a:lnTo>
                    <a:pt x="708" y="1010"/>
                  </a:lnTo>
                  <a:lnTo>
                    <a:pt x="718" y="1022"/>
                  </a:lnTo>
                  <a:lnTo>
                    <a:pt x="729" y="1010"/>
                  </a:lnTo>
                  <a:lnTo>
                    <a:pt x="739" y="1006"/>
                  </a:lnTo>
                  <a:lnTo>
                    <a:pt x="750" y="1010"/>
                  </a:lnTo>
                  <a:lnTo>
                    <a:pt x="760" y="1022"/>
                  </a:lnTo>
                  <a:lnTo>
                    <a:pt x="771" y="1010"/>
                  </a:lnTo>
                  <a:lnTo>
                    <a:pt x="781" y="1005"/>
                  </a:lnTo>
                  <a:lnTo>
                    <a:pt x="792" y="1010"/>
                  </a:lnTo>
                  <a:lnTo>
                    <a:pt x="803" y="1022"/>
                  </a:lnTo>
                  <a:lnTo>
                    <a:pt x="813" y="1010"/>
                  </a:lnTo>
                  <a:lnTo>
                    <a:pt x="824" y="1005"/>
                  </a:lnTo>
                  <a:lnTo>
                    <a:pt x="834" y="1010"/>
                  </a:lnTo>
                  <a:lnTo>
                    <a:pt x="845" y="1022"/>
                  </a:lnTo>
                  <a:lnTo>
                    <a:pt x="855" y="1010"/>
                  </a:lnTo>
                  <a:lnTo>
                    <a:pt x="866" y="1005"/>
                  </a:lnTo>
                  <a:lnTo>
                    <a:pt x="876" y="1010"/>
                  </a:lnTo>
                  <a:lnTo>
                    <a:pt x="887" y="1022"/>
                  </a:lnTo>
                  <a:lnTo>
                    <a:pt x="898" y="1010"/>
                  </a:lnTo>
                  <a:lnTo>
                    <a:pt x="908" y="1004"/>
                  </a:lnTo>
                  <a:lnTo>
                    <a:pt x="919" y="1010"/>
                  </a:lnTo>
                  <a:lnTo>
                    <a:pt x="929" y="1022"/>
                  </a:lnTo>
                  <a:lnTo>
                    <a:pt x="940" y="1009"/>
                  </a:lnTo>
                  <a:lnTo>
                    <a:pt x="950" y="1004"/>
                  </a:lnTo>
                  <a:lnTo>
                    <a:pt x="961" y="1009"/>
                  </a:lnTo>
                  <a:lnTo>
                    <a:pt x="971" y="1022"/>
                  </a:lnTo>
                  <a:lnTo>
                    <a:pt x="982" y="1009"/>
                  </a:lnTo>
                  <a:lnTo>
                    <a:pt x="993" y="1003"/>
                  </a:lnTo>
                  <a:lnTo>
                    <a:pt x="1003" y="1009"/>
                  </a:lnTo>
                  <a:lnTo>
                    <a:pt x="1014" y="1022"/>
                  </a:lnTo>
                  <a:lnTo>
                    <a:pt x="1024" y="1009"/>
                  </a:lnTo>
                  <a:lnTo>
                    <a:pt x="1035" y="1003"/>
                  </a:lnTo>
                  <a:lnTo>
                    <a:pt x="1045" y="1008"/>
                  </a:lnTo>
                  <a:lnTo>
                    <a:pt x="1056" y="1022"/>
                  </a:lnTo>
                  <a:lnTo>
                    <a:pt x="1066" y="1008"/>
                  </a:lnTo>
                  <a:lnTo>
                    <a:pt x="1077" y="1002"/>
                  </a:lnTo>
                  <a:lnTo>
                    <a:pt x="1088" y="1008"/>
                  </a:lnTo>
                  <a:lnTo>
                    <a:pt x="1098" y="1022"/>
                  </a:lnTo>
                  <a:lnTo>
                    <a:pt x="1109" y="1007"/>
                  </a:lnTo>
                  <a:lnTo>
                    <a:pt x="1119" y="1001"/>
                  </a:lnTo>
                  <a:lnTo>
                    <a:pt x="1130" y="1007"/>
                  </a:lnTo>
                  <a:lnTo>
                    <a:pt x="1140" y="1022"/>
                  </a:lnTo>
                  <a:lnTo>
                    <a:pt x="1151" y="1007"/>
                  </a:lnTo>
                  <a:lnTo>
                    <a:pt x="1161" y="1000"/>
                  </a:lnTo>
                  <a:lnTo>
                    <a:pt x="1172" y="1006"/>
                  </a:lnTo>
                  <a:lnTo>
                    <a:pt x="1183" y="1022"/>
                  </a:lnTo>
                  <a:lnTo>
                    <a:pt x="1193" y="1006"/>
                  </a:lnTo>
                  <a:lnTo>
                    <a:pt x="1204" y="999"/>
                  </a:lnTo>
                  <a:lnTo>
                    <a:pt x="1214" y="1006"/>
                  </a:lnTo>
                  <a:lnTo>
                    <a:pt x="1225" y="1022"/>
                  </a:lnTo>
                  <a:lnTo>
                    <a:pt x="1235" y="1005"/>
                  </a:lnTo>
                  <a:lnTo>
                    <a:pt x="1246" y="998"/>
                  </a:lnTo>
                  <a:lnTo>
                    <a:pt x="1257" y="1005"/>
                  </a:lnTo>
                  <a:lnTo>
                    <a:pt x="1267" y="1022"/>
                  </a:lnTo>
                  <a:lnTo>
                    <a:pt x="1278" y="1004"/>
                  </a:lnTo>
                  <a:lnTo>
                    <a:pt x="1288" y="996"/>
                  </a:lnTo>
                  <a:lnTo>
                    <a:pt x="1299" y="1003"/>
                  </a:lnTo>
                  <a:lnTo>
                    <a:pt x="1309" y="1022"/>
                  </a:lnTo>
                  <a:lnTo>
                    <a:pt x="1320" y="1003"/>
                  </a:lnTo>
                  <a:lnTo>
                    <a:pt x="1330" y="994"/>
                  </a:lnTo>
                  <a:lnTo>
                    <a:pt x="1341" y="1002"/>
                  </a:lnTo>
                  <a:lnTo>
                    <a:pt x="1352" y="1022"/>
                  </a:lnTo>
                  <a:lnTo>
                    <a:pt x="1362" y="1002"/>
                  </a:lnTo>
                  <a:lnTo>
                    <a:pt x="1373" y="992"/>
                  </a:lnTo>
                  <a:lnTo>
                    <a:pt x="1383" y="1001"/>
                  </a:lnTo>
                  <a:lnTo>
                    <a:pt x="1394" y="1022"/>
                  </a:lnTo>
                  <a:lnTo>
                    <a:pt x="1404" y="1000"/>
                  </a:lnTo>
                  <a:lnTo>
                    <a:pt x="1415" y="990"/>
                  </a:lnTo>
                  <a:lnTo>
                    <a:pt x="1425" y="999"/>
                  </a:lnTo>
                  <a:lnTo>
                    <a:pt x="1436" y="1022"/>
                  </a:lnTo>
                  <a:lnTo>
                    <a:pt x="1446" y="998"/>
                  </a:lnTo>
                  <a:lnTo>
                    <a:pt x="1457" y="987"/>
                  </a:lnTo>
                  <a:lnTo>
                    <a:pt x="1468" y="996"/>
                  </a:lnTo>
                  <a:lnTo>
                    <a:pt x="1478" y="1022"/>
                  </a:lnTo>
                  <a:lnTo>
                    <a:pt x="1489" y="995"/>
                  </a:lnTo>
                  <a:lnTo>
                    <a:pt x="1499" y="983"/>
                  </a:lnTo>
                  <a:lnTo>
                    <a:pt x="1510" y="994"/>
                  </a:lnTo>
                  <a:lnTo>
                    <a:pt x="1520" y="1022"/>
                  </a:lnTo>
                  <a:lnTo>
                    <a:pt x="1531" y="992"/>
                  </a:lnTo>
                  <a:lnTo>
                    <a:pt x="1541" y="978"/>
                  </a:lnTo>
                  <a:lnTo>
                    <a:pt x="1552" y="990"/>
                  </a:lnTo>
                  <a:lnTo>
                    <a:pt x="1563" y="1022"/>
                  </a:lnTo>
                  <a:lnTo>
                    <a:pt x="1573" y="987"/>
                  </a:lnTo>
                  <a:lnTo>
                    <a:pt x="1584" y="971"/>
                  </a:lnTo>
                  <a:lnTo>
                    <a:pt x="1594" y="985"/>
                  </a:lnTo>
                  <a:lnTo>
                    <a:pt x="1605" y="1022"/>
                  </a:lnTo>
                  <a:lnTo>
                    <a:pt x="1615" y="982"/>
                  </a:lnTo>
                  <a:lnTo>
                    <a:pt x="1626" y="962"/>
                  </a:lnTo>
                  <a:lnTo>
                    <a:pt x="1637" y="978"/>
                  </a:lnTo>
                  <a:lnTo>
                    <a:pt x="1647" y="1022"/>
                  </a:lnTo>
                  <a:lnTo>
                    <a:pt x="1658" y="973"/>
                  </a:lnTo>
                  <a:lnTo>
                    <a:pt x="1668" y="949"/>
                  </a:lnTo>
                  <a:lnTo>
                    <a:pt x="1679" y="968"/>
                  </a:lnTo>
                  <a:lnTo>
                    <a:pt x="1689" y="1022"/>
                  </a:lnTo>
                  <a:lnTo>
                    <a:pt x="1700" y="961"/>
                  </a:lnTo>
                  <a:lnTo>
                    <a:pt x="1710" y="929"/>
                  </a:lnTo>
                  <a:lnTo>
                    <a:pt x="1721" y="951"/>
                  </a:lnTo>
                  <a:lnTo>
                    <a:pt x="1732" y="1022"/>
                  </a:lnTo>
                  <a:lnTo>
                    <a:pt x="1742" y="938"/>
                  </a:lnTo>
                  <a:lnTo>
                    <a:pt x="1753" y="892"/>
                  </a:lnTo>
                  <a:lnTo>
                    <a:pt x="1763" y="920"/>
                  </a:lnTo>
                  <a:lnTo>
                    <a:pt x="1774" y="1022"/>
                  </a:lnTo>
                  <a:lnTo>
                    <a:pt x="1784" y="891"/>
                  </a:lnTo>
                  <a:lnTo>
                    <a:pt x="1795" y="805"/>
                  </a:lnTo>
                  <a:lnTo>
                    <a:pt x="1805" y="838"/>
                  </a:lnTo>
                  <a:lnTo>
                    <a:pt x="1816" y="1022"/>
                  </a:lnTo>
                  <a:lnTo>
                    <a:pt x="1827" y="715"/>
                  </a:lnTo>
                  <a:lnTo>
                    <a:pt x="1837" y="371"/>
                  </a:lnTo>
                  <a:lnTo>
                    <a:pt x="1848" y="102"/>
                  </a:lnTo>
                  <a:lnTo>
                    <a:pt x="1858" y="0"/>
                  </a:lnTo>
                  <a:lnTo>
                    <a:pt x="1869" y="102"/>
                  </a:lnTo>
                  <a:lnTo>
                    <a:pt x="1879" y="371"/>
                  </a:lnTo>
                  <a:lnTo>
                    <a:pt x="1890" y="715"/>
                  </a:lnTo>
                  <a:lnTo>
                    <a:pt x="1900" y="1022"/>
                  </a:lnTo>
                  <a:lnTo>
                    <a:pt x="1911" y="838"/>
                  </a:lnTo>
                  <a:lnTo>
                    <a:pt x="1921" y="805"/>
                  </a:lnTo>
                  <a:lnTo>
                    <a:pt x="1932" y="891"/>
                  </a:lnTo>
                  <a:lnTo>
                    <a:pt x="1943" y="1022"/>
                  </a:lnTo>
                  <a:lnTo>
                    <a:pt x="1953" y="920"/>
                  </a:lnTo>
                  <a:lnTo>
                    <a:pt x="1964" y="892"/>
                  </a:lnTo>
                  <a:lnTo>
                    <a:pt x="1974" y="938"/>
                  </a:lnTo>
                  <a:lnTo>
                    <a:pt x="1985" y="1022"/>
                  </a:lnTo>
                  <a:lnTo>
                    <a:pt x="1995" y="951"/>
                  </a:lnTo>
                  <a:lnTo>
                    <a:pt x="2006" y="929"/>
                  </a:lnTo>
                  <a:lnTo>
                    <a:pt x="2017" y="961"/>
                  </a:lnTo>
                  <a:lnTo>
                    <a:pt x="2027" y="1022"/>
                  </a:lnTo>
                  <a:lnTo>
                    <a:pt x="2038" y="968"/>
                  </a:lnTo>
                  <a:lnTo>
                    <a:pt x="2048" y="949"/>
                  </a:lnTo>
                  <a:lnTo>
                    <a:pt x="2059" y="973"/>
                  </a:lnTo>
                  <a:lnTo>
                    <a:pt x="2069" y="1022"/>
                  </a:lnTo>
                  <a:lnTo>
                    <a:pt x="2080" y="978"/>
                  </a:lnTo>
                  <a:lnTo>
                    <a:pt x="2090" y="962"/>
                  </a:lnTo>
                  <a:lnTo>
                    <a:pt x="2101" y="982"/>
                  </a:lnTo>
                  <a:lnTo>
                    <a:pt x="2112" y="1022"/>
                  </a:lnTo>
                  <a:lnTo>
                    <a:pt x="2122" y="985"/>
                  </a:lnTo>
                  <a:lnTo>
                    <a:pt x="2133" y="971"/>
                  </a:lnTo>
                  <a:lnTo>
                    <a:pt x="2143" y="987"/>
                  </a:lnTo>
                  <a:lnTo>
                    <a:pt x="2154" y="1022"/>
                  </a:lnTo>
                  <a:lnTo>
                    <a:pt x="2164" y="990"/>
                  </a:lnTo>
                  <a:lnTo>
                    <a:pt x="2175" y="978"/>
                  </a:lnTo>
                  <a:lnTo>
                    <a:pt x="2186" y="992"/>
                  </a:lnTo>
                  <a:lnTo>
                    <a:pt x="2196" y="1022"/>
                  </a:lnTo>
                  <a:lnTo>
                    <a:pt x="2207" y="994"/>
                  </a:lnTo>
                  <a:lnTo>
                    <a:pt x="2217" y="983"/>
                  </a:lnTo>
                  <a:lnTo>
                    <a:pt x="2228" y="995"/>
                  </a:lnTo>
                  <a:lnTo>
                    <a:pt x="2238" y="1022"/>
                  </a:lnTo>
                  <a:lnTo>
                    <a:pt x="2249" y="996"/>
                  </a:lnTo>
                  <a:lnTo>
                    <a:pt x="2259" y="987"/>
                  </a:lnTo>
                  <a:lnTo>
                    <a:pt x="2270" y="998"/>
                  </a:lnTo>
                  <a:lnTo>
                    <a:pt x="2280" y="1022"/>
                  </a:lnTo>
                  <a:lnTo>
                    <a:pt x="2291" y="999"/>
                  </a:lnTo>
                  <a:lnTo>
                    <a:pt x="2302" y="990"/>
                  </a:lnTo>
                  <a:lnTo>
                    <a:pt x="2312" y="1000"/>
                  </a:lnTo>
                  <a:lnTo>
                    <a:pt x="2323" y="1022"/>
                  </a:lnTo>
                  <a:lnTo>
                    <a:pt x="2333" y="1001"/>
                  </a:lnTo>
                  <a:lnTo>
                    <a:pt x="2344" y="992"/>
                  </a:lnTo>
                  <a:lnTo>
                    <a:pt x="2354" y="1002"/>
                  </a:lnTo>
                  <a:lnTo>
                    <a:pt x="2365" y="1022"/>
                  </a:lnTo>
                  <a:lnTo>
                    <a:pt x="2375" y="1002"/>
                  </a:lnTo>
                  <a:lnTo>
                    <a:pt x="2386" y="994"/>
                  </a:lnTo>
                  <a:lnTo>
                    <a:pt x="2397" y="1003"/>
                  </a:lnTo>
                  <a:lnTo>
                    <a:pt x="2407" y="1022"/>
                  </a:lnTo>
                  <a:lnTo>
                    <a:pt x="2418" y="1003"/>
                  </a:lnTo>
                  <a:lnTo>
                    <a:pt x="2428" y="996"/>
                  </a:lnTo>
                  <a:lnTo>
                    <a:pt x="2439" y="1004"/>
                  </a:lnTo>
                  <a:lnTo>
                    <a:pt x="2449" y="1022"/>
                  </a:lnTo>
                  <a:lnTo>
                    <a:pt x="2460" y="1005"/>
                  </a:lnTo>
                  <a:lnTo>
                    <a:pt x="2470" y="998"/>
                  </a:lnTo>
                  <a:lnTo>
                    <a:pt x="2481" y="1005"/>
                  </a:lnTo>
                  <a:lnTo>
                    <a:pt x="2492" y="1022"/>
                  </a:lnTo>
                  <a:lnTo>
                    <a:pt x="2502" y="1006"/>
                  </a:lnTo>
                  <a:lnTo>
                    <a:pt x="2513" y="999"/>
                  </a:lnTo>
                  <a:lnTo>
                    <a:pt x="2523" y="1006"/>
                  </a:lnTo>
                  <a:lnTo>
                    <a:pt x="2534" y="1022"/>
                  </a:lnTo>
                  <a:lnTo>
                    <a:pt x="2544" y="1006"/>
                  </a:lnTo>
                  <a:lnTo>
                    <a:pt x="2555" y="1000"/>
                  </a:lnTo>
                  <a:lnTo>
                    <a:pt x="2566" y="1007"/>
                  </a:lnTo>
                  <a:lnTo>
                    <a:pt x="2576" y="1022"/>
                  </a:lnTo>
                  <a:lnTo>
                    <a:pt x="2587" y="1007"/>
                  </a:lnTo>
                  <a:lnTo>
                    <a:pt x="2597" y="1001"/>
                  </a:lnTo>
                  <a:lnTo>
                    <a:pt x="2608" y="1007"/>
                  </a:lnTo>
                  <a:lnTo>
                    <a:pt x="2618" y="1022"/>
                  </a:lnTo>
                  <a:lnTo>
                    <a:pt x="2629" y="1008"/>
                  </a:lnTo>
                  <a:lnTo>
                    <a:pt x="2639" y="1002"/>
                  </a:lnTo>
                  <a:lnTo>
                    <a:pt x="2650" y="1008"/>
                  </a:lnTo>
                  <a:lnTo>
                    <a:pt x="2661" y="1022"/>
                  </a:lnTo>
                  <a:lnTo>
                    <a:pt x="2671" y="1008"/>
                  </a:lnTo>
                  <a:lnTo>
                    <a:pt x="2682" y="1003"/>
                  </a:lnTo>
                  <a:lnTo>
                    <a:pt x="2692" y="1009"/>
                  </a:lnTo>
                </a:path>
              </a:pathLst>
            </a:custGeom>
            <a:noFill/>
            <a:ln w="3175" cap="flat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8" name="Freeform 235"/>
            <p:cNvSpPr>
              <a:spLocks/>
            </p:cNvSpPr>
            <p:nvPr/>
          </p:nvSpPr>
          <p:spPr bwMode="auto">
            <a:xfrm>
              <a:off x="5470826" y="3826346"/>
              <a:ext cx="2672064" cy="1007398"/>
            </a:xfrm>
            <a:custGeom>
              <a:avLst/>
              <a:gdLst>
                <a:gd name="T0" fmla="*/ 42 w 2692"/>
                <a:gd name="T1" fmla="*/ 1022 h 1022"/>
                <a:gd name="T2" fmla="*/ 95 w 2692"/>
                <a:gd name="T3" fmla="*/ 1009 h 1022"/>
                <a:gd name="T4" fmla="*/ 148 w 2692"/>
                <a:gd name="T5" fmla="*/ 1004 h 1022"/>
                <a:gd name="T6" fmla="*/ 201 w 2692"/>
                <a:gd name="T7" fmla="*/ 1010 h 1022"/>
                <a:gd name="T8" fmla="*/ 254 w 2692"/>
                <a:gd name="T9" fmla="*/ 1022 h 1022"/>
                <a:gd name="T10" fmla="*/ 306 w 2692"/>
                <a:gd name="T11" fmla="*/ 1010 h 1022"/>
                <a:gd name="T12" fmla="*/ 359 w 2692"/>
                <a:gd name="T13" fmla="*/ 1006 h 1022"/>
                <a:gd name="T14" fmla="*/ 412 w 2692"/>
                <a:gd name="T15" fmla="*/ 1011 h 1022"/>
                <a:gd name="T16" fmla="*/ 465 w 2692"/>
                <a:gd name="T17" fmla="*/ 1022 h 1022"/>
                <a:gd name="T18" fmla="*/ 517 w 2692"/>
                <a:gd name="T19" fmla="*/ 1011 h 1022"/>
                <a:gd name="T20" fmla="*/ 570 w 2692"/>
                <a:gd name="T21" fmla="*/ 1006 h 1022"/>
                <a:gd name="T22" fmla="*/ 623 w 2692"/>
                <a:gd name="T23" fmla="*/ 1011 h 1022"/>
                <a:gd name="T24" fmla="*/ 676 w 2692"/>
                <a:gd name="T25" fmla="*/ 1022 h 1022"/>
                <a:gd name="T26" fmla="*/ 729 w 2692"/>
                <a:gd name="T27" fmla="*/ 1011 h 1022"/>
                <a:gd name="T28" fmla="*/ 781 w 2692"/>
                <a:gd name="T29" fmla="*/ 1006 h 1022"/>
                <a:gd name="T30" fmla="*/ 834 w 2692"/>
                <a:gd name="T31" fmla="*/ 1010 h 1022"/>
                <a:gd name="T32" fmla="*/ 887 w 2692"/>
                <a:gd name="T33" fmla="*/ 1022 h 1022"/>
                <a:gd name="T34" fmla="*/ 940 w 2692"/>
                <a:gd name="T35" fmla="*/ 1010 h 1022"/>
                <a:gd name="T36" fmla="*/ 993 w 2692"/>
                <a:gd name="T37" fmla="*/ 1004 h 1022"/>
                <a:gd name="T38" fmla="*/ 1045 w 2692"/>
                <a:gd name="T39" fmla="*/ 1009 h 1022"/>
                <a:gd name="T40" fmla="*/ 1098 w 2692"/>
                <a:gd name="T41" fmla="*/ 1022 h 1022"/>
                <a:gd name="T42" fmla="*/ 1151 w 2692"/>
                <a:gd name="T43" fmla="*/ 1007 h 1022"/>
                <a:gd name="T44" fmla="*/ 1204 w 2692"/>
                <a:gd name="T45" fmla="*/ 1000 h 1022"/>
                <a:gd name="T46" fmla="*/ 1257 w 2692"/>
                <a:gd name="T47" fmla="*/ 1006 h 1022"/>
                <a:gd name="T48" fmla="*/ 1309 w 2692"/>
                <a:gd name="T49" fmla="*/ 1022 h 1022"/>
                <a:gd name="T50" fmla="*/ 1362 w 2692"/>
                <a:gd name="T51" fmla="*/ 1003 h 1022"/>
                <a:gd name="T52" fmla="*/ 1415 w 2692"/>
                <a:gd name="T53" fmla="*/ 992 h 1022"/>
                <a:gd name="T54" fmla="*/ 1468 w 2692"/>
                <a:gd name="T55" fmla="*/ 999 h 1022"/>
                <a:gd name="T56" fmla="*/ 1520 w 2692"/>
                <a:gd name="T57" fmla="*/ 1022 h 1022"/>
                <a:gd name="T58" fmla="*/ 1573 w 2692"/>
                <a:gd name="T59" fmla="*/ 992 h 1022"/>
                <a:gd name="T60" fmla="*/ 1626 w 2692"/>
                <a:gd name="T61" fmla="*/ 971 h 1022"/>
                <a:gd name="T62" fmla="*/ 1679 w 2692"/>
                <a:gd name="T63" fmla="*/ 978 h 1022"/>
                <a:gd name="T64" fmla="*/ 1732 w 2692"/>
                <a:gd name="T65" fmla="*/ 1022 h 1022"/>
                <a:gd name="T66" fmla="*/ 1784 w 2692"/>
                <a:gd name="T67" fmla="*/ 938 h 1022"/>
                <a:gd name="T68" fmla="*/ 1837 w 2692"/>
                <a:gd name="T69" fmla="*/ 805 h 1022"/>
                <a:gd name="T70" fmla="*/ 1890 w 2692"/>
                <a:gd name="T71" fmla="*/ 102 h 1022"/>
                <a:gd name="T72" fmla="*/ 1943 w 2692"/>
                <a:gd name="T73" fmla="*/ 1022 h 1022"/>
                <a:gd name="T74" fmla="*/ 1995 w 2692"/>
                <a:gd name="T75" fmla="*/ 920 h 1022"/>
                <a:gd name="T76" fmla="*/ 2048 w 2692"/>
                <a:gd name="T77" fmla="*/ 929 h 1022"/>
                <a:gd name="T78" fmla="*/ 2101 w 2692"/>
                <a:gd name="T79" fmla="*/ 973 h 1022"/>
                <a:gd name="T80" fmla="*/ 2154 w 2692"/>
                <a:gd name="T81" fmla="*/ 1022 h 1022"/>
                <a:gd name="T82" fmla="*/ 2207 w 2692"/>
                <a:gd name="T83" fmla="*/ 990 h 1022"/>
                <a:gd name="T84" fmla="*/ 2259 w 2692"/>
                <a:gd name="T85" fmla="*/ 983 h 1022"/>
                <a:gd name="T86" fmla="*/ 2312 w 2692"/>
                <a:gd name="T87" fmla="*/ 998 h 1022"/>
                <a:gd name="T88" fmla="*/ 2365 w 2692"/>
                <a:gd name="T89" fmla="*/ 1022 h 1022"/>
                <a:gd name="T90" fmla="*/ 2418 w 2692"/>
                <a:gd name="T91" fmla="*/ 1002 h 1022"/>
                <a:gd name="T92" fmla="*/ 2470 w 2692"/>
                <a:gd name="T93" fmla="*/ 996 h 1022"/>
                <a:gd name="T94" fmla="*/ 2523 w 2692"/>
                <a:gd name="T95" fmla="*/ 1005 h 1022"/>
                <a:gd name="T96" fmla="*/ 2576 w 2692"/>
                <a:gd name="T97" fmla="*/ 1022 h 1022"/>
                <a:gd name="T98" fmla="*/ 2629 w 2692"/>
                <a:gd name="T99" fmla="*/ 1007 h 1022"/>
                <a:gd name="T100" fmla="*/ 2682 w 2692"/>
                <a:gd name="T101" fmla="*/ 1002 h 10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692" h="1022">
                  <a:moveTo>
                    <a:pt x="0" y="1022"/>
                  </a:moveTo>
                  <a:lnTo>
                    <a:pt x="11" y="1008"/>
                  </a:lnTo>
                  <a:lnTo>
                    <a:pt x="21" y="1003"/>
                  </a:lnTo>
                  <a:lnTo>
                    <a:pt x="32" y="1009"/>
                  </a:lnTo>
                  <a:lnTo>
                    <a:pt x="42" y="1022"/>
                  </a:lnTo>
                  <a:lnTo>
                    <a:pt x="53" y="1009"/>
                  </a:lnTo>
                  <a:lnTo>
                    <a:pt x="64" y="1003"/>
                  </a:lnTo>
                  <a:lnTo>
                    <a:pt x="74" y="1009"/>
                  </a:lnTo>
                  <a:lnTo>
                    <a:pt x="85" y="1022"/>
                  </a:lnTo>
                  <a:lnTo>
                    <a:pt x="95" y="1009"/>
                  </a:lnTo>
                  <a:lnTo>
                    <a:pt x="106" y="1004"/>
                  </a:lnTo>
                  <a:lnTo>
                    <a:pt x="116" y="1009"/>
                  </a:lnTo>
                  <a:lnTo>
                    <a:pt x="127" y="1022"/>
                  </a:lnTo>
                  <a:lnTo>
                    <a:pt x="137" y="1010"/>
                  </a:lnTo>
                  <a:lnTo>
                    <a:pt x="148" y="1004"/>
                  </a:lnTo>
                  <a:lnTo>
                    <a:pt x="159" y="1010"/>
                  </a:lnTo>
                  <a:lnTo>
                    <a:pt x="169" y="1022"/>
                  </a:lnTo>
                  <a:lnTo>
                    <a:pt x="180" y="1010"/>
                  </a:lnTo>
                  <a:lnTo>
                    <a:pt x="190" y="1005"/>
                  </a:lnTo>
                  <a:lnTo>
                    <a:pt x="201" y="1010"/>
                  </a:lnTo>
                  <a:lnTo>
                    <a:pt x="211" y="1022"/>
                  </a:lnTo>
                  <a:lnTo>
                    <a:pt x="222" y="1010"/>
                  </a:lnTo>
                  <a:lnTo>
                    <a:pt x="232" y="1005"/>
                  </a:lnTo>
                  <a:lnTo>
                    <a:pt x="243" y="1010"/>
                  </a:lnTo>
                  <a:lnTo>
                    <a:pt x="254" y="1022"/>
                  </a:lnTo>
                  <a:lnTo>
                    <a:pt x="264" y="1010"/>
                  </a:lnTo>
                  <a:lnTo>
                    <a:pt x="275" y="1005"/>
                  </a:lnTo>
                  <a:lnTo>
                    <a:pt x="285" y="1010"/>
                  </a:lnTo>
                  <a:lnTo>
                    <a:pt x="296" y="1022"/>
                  </a:lnTo>
                  <a:lnTo>
                    <a:pt x="306" y="1010"/>
                  </a:lnTo>
                  <a:lnTo>
                    <a:pt x="317" y="1006"/>
                  </a:lnTo>
                  <a:lnTo>
                    <a:pt x="328" y="1010"/>
                  </a:lnTo>
                  <a:lnTo>
                    <a:pt x="338" y="1022"/>
                  </a:lnTo>
                  <a:lnTo>
                    <a:pt x="349" y="1010"/>
                  </a:lnTo>
                  <a:lnTo>
                    <a:pt x="359" y="1006"/>
                  </a:lnTo>
                  <a:lnTo>
                    <a:pt x="370" y="1011"/>
                  </a:lnTo>
                  <a:lnTo>
                    <a:pt x="380" y="1022"/>
                  </a:lnTo>
                  <a:lnTo>
                    <a:pt x="391" y="1011"/>
                  </a:lnTo>
                  <a:lnTo>
                    <a:pt x="401" y="1006"/>
                  </a:lnTo>
                  <a:lnTo>
                    <a:pt x="412" y="1011"/>
                  </a:lnTo>
                  <a:lnTo>
                    <a:pt x="423" y="1022"/>
                  </a:lnTo>
                  <a:lnTo>
                    <a:pt x="433" y="1011"/>
                  </a:lnTo>
                  <a:lnTo>
                    <a:pt x="444" y="1006"/>
                  </a:lnTo>
                  <a:lnTo>
                    <a:pt x="454" y="1011"/>
                  </a:lnTo>
                  <a:lnTo>
                    <a:pt x="465" y="1022"/>
                  </a:lnTo>
                  <a:lnTo>
                    <a:pt x="475" y="1011"/>
                  </a:lnTo>
                  <a:lnTo>
                    <a:pt x="486" y="1006"/>
                  </a:lnTo>
                  <a:lnTo>
                    <a:pt x="496" y="1011"/>
                  </a:lnTo>
                  <a:lnTo>
                    <a:pt x="507" y="1022"/>
                  </a:lnTo>
                  <a:lnTo>
                    <a:pt x="517" y="1011"/>
                  </a:lnTo>
                  <a:lnTo>
                    <a:pt x="528" y="1006"/>
                  </a:lnTo>
                  <a:lnTo>
                    <a:pt x="539" y="1011"/>
                  </a:lnTo>
                  <a:lnTo>
                    <a:pt x="549" y="1022"/>
                  </a:lnTo>
                  <a:lnTo>
                    <a:pt x="560" y="1011"/>
                  </a:lnTo>
                  <a:lnTo>
                    <a:pt x="570" y="1006"/>
                  </a:lnTo>
                  <a:lnTo>
                    <a:pt x="581" y="1011"/>
                  </a:lnTo>
                  <a:lnTo>
                    <a:pt x="591" y="1022"/>
                  </a:lnTo>
                  <a:lnTo>
                    <a:pt x="602" y="1011"/>
                  </a:lnTo>
                  <a:lnTo>
                    <a:pt x="612" y="1006"/>
                  </a:lnTo>
                  <a:lnTo>
                    <a:pt x="623" y="1011"/>
                  </a:lnTo>
                  <a:lnTo>
                    <a:pt x="634" y="1022"/>
                  </a:lnTo>
                  <a:lnTo>
                    <a:pt x="644" y="1011"/>
                  </a:lnTo>
                  <a:lnTo>
                    <a:pt x="655" y="1006"/>
                  </a:lnTo>
                  <a:lnTo>
                    <a:pt x="665" y="1011"/>
                  </a:lnTo>
                  <a:lnTo>
                    <a:pt x="676" y="1022"/>
                  </a:lnTo>
                  <a:lnTo>
                    <a:pt x="686" y="1011"/>
                  </a:lnTo>
                  <a:lnTo>
                    <a:pt x="697" y="1006"/>
                  </a:lnTo>
                  <a:lnTo>
                    <a:pt x="708" y="1011"/>
                  </a:lnTo>
                  <a:lnTo>
                    <a:pt x="718" y="1022"/>
                  </a:lnTo>
                  <a:lnTo>
                    <a:pt x="729" y="1011"/>
                  </a:lnTo>
                  <a:lnTo>
                    <a:pt x="739" y="1006"/>
                  </a:lnTo>
                  <a:lnTo>
                    <a:pt x="750" y="1010"/>
                  </a:lnTo>
                  <a:lnTo>
                    <a:pt x="760" y="1022"/>
                  </a:lnTo>
                  <a:lnTo>
                    <a:pt x="771" y="1010"/>
                  </a:lnTo>
                  <a:lnTo>
                    <a:pt x="781" y="1006"/>
                  </a:lnTo>
                  <a:lnTo>
                    <a:pt x="792" y="1010"/>
                  </a:lnTo>
                  <a:lnTo>
                    <a:pt x="803" y="1022"/>
                  </a:lnTo>
                  <a:lnTo>
                    <a:pt x="813" y="1010"/>
                  </a:lnTo>
                  <a:lnTo>
                    <a:pt x="824" y="1005"/>
                  </a:lnTo>
                  <a:lnTo>
                    <a:pt x="834" y="1010"/>
                  </a:lnTo>
                  <a:lnTo>
                    <a:pt x="845" y="1022"/>
                  </a:lnTo>
                  <a:lnTo>
                    <a:pt x="855" y="1010"/>
                  </a:lnTo>
                  <a:lnTo>
                    <a:pt x="866" y="1005"/>
                  </a:lnTo>
                  <a:lnTo>
                    <a:pt x="876" y="1010"/>
                  </a:lnTo>
                  <a:lnTo>
                    <a:pt x="887" y="1022"/>
                  </a:lnTo>
                  <a:lnTo>
                    <a:pt x="898" y="1010"/>
                  </a:lnTo>
                  <a:lnTo>
                    <a:pt x="908" y="1005"/>
                  </a:lnTo>
                  <a:lnTo>
                    <a:pt x="919" y="1010"/>
                  </a:lnTo>
                  <a:lnTo>
                    <a:pt x="929" y="1022"/>
                  </a:lnTo>
                  <a:lnTo>
                    <a:pt x="940" y="1010"/>
                  </a:lnTo>
                  <a:lnTo>
                    <a:pt x="950" y="1004"/>
                  </a:lnTo>
                  <a:lnTo>
                    <a:pt x="961" y="1010"/>
                  </a:lnTo>
                  <a:lnTo>
                    <a:pt x="971" y="1022"/>
                  </a:lnTo>
                  <a:lnTo>
                    <a:pt x="982" y="1009"/>
                  </a:lnTo>
                  <a:lnTo>
                    <a:pt x="993" y="1004"/>
                  </a:lnTo>
                  <a:lnTo>
                    <a:pt x="1003" y="1009"/>
                  </a:lnTo>
                  <a:lnTo>
                    <a:pt x="1014" y="1022"/>
                  </a:lnTo>
                  <a:lnTo>
                    <a:pt x="1024" y="1009"/>
                  </a:lnTo>
                  <a:lnTo>
                    <a:pt x="1035" y="1003"/>
                  </a:lnTo>
                  <a:lnTo>
                    <a:pt x="1045" y="1009"/>
                  </a:lnTo>
                  <a:lnTo>
                    <a:pt x="1056" y="1022"/>
                  </a:lnTo>
                  <a:lnTo>
                    <a:pt x="1066" y="1009"/>
                  </a:lnTo>
                  <a:lnTo>
                    <a:pt x="1077" y="1003"/>
                  </a:lnTo>
                  <a:lnTo>
                    <a:pt x="1088" y="1008"/>
                  </a:lnTo>
                  <a:lnTo>
                    <a:pt x="1098" y="1022"/>
                  </a:lnTo>
                  <a:lnTo>
                    <a:pt x="1109" y="1008"/>
                  </a:lnTo>
                  <a:lnTo>
                    <a:pt x="1119" y="1002"/>
                  </a:lnTo>
                  <a:lnTo>
                    <a:pt x="1130" y="1008"/>
                  </a:lnTo>
                  <a:lnTo>
                    <a:pt x="1140" y="1022"/>
                  </a:lnTo>
                  <a:lnTo>
                    <a:pt x="1151" y="1007"/>
                  </a:lnTo>
                  <a:lnTo>
                    <a:pt x="1161" y="1001"/>
                  </a:lnTo>
                  <a:lnTo>
                    <a:pt x="1172" y="1007"/>
                  </a:lnTo>
                  <a:lnTo>
                    <a:pt x="1183" y="1022"/>
                  </a:lnTo>
                  <a:lnTo>
                    <a:pt x="1193" y="1007"/>
                  </a:lnTo>
                  <a:lnTo>
                    <a:pt x="1204" y="1000"/>
                  </a:lnTo>
                  <a:lnTo>
                    <a:pt x="1214" y="1006"/>
                  </a:lnTo>
                  <a:lnTo>
                    <a:pt x="1225" y="1022"/>
                  </a:lnTo>
                  <a:lnTo>
                    <a:pt x="1235" y="1006"/>
                  </a:lnTo>
                  <a:lnTo>
                    <a:pt x="1246" y="999"/>
                  </a:lnTo>
                  <a:lnTo>
                    <a:pt x="1257" y="1006"/>
                  </a:lnTo>
                  <a:lnTo>
                    <a:pt x="1267" y="1022"/>
                  </a:lnTo>
                  <a:lnTo>
                    <a:pt x="1278" y="1005"/>
                  </a:lnTo>
                  <a:lnTo>
                    <a:pt x="1288" y="998"/>
                  </a:lnTo>
                  <a:lnTo>
                    <a:pt x="1299" y="1005"/>
                  </a:lnTo>
                  <a:lnTo>
                    <a:pt x="1309" y="1022"/>
                  </a:lnTo>
                  <a:lnTo>
                    <a:pt x="1320" y="1004"/>
                  </a:lnTo>
                  <a:lnTo>
                    <a:pt x="1330" y="996"/>
                  </a:lnTo>
                  <a:lnTo>
                    <a:pt x="1341" y="1003"/>
                  </a:lnTo>
                  <a:lnTo>
                    <a:pt x="1352" y="1022"/>
                  </a:lnTo>
                  <a:lnTo>
                    <a:pt x="1362" y="1003"/>
                  </a:lnTo>
                  <a:lnTo>
                    <a:pt x="1373" y="994"/>
                  </a:lnTo>
                  <a:lnTo>
                    <a:pt x="1383" y="1002"/>
                  </a:lnTo>
                  <a:lnTo>
                    <a:pt x="1394" y="1022"/>
                  </a:lnTo>
                  <a:lnTo>
                    <a:pt x="1404" y="1002"/>
                  </a:lnTo>
                  <a:lnTo>
                    <a:pt x="1415" y="992"/>
                  </a:lnTo>
                  <a:lnTo>
                    <a:pt x="1425" y="1001"/>
                  </a:lnTo>
                  <a:lnTo>
                    <a:pt x="1436" y="1022"/>
                  </a:lnTo>
                  <a:lnTo>
                    <a:pt x="1446" y="1000"/>
                  </a:lnTo>
                  <a:lnTo>
                    <a:pt x="1457" y="990"/>
                  </a:lnTo>
                  <a:lnTo>
                    <a:pt x="1468" y="999"/>
                  </a:lnTo>
                  <a:lnTo>
                    <a:pt x="1478" y="1022"/>
                  </a:lnTo>
                  <a:lnTo>
                    <a:pt x="1489" y="998"/>
                  </a:lnTo>
                  <a:lnTo>
                    <a:pt x="1499" y="987"/>
                  </a:lnTo>
                  <a:lnTo>
                    <a:pt x="1510" y="996"/>
                  </a:lnTo>
                  <a:lnTo>
                    <a:pt x="1520" y="1022"/>
                  </a:lnTo>
                  <a:lnTo>
                    <a:pt x="1531" y="995"/>
                  </a:lnTo>
                  <a:lnTo>
                    <a:pt x="1541" y="983"/>
                  </a:lnTo>
                  <a:lnTo>
                    <a:pt x="1552" y="994"/>
                  </a:lnTo>
                  <a:lnTo>
                    <a:pt x="1563" y="1022"/>
                  </a:lnTo>
                  <a:lnTo>
                    <a:pt x="1573" y="992"/>
                  </a:lnTo>
                  <a:lnTo>
                    <a:pt x="1584" y="978"/>
                  </a:lnTo>
                  <a:lnTo>
                    <a:pt x="1594" y="990"/>
                  </a:lnTo>
                  <a:lnTo>
                    <a:pt x="1605" y="1022"/>
                  </a:lnTo>
                  <a:lnTo>
                    <a:pt x="1615" y="987"/>
                  </a:lnTo>
                  <a:lnTo>
                    <a:pt x="1626" y="971"/>
                  </a:lnTo>
                  <a:lnTo>
                    <a:pt x="1637" y="985"/>
                  </a:lnTo>
                  <a:lnTo>
                    <a:pt x="1647" y="1022"/>
                  </a:lnTo>
                  <a:lnTo>
                    <a:pt x="1658" y="982"/>
                  </a:lnTo>
                  <a:lnTo>
                    <a:pt x="1668" y="962"/>
                  </a:lnTo>
                  <a:lnTo>
                    <a:pt x="1679" y="978"/>
                  </a:lnTo>
                  <a:lnTo>
                    <a:pt x="1689" y="1022"/>
                  </a:lnTo>
                  <a:lnTo>
                    <a:pt x="1700" y="973"/>
                  </a:lnTo>
                  <a:lnTo>
                    <a:pt x="1710" y="949"/>
                  </a:lnTo>
                  <a:lnTo>
                    <a:pt x="1721" y="968"/>
                  </a:lnTo>
                  <a:lnTo>
                    <a:pt x="1732" y="1022"/>
                  </a:lnTo>
                  <a:lnTo>
                    <a:pt x="1742" y="961"/>
                  </a:lnTo>
                  <a:lnTo>
                    <a:pt x="1753" y="929"/>
                  </a:lnTo>
                  <a:lnTo>
                    <a:pt x="1763" y="951"/>
                  </a:lnTo>
                  <a:lnTo>
                    <a:pt x="1774" y="1022"/>
                  </a:lnTo>
                  <a:lnTo>
                    <a:pt x="1784" y="938"/>
                  </a:lnTo>
                  <a:lnTo>
                    <a:pt x="1795" y="892"/>
                  </a:lnTo>
                  <a:lnTo>
                    <a:pt x="1805" y="920"/>
                  </a:lnTo>
                  <a:lnTo>
                    <a:pt x="1816" y="1022"/>
                  </a:lnTo>
                  <a:lnTo>
                    <a:pt x="1827" y="891"/>
                  </a:lnTo>
                  <a:lnTo>
                    <a:pt x="1837" y="805"/>
                  </a:lnTo>
                  <a:lnTo>
                    <a:pt x="1848" y="838"/>
                  </a:lnTo>
                  <a:lnTo>
                    <a:pt x="1858" y="1022"/>
                  </a:lnTo>
                  <a:lnTo>
                    <a:pt x="1869" y="715"/>
                  </a:lnTo>
                  <a:lnTo>
                    <a:pt x="1879" y="371"/>
                  </a:lnTo>
                  <a:lnTo>
                    <a:pt x="1890" y="102"/>
                  </a:lnTo>
                  <a:lnTo>
                    <a:pt x="1900" y="0"/>
                  </a:lnTo>
                  <a:lnTo>
                    <a:pt x="1911" y="102"/>
                  </a:lnTo>
                  <a:lnTo>
                    <a:pt x="1921" y="371"/>
                  </a:lnTo>
                  <a:lnTo>
                    <a:pt x="1932" y="715"/>
                  </a:lnTo>
                  <a:lnTo>
                    <a:pt x="1943" y="1022"/>
                  </a:lnTo>
                  <a:lnTo>
                    <a:pt x="1953" y="838"/>
                  </a:lnTo>
                  <a:lnTo>
                    <a:pt x="1964" y="805"/>
                  </a:lnTo>
                  <a:lnTo>
                    <a:pt x="1974" y="891"/>
                  </a:lnTo>
                  <a:lnTo>
                    <a:pt x="1985" y="1022"/>
                  </a:lnTo>
                  <a:lnTo>
                    <a:pt x="1995" y="920"/>
                  </a:lnTo>
                  <a:lnTo>
                    <a:pt x="2006" y="892"/>
                  </a:lnTo>
                  <a:lnTo>
                    <a:pt x="2017" y="938"/>
                  </a:lnTo>
                  <a:lnTo>
                    <a:pt x="2027" y="1022"/>
                  </a:lnTo>
                  <a:lnTo>
                    <a:pt x="2038" y="951"/>
                  </a:lnTo>
                  <a:lnTo>
                    <a:pt x="2048" y="929"/>
                  </a:lnTo>
                  <a:lnTo>
                    <a:pt x="2059" y="961"/>
                  </a:lnTo>
                  <a:lnTo>
                    <a:pt x="2069" y="1022"/>
                  </a:lnTo>
                  <a:lnTo>
                    <a:pt x="2080" y="968"/>
                  </a:lnTo>
                  <a:lnTo>
                    <a:pt x="2090" y="949"/>
                  </a:lnTo>
                  <a:lnTo>
                    <a:pt x="2101" y="973"/>
                  </a:lnTo>
                  <a:lnTo>
                    <a:pt x="2112" y="1022"/>
                  </a:lnTo>
                  <a:lnTo>
                    <a:pt x="2122" y="978"/>
                  </a:lnTo>
                  <a:lnTo>
                    <a:pt x="2133" y="962"/>
                  </a:lnTo>
                  <a:lnTo>
                    <a:pt x="2143" y="982"/>
                  </a:lnTo>
                  <a:lnTo>
                    <a:pt x="2154" y="1022"/>
                  </a:lnTo>
                  <a:lnTo>
                    <a:pt x="2164" y="985"/>
                  </a:lnTo>
                  <a:lnTo>
                    <a:pt x="2175" y="971"/>
                  </a:lnTo>
                  <a:lnTo>
                    <a:pt x="2186" y="987"/>
                  </a:lnTo>
                  <a:lnTo>
                    <a:pt x="2196" y="1022"/>
                  </a:lnTo>
                  <a:lnTo>
                    <a:pt x="2207" y="990"/>
                  </a:lnTo>
                  <a:lnTo>
                    <a:pt x="2217" y="978"/>
                  </a:lnTo>
                  <a:lnTo>
                    <a:pt x="2228" y="992"/>
                  </a:lnTo>
                  <a:lnTo>
                    <a:pt x="2238" y="1022"/>
                  </a:lnTo>
                  <a:lnTo>
                    <a:pt x="2249" y="994"/>
                  </a:lnTo>
                  <a:lnTo>
                    <a:pt x="2259" y="983"/>
                  </a:lnTo>
                  <a:lnTo>
                    <a:pt x="2270" y="995"/>
                  </a:lnTo>
                  <a:lnTo>
                    <a:pt x="2280" y="1022"/>
                  </a:lnTo>
                  <a:lnTo>
                    <a:pt x="2291" y="996"/>
                  </a:lnTo>
                  <a:lnTo>
                    <a:pt x="2302" y="987"/>
                  </a:lnTo>
                  <a:lnTo>
                    <a:pt x="2312" y="998"/>
                  </a:lnTo>
                  <a:lnTo>
                    <a:pt x="2323" y="1022"/>
                  </a:lnTo>
                  <a:lnTo>
                    <a:pt x="2333" y="999"/>
                  </a:lnTo>
                  <a:lnTo>
                    <a:pt x="2344" y="990"/>
                  </a:lnTo>
                  <a:lnTo>
                    <a:pt x="2354" y="1000"/>
                  </a:lnTo>
                  <a:lnTo>
                    <a:pt x="2365" y="1022"/>
                  </a:lnTo>
                  <a:lnTo>
                    <a:pt x="2375" y="1001"/>
                  </a:lnTo>
                  <a:lnTo>
                    <a:pt x="2386" y="992"/>
                  </a:lnTo>
                  <a:lnTo>
                    <a:pt x="2397" y="1002"/>
                  </a:lnTo>
                  <a:lnTo>
                    <a:pt x="2407" y="1022"/>
                  </a:lnTo>
                  <a:lnTo>
                    <a:pt x="2418" y="1002"/>
                  </a:lnTo>
                  <a:lnTo>
                    <a:pt x="2428" y="994"/>
                  </a:lnTo>
                  <a:lnTo>
                    <a:pt x="2439" y="1003"/>
                  </a:lnTo>
                  <a:lnTo>
                    <a:pt x="2449" y="1022"/>
                  </a:lnTo>
                  <a:lnTo>
                    <a:pt x="2460" y="1003"/>
                  </a:lnTo>
                  <a:lnTo>
                    <a:pt x="2470" y="996"/>
                  </a:lnTo>
                  <a:lnTo>
                    <a:pt x="2481" y="1004"/>
                  </a:lnTo>
                  <a:lnTo>
                    <a:pt x="2492" y="1022"/>
                  </a:lnTo>
                  <a:lnTo>
                    <a:pt x="2502" y="1005"/>
                  </a:lnTo>
                  <a:lnTo>
                    <a:pt x="2513" y="998"/>
                  </a:lnTo>
                  <a:lnTo>
                    <a:pt x="2523" y="1005"/>
                  </a:lnTo>
                  <a:lnTo>
                    <a:pt x="2534" y="1022"/>
                  </a:lnTo>
                  <a:lnTo>
                    <a:pt x="2544" y="1006"/>
                  </a:lnTo>
                  <a:lnTo>
                    <a:pt x="2555" y="999"/>
                  </a:lnTo>
                  <a:lnTo>
                    <a:pt x="2566" y="1006"/>
                  </a:lnTo>
                  <a:lnTo>
                    <a:pt x="2576" y="1022"/>
                  </a:lnTo>
                  <a:lnTo>
                    <a:pt x="2587" y="1006"/>
                  </a:lnTo>
                  <a:lnTo>
                    <a:pt x="2597" y="1000"/>
                  </a:lnTo>
                  <a:lnTo>
                    <a:pt x="2608" y="1007"/>
                  </a:lnTo>
                  <a:lnTo>
                    <a:pt x="2618" y="1022"/>
                  </a:lnTo>
                  <a:lnTo>
                    <a:pt x="2629" y="1007"/>
                  </a:lnTo>
                  <a:lnTo>
                    <a:pt x="2639" y="1001"/>
                  </a:lnTo>
                  <a:lnTo>
                    <a:pt x="2650" y="1007"/>
                  </a:lnTo>
                  <a:lnTo>
                    <a:pt x="2661" y="1022"/>
                  </a:lnTo>
                  <a:lnTo>
                    <a:pt x="2671" y="1008"/>
                  </a:lnTo>
                  <a:lnTo>
                    <a:pt x="2682" y="1002"/>
                  </a:lnTo>
                  <a:lnTo>
                    <a:pt x="2692" y="1008"/>
                  </a:lnTo>
                </a:path>
              </a:pathLst>
            </a:custGeom>
            <a:noFill/>
            <a:ln w="3175" cap="flat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9" name="Freeform 236"/>
            <p:cNvSpPr>
              <a:spLocks/>
            </p:cNvSpPr>
            <p:nvPr/>
          </p:nvSpPr>
          <p:spPr bwMode="auto">
            <a:xfrm>
              <a:off x="5470826" y="3826346"/>
              <a:ext cx="2672064" cy="1007398"/>
            </a:xfrm>
            <a:custGeom>
              <a:avLst/>
              <a:gdLst>
                <a:gd name="T0" fmla="*/ 42 w 2692"/>
                <a:gd name="T1" fmla="*/ 1022 h 1022"/>
                <a:gd name="T2" fmla="*/ 95 w 2692"/>
                <a:gd name="T3" fmla="*/ 1009 h 1022"/>
                <a:gd name="T4" fmla="*/ 148 w 2692"/>
                <a:gd name="T5" fmla="*/ 1004 h 1022"/>
                <a:gd name="T6" fmla="*/ 201 w 2692"/>
                <a:gd name="T7" fmla="*/ 1010 h 1022"/>
                <a:gd name="T8" fmla="*/ 254 w 2692"/>
                <a:gd name="T9" fmla="*/ 1022 h 1022"/>
                <a:gd name="T10" fmla="*/ 306 w 2692"/>
                <a:gd name="T11" fmla="*/ 1010 h 1022"/>
                <a:gd name="T12" fmla="*/ 359 w 2692"/>
                <a:gd name="T13" fmla="*/ 1006 h 1022"/>
                <a:gd name="T14" fmla="*/ 412 w 2692"/>
                <a:gd name="T15" fmla="*/ 1011 h 1022"/>
                <a:gd name="T16" fmla="*/ 465 w 2692"/>
                <a:gd name="T17" fmla="*/ 1022 h 1022"/>
                <a:gd name="T18" fmla="*/ 517 w 2692"/>
                <a:gd name="T19" fmla="*/ 1011 h 1022"/>
                <a:gd name="T20" fmla="*/ 570 w 2692"/>
                <a:gd name="T21" fmla="*/ 1006 h 1022"/>
                <a:gd name="T22" fmla="*/ 623 w 2692"/>
                <a:gd name="T23" fmla="*/ 1011 h 1022"/>
                <a:gd name="T24" fmla="*/ 676 w 2692"/>
                <a:gd name="T25" fmla="*/ 1022 h 1022"/>
                <a:gd name="T26" fmla="*/ 729 w 2692"/>
                <a:gd name="T27" fmla="*/ 1011 h 1022"/>
                <a:gd name="T28" fmla="*/ 781 w 2692"/>
                <a:gd name="T29" fmla="*/ 1006 h 1022"/>
                <a:gd name="T30" fmla="*/ 834 w 2692"/>
                <a:gd name="T31" fmla="*/ 1010 h 1022"/>
                <a:gd name="T32" fmla="*/ 887 w 2692"/>
                <a:gd name="T33" fmla="*/ 1022 h 1022"/>
                <a:gd name="T34" fmla="*/ 940 w 2692"/>
                <a:gd name="T35" fmla="*/ 1010 h 1022"/>
                <a:gd name="T36" fmla="*/ 993 w 2692"/>
                <a:gd name="T37" fmla="*/ 1004 h 1022"/>
                <a:gd name="T38" fmla="*/ 1045 w 2692"/>
                <a:gd name="T39" fmla="*/ 1009 h 1022"/>
                <a:gd name="T40" fmla="*/ 1098 w 2692"/>
                <a:gd name="T41" fmla="*/ 1022 h 1022"/>
                <a:gd name="T42" fmla="*/ 1151 w 2692"/>
                <a:gd name="T43" fmla="*/ 1008 h 1022"/>
                <a:gd name="T44" fmla="*/ 1204 w 2692"/>
                <a:gd name="T45" fmla="*/ 1001 h 1022"/>
                <a:gd name="T46" fmla="*/ 1257 w 2692"/>
                <a:gd name="T47" fmla="*/ 1006 h 1022"/>
                <a:gd name="T48" fmla="*/ 1309 w 2692"/>
                <a:gd name="T49" fmla="*/ 1022 h 1022"/>
                <a:gd name="T50" fmla="*/ 1362 w 2692"/>
                <a:gd name="T51" fmla="*/ 1004 h 1022"/>
                <a:gd name="T52" fmla="*/ 1415 w 2692"/>
                <a:gd name="T53" fmla="*/ 994 h 1022"/>
                <a:gd name="T54" fmla="*/ 1468 w 2692"/>
                <a:gd name="T55" fmla="*/ 1001 h 1022"/>
                <a:gd name="T56" fmla="*/ 1520 w 2692"/>
                <a:gd name="T57" fmla="*/ 1022 h 1022"/>
                <a:gd name="T58" fmla="*/ 1573 w 2692"/>
                <a:gd name="T59" fmla="*/ 995 h 1022"/>
                <a:gd name="T60" fmla="*/ 1626 w 2692"/>
                <a:gd name="T61" fmla="*/ 978 h 1022"/>
                <a:gd name="T62" fmla="*/ 1679 w 2692"/>
                <a:gd name="T63" fmla="*/ 985 h 1022"/>
                <a:gd name="T64" fmla="*/ 1732 w 2692"/>
                <a:gd name="T65" fmla="*/ 1022 h 1022"/>
                <a:gd name="T66" fmla="*/ 1784 w 2692"/>
                <a:gd name="T67" fmla="*/ 961 h 1022"/>
                <a:gd name="T68" fmla="*/ 1837 w 2692"/>
                <a:gd name="T69" fmla="*/ 892 h 1022"/>
                <a:gd name="T70" fmla="*/ 1890 w 2692"/>
                <a:gd name="T71" fmla="*/ 838 h 1022"/>
                <a:gd name="T72" fmla="*/ 1943 w 2692"/>
                <a:gd name="T73" fmla="*/ 0 h 1022"/>
                <a:gd name="T74" fmla="*/ 1995 w 2692"/>
                <a:gd name="T75" fmla="*/ 838 h 1022"/>
                <a:gd name="T76" fmla="*/ 2048 w 2692"/>
                <a:gd name="T77" fmla="*/ 892 h 1022"/>
                <a:gd name="T78" fmla="*/ 2101 w 2692"/>
                <a:gd name="T79" fmla="*/ 961 h 1022"/>
                <a:gd name="T80" fmla="*/ 2154 w 2692"/>
                <a:gd name="T81" fmla="*/ 1022 h 1022"/>
                <a:gd name="T82" fmla="*/ 2207 w 2692"/>
                <a:gd name="T83" fmla="*/ 985 h 1022"/>
                <a:gd name="T84" fmla="*/ 2259 w 2692"/>
                <a:gd name="T85" fmla="*/ 978 h 1022"/>
                <a:gd name="T86" fmla="*/ 2312 w 2692"/>
                <a:gd name="T87" fmla="*/ 995 h 1022"/>
                <a:gd name="T88" fmla="*/ 2365 w 2692"/>
                <a:gd name="T89" fmla="*/ 1022 h 1022"/>
                <a:gd name="T90" fmla="*/ 2418 w 2692"/>
                <a:gd name="T91" fmla="*/ 1001 h 1022"/>
                <a:gd name="T92" fmla="*/ 2470 w 2692"/>
                <a:gd name="T93" fmla="*/ 994 h 1022"/>
                <a:gd name="T94" fmla="*/ 2523 w 2692"/>
                <a:gd name="T95" fmla="*/ 1004 h 1022"/>
                <a:gd name="T96" fmla="*/ 2576 w 2692"/>
                <a:gd name="T97" fmla="*/ 1022 h 1022"/>
                <a:gd name="T98" fmla="*/ 2629 w 2692"/>
                <a:gd name="T99" fmla="*/ 1006 h 1022"/>
                <a:gd name="T100" fmla="*/ 2682 w 2692"/>
                <a:gd name="T101" fmla="*/ 1001 h 10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692" h="1022">
                  <a:moveTo>
                    <a:pt x="0" y="1022"/>
                  </a:moveTo>
                  <a:lnTo>
                    <a:pt x="11" y="1008"/>
                  </a:lnTo>
                  <a:lnTo>
                    <a:pt x="21" y="1002"/>
                  </a:lnTo>
                  <a:lnTo>
                    <a:pt x="32" y="1008"/>
                  </a:lnTo>
                  <a:lnTo>
                    <a:pt x="42" y="1022"/>
                  </a:lnTo>
                  <a:lnTo>
                    <a:pt x="53" y="1008"/>
                  </a:lnTo>
                  <a:lnTo>
                    <a:pt x="64" y="1003"/>
                  </a:lnTo>
                  <a:lnTo>
                    <a:pt x="74" y="1009"/>
                  </a:lnTo>
                  <a:lnTo>
                    <a:pt x="85" y="1022"/>
                  </a:lnTo>
                  <a:lnTo>
                    <a:pt x="95" y="1009"/>
                  </a:lnTo>
                  <a:lnTo>
                    <a:pt x="106" y="1003"/>
                  </a:lnTo>
                  <a:lnTo>
                    <a:pt x="116" y="1009"/>
                  </a:lnTo>
                  <a:lnTo>
                    <a:pt x="127" y="1022"/>
                  </a:lnTo>
                  <a:lnTo>
                    <a:pt x="137" y="1009"/>
                  </a:lnTo>
                  <a:lnTo>
                    <a:pt x="148" y="1004"/>
                  </a:lnTo>
                  <a:lnTo>
                    <a:pt x="159" y="1009"/>
                  </a:lnTo>
                  <a:lnTo>
                    <a:pt x="169" y="1022"/>
                  </a:lnTo>
                  <a:lnTo>
                    <a:pt x="180" y="1010"/>
                  </a:lnTo>
                  <a:lnTo>
                    <a:pt x="190" y="1004"/>
                  </a:lnTo>
                  <a:lnTo>
                    <a:pt x="201" y="1010"/>
                  </a:lnTo>
                  <a:lnTo>
                    <a:pt x="211" y="1022"/>
                  </a:lnTo>
                  <a:lnTo>
                    <a:pt x="222" y="1010"/>
                  </a:lnTo>
                  <a:lnTo>
                    <a:pt x="232" y="1005"/>
                  </a:lnTo>
                  <a:lnTo>
                    <a:pt x="243" y="1010"/>
                  </a:lnTo>
                  <a:lnTo>
                    <a:pt x="254" y="1022"/>
                  </a:lnTo>
                  <a:lnTo>
                    <a:pt x="264" y="1010"/>
                  </a:lnTo>
                  <a:lnTo>
                    <a:pt x="275" y="1005"/>
                  </a:lnTo>
                  <a:lnTo>
                    <a:pt x="285" y="1010"/>
                  </a:lnTo>
                  <a:lnTo>
                    <a:pt x="296" y="1022"/>
                  </a:lnTo>
                  <a:lnTo>
                    <a:pt x="306" y="1010"/>
                  </a:lnTo>
                  <a:lnTo>
                    <a:pt x="317" y="1005"/>
                  </a:lnTo>
                  <a:lnTo>
                    <a:pt x="328" y="1010"/>
                  </a:lnTo>
                  <a:lnTo>
                    <a:pt x="338" y="1022"/>
                  </a:lnTo>
                  <a:lnTo>
                    <a:pt x="349" y="1010"/>
                  </a:lnTo>
                  <a:lnTo>
                    <a:pt x="359" y="1006"/>
                  </a:lnTo>
                  <a:lnTo>
                    <a:pt x="370" y="1010"/>
                  </a:lnTo>
                  <a:lnTo>
                    <a:pt x="380" y="1022"/>
                  </a:lnTo>
                  <a:lnTo>
                    <a:pt x="391" y="1010"/>
                  </a:lnTo>
                  <a:lnTo>
                    <a:pt x="401" y="1006"/>
                  </a:lnTo>
                  <a:lnTo>
                    <a:pt x="412" y="1011"/>
                  </a:lnTo>
                  <a:lnTo>
                    <a:pt x="423" y="1022"/>
                  </a:lnTo>
                  <a:lnTo>
                    <a:pt x="433" y="1011"/>
                  </a:lnTo>
                  <a:lnTo>
                    <a:pt x="444" y="1006"/>
                  </a:lnTo>
                  <a:lnTo>
                    <a:pt x="454" y="1011"/>
                  </a:lnTo>
                  <a:lnTo>
                    <a:pt x="465" y="1022"/>
                  </a:lnTo>
                  <a:lnTo>
                    <a:pt x="475" y="1011"/>
                  </a:lnTo>
                  <a:lnTo>
                    <a:pt x="486" y="1006"/>
                  </a:lnTo>
                  <a:lnTo>
                    <a:pt x="496" y="1011"/>
                  </a:lnTo>
                  <a:lnTo>
                    <a:pt x="507" y="1022"/>
                  </a:lnTo>
                  <a:lnTo>
                    <a:pt x="517" y="1011"/>
                  </a:lnTo>
                  <a:lnTo>
                    <a:pt x="528" y="1006"/>
                  </a:lnTo>
                  <a:lnTo>
                    <a:pt x="539" y="1011"/>
                  </a:lnTo>
                  <a:lnTo>
                    <a:pt x="549" y="1022"/>
                  </a:lnTo>
                  <a:lnTo>
                    <a:pt x="560" y="1011"/>
                  </a:lnTo>
                  <a:lnTo>
                    <a:pt x="570" y="1006"/>
                  </a:lnTo>
                  <a:lnTo>
                    <a:pt x="581" y="1011"/>
                  </a:lnTo>
                  <a:lnTo>
                    <a:pt x="591" y="1022"/>
                  </a:lnTo>
                  <a:lnTo>
                    <a:pt x="602" y="1011"/>
                  </a:lnTo>
                  <a:lnTo>
                    <a:pt x="612" y="1006"/>
                  </a:lnTo>
                  <a:lnTo>
                    <a:pt x="623" y="1011"/>
                  </a:lnTo>
                  <a:lnTo>
                    <a:pt x="634" y="1022"/>
                  </a:lnTo>
                  <a:lnTo>
                    <a:pt x="644" y="1011"/>
                  </a:lnTo>
                  <a:lnTo>
                    <a:pt x="655" y="1006"/>
                  </a:lnTo>
                  <a:lnTo>
                    <a:pt x="665" y="1011"/>
                  </a:lnTo>
                  <a:lnTo>
                    <a:pt x="676" y="1022"/>
                  </a:lnTo>
                  <a:lnTo>
                    <a:pt x="686" y="1011"/>
                  </a:lnTo>
                  <a:lnTo>
                    <a:pt x="697" y="1006"/>
                  </a:lnTo>
                  <a:lnTo>
                    <a:pt x="708" y="1011"/>
                  </a:lnTo>
                  <a:lnTo>
                    <a:pt x="718" y="1022"/>
                  </a:lnTo>
                  <a:lnTo>
                    <a:pt x="729" y="1011"/>
                  </a:lnTo>
                  <a:lnTo>
                    <a:pt x="739" y="1006"/>
                  </a:lnTo>
                  <a:lnTo>
                    <a:pt x="750" y="1011"/>
                  </a:lnTo>
                  <a:lnTo>
                    <a:pt x="760" y="1022"/>
                  </a:lnTo>
                  <a:lnTo>
                    <a:pt x="771" y="1011"/>
                  </a:lnTo>
                  <a:lnTo>
                    <a:pt x="781" y="1006"/>
                  </a:lnTo>
                  <a:lnTo>
                    <a:pt x="792" y="1010"/>
                  </a:lnTo>
                  <a:lnTo>
                    <a:pt x="803" y="1022"/>
                  </a:lnTo>
                  <a:lnTo>
                    <a:pt x="813" y="1010"/>
                  </a:lnTo>
                  <a:lnTo>
                    <a:pt x="824" y="1006"/>
                  </a:lnTo>
                  <a:lnTo>
                    <a:pt x="834" y="1010"/>
                  </a:lnTo>
                  <a:lnTo>
                    <a:pt x="845" y="1022"/>
                  </a:lnTo>
                  <a:lnTo>
                    <a:pt x="855" y="1010"/>
                  </a:lnTo>
                  <a:lnTo>
                    <a:pt x="866" y="1005"/>
                  </a:lnTo>
                  <a:lnTo>
                    <a:pt x="876" y="1010"/>
                  </a:lnTo>
                  <a:lnTo>
                    <a:pt x="887" y="1022"/>
                  </a:lnTo>
                  <a:lnTo>
                    <a:pt x="898" y="1010"/>
                  </a:lnTo>
                  <a:lnTo>
                    <a:pt x="908" y="1005"/>
                  </a:lnTo>
                  <a:lnTo>
                    <a:pt x="919" y="1010"/>
                  </a:lnTo>
                  <a:lnTo>
                    <a:pt x="929" y="1022"/>
                  </a:lnTo>
                  <a:lnTo>
                    <a:pt x="940" y="1010"/>
                  </a:lnTo>
                  <a:lnTo>
                    <a:pt x="950" y="1005"/>
                  </a:lnTo>
                  <a:lnTo>
                    <a:pt x="961" y="1010"/>
                  </a:lnTo>
                  <a:lnTo>
                    <a:pt x="971" y="1022"/>
                  </a:lnTo>
                  <a:lnTo>
                    <a:pt x="982" y="1010"/>
                  </a:lnTo>
                  <a:lnTo>
                    <a:pt x="993" y="1004"/>
                  </a:lnTo>
                  <a:lnTo>
                    <a:pt x="1003" y="1010"/>
                  </a:lnTo>
                  <a:lnTo>
                    <a:pt x="1014" y="1022"/>
                  </a:lnTo>
                  <a:lnTo>
                    <a:pt x="1024" y="1009"/>
                  </a:lnTo>
                  <a:lnTo>
                    <a:pt x="1035" y="1004"/>
                  </a:lnTo>
                  <a:lnTo>
                    <a:pt x="1045" y="1009"/>
                  </a:lnTo>
                  <a:lnTo>
                    <a:pt x="1056" y="1022"/>
                  </a:lnTo>
                  <a:lnTo>
                    <a:pt x="1066" y="1009"/>
                  </a:lnTo>
                  <a:lnTo>
                    <a:pt x="1077" y="1003"/>
                  </a:lnTo>
                  <a:lnTo>
                    <a:pt x="1088" y="1009"/>
                  </a:lnTo>
                  <a:lnTo>
                    <a:pt x="1098" y="1022"/>
                  </a:lnTo>
                  <a:lnTo>
                    <a:pt x="1109" y="1009"/>
                  </a:lnTo>
                  <a:lnTo>
                    <a:pt x="1119" y="1003"/>
                  </a:lnTo>
                  <a:lnTo>
                    <a:pt x="1130" y="1008"/>
                  </a:lnTo>
                  <a:lnTo>
                    <a:pt x="1140" y="1022"/>
                  </a:lnTo>
                  <a:lnTo>
                    <a:pt x="1151" y="1008"/>
                  </a:lnTo>
                  <a:lnTo>
                    <a:pt x="1161" y="1002"/>
                  </a:lnTo>
                  <a:lnTo>
                    <a:pt x="1172" y="1008"/>
                  </a:lnTo>
                  <a:lnTo>
                    <a:pt x="1183" y="1022"/>
                  </a:lnTo>
                  <a:lnTo>
                    <a:pt x="1193" y="1007"/>
                  </a:lnTo>
                  <a:lnTo>
                    <a:pt x="1204" y="1001"/>
                  </a:lnTo>
                  <a:lnTo>
                    <a:pt x="1214" y="1007"/>
                  </a:lnTo>
                  <a:lnTo>
                    <a:pt x="1225" y="1022"/>
                  </a:lnTo>
                  <a:lnTo>
                    <a:pt x="1235" y="1007"/>
                  </a:lnTo>
                  <a:lnTo>
                    <a:pt x="1246" y="1000"/>
                  </a:lnTo>
                  <a:lnTo>
                    <a:pt x="1257" y="1006"/>
                  </a:lnTo>
                  <a:lnTo>
                    <a:pt x="1267" y="1022"/>
                  </a:lnTo>
                  <a:lnTo>
                    <a:pt x="1278" y="1006"/>
                  </a:lnTo>
                  <a:lnTo>
                    <a:pt x="1288" y="999"/>
                  </a:lnTo>
                  <a:lnTo>
                    <a:pt x="1299" y="1006"/>
                  </a:lnTo>
                  <a:lnTo>
                    <a:pt x="1309" y="1022"/>
                  </a:lnTo>
                  <a:lnTo>
                    <a:pt x="1320" y="1005"/>
                  </a:lnTo>
                  <a:lnTo>
                    <a:pt x="1330" y="998"/>
                  </a:lnTo>
                  <a:lnTo>
                    <a:pt x="1341" y="1005"/>
                  </a:lnTo>
                  <a:lnTo>
                    <a:pt x="1352" y="1022"/>
                  </a:lnTo>
                  <a:lnTo>
                    <a:pt x="1362" y="1004"/>
                  </a:lnTo>
                  <a:lnTo>
                    <a:pt x="1373" y="996"/>
                  </a:lnTo>
                  <a:lnTo>
                    <a:pt x="1383" y="1003"/>
                  </a:lnTo>
                  <a:lnTo>
                    <a:pt x="1394" y="1022"/>
                  </a:lnTo>
                  <a:lnTo>
                    <a:pt x="1404" y="1003"/>
                  </a:lnTo>
                  <a:lnTo>
                    <a:pt x="1415" y="994"/>
                  </a:lnTo>
                  <a:lnTo>
                    <a:pt x="1425" y="1002"/>
                  </a:lnTo>
                  <a:lnTo>
                    <a:pt x="1436" y="1022"/>
                  </a:lnTo>
                  <a:lnTo>
                    <a:pt x="1446" y="1002"/>
                  </a:lnTo>
                  <a:lnTo>
                    <a:pt x="1457" y="992"/>
                  </a:lnTo>
                  <a:lnTo>
                    <a:pt x="1468" y="1001"/>
                  </a:lnTo>
                  <a:lnTo>
                    <a:pt x="1478" y="1022"/>
                  </a:lnTo>
                  <a:lnTo>
                    <a:pt x="1489" y="1000"/>
                  </a:lnTo>
                  <a:lnTo>
                    <a:pt x="1499" y="990"/>
                  </a:lnTo>
                  <a:lnTo>
                    <a:pt x="1510" y="999"/>
                  </a:lnTo>
                  <a:lnTo>
                    <a:pt x="1520" y="1022"/>
                  </a:lnTo>
                  <a:lnTo>
                    <a:pt x="1531" y="998"/>
                  </a:lnTo>
                  <a:lnTo>
                    <a:pt x="1541" y="987"/>
                  </a:lnTo>
                  <a:lnTo>
                    <a:pt x="1552" y="996"/>
                  </a:lnTo>
                  <a:lnTo>
                    <a:pt x="1563" y="1022"/>
                  </a:lnTo>
                  <a:lnTo>
                    <a:pt x="1573" y="995"/>
                  </a:lnTo>
                  <a:lnTo>
                    <a:pt x="1584" y="983"/>
                  </a:lnTo>
                  <a:lnTo>
                    <a:pt x="1594" y="994"/>
                  </a:lnTo>
                  <a:lnTo>
                    <a:pt x="1605" y="1022"/>
                  </a:lnTo>
                  <a:lnTo>
                    <a:pt x="1615" y="992"/>
                  </a:lnTo>
                  <a:lnTo>
                    <a:pt x="1626" y="978"/>
                  </a:lnTo>
                  <a:lnTo>
                    <a:pt x="1637" y="990"/>
                  </a:lnTo>
                  <a:lnTo>
                    <a:pt x="1647" y="1022"/>
                  </a:lnTo>
                  <a:lnTo>
                    <a:pt x="1658" y="987"/>
                  </a:lnTo>
                  <a:lnTo>
                    <a:pt x="1668" y="971"/>
                  </a:lnTo>
                  <a:lnTo>
                    <a:pt x="1679" y="985"/>
                  </a:lnTo>
                  <a:lnTo>
                    <a:pt x="1689" y="1022"/>
                  </a:lnTo>
                  <a:lnTo>
                    <a:pt x="1700" y="982"/>
                  </a:lnTo>
                  <a:lnTo>
                    <a:pt x="1710" y="962"/>
                  </a:lnTo>
                  <a:lnTo>
                    <a:pt x="1721" y="978"/>
                  </a:lnTo>
                  <a:lnTo>
                    <a:pt x="1732" y="1022"/>
                  </a:lnTo>
                  <a:lnTo>
                    <a:pt x="1742" y="973"/>
                  </a:lnTo>
                  <a:lnTo>
                    <a:pt x="1753" y="949"/>
                  </a:lnTo>
                  <a:lnTo>
                    <a:pt x="1763" y="968"/>
                  </a:lnTo>
                  <a:lnTo>
                    <a:pt x="1774" y="1022"/>
                  </a:lnTo>
                  <a:lnTo>
                    <a:pt x="1784" y="961"/>
                  </a:lnTo>
                  <a:lnTo>
                    <a:pt x="1795" y="929"/>
                  </a:lnTo>
                  <a:lnTo>
                    <a:pt x="1805" y="951"/>
                  </a:lnTo>
                  <a:lnTo>
                    <a:pt x="1816" y="1022"/>
                  </a:lnTo>
                  <a:lnTo>
                    <a:pt x="1827" y="938"/>
                  </a:lnTo>
                  <a:lnTo>
                    <a:pt x="1837" y="892"/>
                  </a:lnTo>
                  <a:lnTo>
                    <a:pt x="1848" y="920"/>
                  </a:lnTo>
                  <a:lnTo>
                    <a:pt x="1858" y="1022"/>
                  </a:lnTo>
                  <a:lnTo>
                    <a:pt x="1869" y="891"/>
                  </a:lnTo>
                  <a:lnTo>
                    <a:pt x="1879" y="805"/>
                  </a:lnTo>
                  <a:lnTo>
                    <a:pt x="1890" y="838"/>
                  </a:lnTo>
                  <a:lnTo>
                    <a:pt x="1900" y="1022"/>
                  </a:lnTo>
                  <a:lnTo>
                    <a:pt x="1911" y="715"/>
                  </a:lnTo>
                  <a:lnTo>
                    <a:pt x="1921" y="371"/>
                  </a:lnTo>
                  <a:lnTo>
                    <a:pt x="1932" y="102"/>
                  </a:lnTo>
                  <a:lnTo>
                    <a:pt x="1943" y="0"/>
                  </a:lnTo>
                  <a:lnTo>
                    <a:pt x="1953" y="102"/>
                  </a:lnTo>
                  <a:lnTo>
                    <a:pt x="1964" y="371"/>
                  </a:lnTo>
                  <a:lnTo>
                    <a:pt x="1974" y="715"/>
                  </a:lnTo>
                  <a:lnTo>
                    <a:pt x="1985" y="1022"/>
                  </a:lnTo>
                  <a:lnTo>
                    <a:pt x="1995" y="838"/>
                  </a:lnTo>
                  <a:lnTo>
                    <a:pt x="2006" y="805"/>
                  </a:lnTo>
                  <a:lnTo>
                    <a:pt x="2017" y="891"/>
                  </a:lnTo>
                  <a:lnTo>
                    <a:pt x="2027" y="1022"/>
                  </a:lnTo>
                  <a:lnTo>
                    <a:pt x="2038" y="920"/>
                  </a:lnTo>
                  <a:lnTo>
                    <a:pt x="2048" y="892"/>
                  </a:lnTo>
                  <a:lnTo>
                    <a:pt x="2059" y="938"/>
                  </a:lnTo>
                  <a:lnTo>
                    <a:pt x="2069" y="1022"/>
                  </a:lnTo>
                  <a:lnTo>
                    <a:pt x="2080" y="951"/>
                  </a:lnTo>
                  <a:lnTo>
                    <a:pt x="2090" y="929"/>
                  </a:lnTo>
                  <a:lnTo>
                    <a:pt x="2101" y="961"/>
                  </a:lnTo>
                  <a:lnTo>
                    <a:pt x="2112" y="1022"/>
                  </a:lnTo>
                  <a:lnTo>
                    <a:pt x="2122" y="968"/>
                  </a:lnTo>
                  <a:lnTo>
                    <a:pt x="2133" y="949"/>
                  </a:lnTo>
                  <a:lnTo>
                    <a:pt x="2143" y="973"/>
                  </a:lnTo>
                  <a:lnTo>
                    <a:pt x="2154" y="1022"/>
                  </a:lnTo>
                  <a:lnTo>
                    <a:pt x="2164" y="978"/>
                  </a:lnTo>
                  <a:lnTo>
                    <a:pt x="2175" y="962"/>
                  </a:lnTo>
                  <a:lnTo>
                    <a:pt x="2186" y="982"/>
                  </a:lnTo>
                  <a:lnTo>
                    <a:pt x="2196" y="1022"/>
                  </a:lnTo>
                  <a:lnTo>
                    <a:pt x="2207" y="985"/>
                  </a:lnTo>
                  <a:lnTo>
                    <a:pt x="2217" y="971"/>
                  </a:lnTo>
                  <a:lnTo>
                    <a:pt x="2228" y="987"/>
                  </a:lnTo>
                  <a:lnTo>
                    <a:pt x="2238" y="1022"/>
                  </a:lnTo>
                  <a:lnTo>
                    <a:pt x="2249" y="990"/>
                  </a:lnTo>
                  <a:lnTo>
                    <a:pt x="2259" y="978"/>
                  </a:lnTo>
                  <a:lnTo>
                    <a:pt x="2270" y="992"/>
                  </a:lnTo>
                  <a:lnTo>
                    <a:pt x="2280" y="1022"/>
                  </a:lnTo>
                  <a:lnTo>
                    <a:pt x="2291" y="994"/>
                  </a:lnTo>
                  <a:lnTo>
                    <a:pt x="2302" y="983"/>
                  </a:lnTo>
                  <a:lnTo>
                    <a:pt x="2312" y="995"/>
                  </a:lnTo>
                  <a:lnTo>
                    <a:pt x="2323" y="1022"/>
                  </a:lnTo>
                  <a:lnTo>
                    <a:pt x="2333" y="996"/>
                  </a:lnTo>
                  <a:lnTo>
                    <a:pt x="2344" y="987"/>
                  </a:lnTo>
                  <a:lnTo>
                    <a:pt x="2354" y="998"/>
                  </a:lnTo>
                  <a:lnTo>
                    <a:pt x="2365" y="1022"/>
                  </a:lnTo>
                  <a:lnTo>
                    <a:pt x="2375" y="999"/>
                  </a:lnTo>
                  <a:lnTo>
                    <a:pt x="2386" y="990"/>
                  </a:lnTo>
                  <a:lnTo>
                    <a:pt x="2397" y="1000"/>
                  </a:lnTo>
                  <a:lnTo>
                    <a:pt x="2407" y="1022"/>
                  </a:lnTo>
                  <a:lnTo>
                    <a:pt x="2418" y="1001"/>
                  </a:lnTo>
                  <a:lnTo>
                    <a:pt x="2428" y="992"/>
                  </a:lnTo>
                  <a:lnTo>
                    <a:pt x="2439" y="1002"/>
                  </a:lnTo>
                  <a:lnTo>
                    <a:pt x="2449" y="1022"/>
                  </a:lnTo>
                  <a:lnTo>
                    <a:pt x="2460" y="1002"/>
                  </a:lnTo>
                  <a:lnTo>
                    <a:pt x="2470" y="994"/>
                  </a:lnTo>
                  <a:lnTo>
                    <a:pt x="2481" y="1003"/>
                  </a:lnTo>
                  <a:lnTo>
                    <a:pt x="2492" y="1022"/>
                  </a:lnTo>
                  <a:lnTo>
                    <a:pt x="2502" y="1003"/>
                  </a:lnTo>
                  <a:lnTo>
                    <a:pt x="2513" y="996"/>
                  </a:lnTo>
                  <a:lnTo>
                    <a:pt x="2523" y="1004"/>
                  </a:lnTo>
                  <a:lnTo>
                    <a:pt x="2534" y="1022"/>
                  </a:lnTo>
                  <a:lnTo>
                    <a:pt x="2544" y="1005"/>
                  </a:lnTo>
                  <a:lnTo>
                    <a:pt x="2555" y="998"/>
                  </a:lnTo>
                  <a:lnTo>
                    <a:pt x="2566" y="1005"/>
                  </a:lnTo>
                  <a:lnTo>
                    <a:pt x="2576" y="1022"/>
                  </a:lnTo>
                  <a:lnTo>
                    <a:pt x="2587" y="1006"/>
                  </a:lnTo>
                  <a:lnTo>
                    <a:pt x="2597" y="999"/>
                  </a:lnTo>
                  <a:lnTo>
                    <a:pt x="2608" y="1006"/>
                  </a:lnTo>
                  <a:lnTo>
                    <a:pt x="2618" y="1022"/>
                  </a:lnTo>
                  <a:lnTo>
                    <a:pt x="2629" y="1006"/>
                  </a:lnTo>
                  <a:lnTo>
                    <a:pt x="2639" y="1000"/>
                  </a:lnTo>
                  <a:lnTo>
                    <a:pt x="2650" y="1007"/>
                  </a:lnTo>
                  <a:lnTo>
                    <a:pt x="2661" y="1022"/>
                  </a:lnTo>
                  <a:lnTo>
                    <a:pt x="2671" y="1007"/>
                  </a:lnTo>
                  <a:lnTo>
                    <a:pt x="2682" y="1001"/>
                  </a:lnTo>
                  <a:lnTo>
                    <a:pt x="2692" y="1007"/>
                  </a:lnTo>
                </a:path>
              </a:pathLst>
            </a:custGeom>
            <a:noFill/>
            <a:ln w="3175" cap="flat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30" name="Freeform 237"/>
            <p:cNvSpPr>
              <a:spLocks/>
            </p:cNvSpPr>
            <p:nvPr/>
          </p:nvSpPr>
          <p:spPr bwMode="auto">
            <a:xfrm>
              <a:off x="5470826" y="3826346"/>
              <a:ext cx="2672064" cy="1007398"/>
            </a:xfrm>
            <a:custGeom>
              <a:avLst/>
              <a:gdLst>
                <a:gd name="T0" fmla="*/ 42 w 2692"/>
                <a:gd name="T1" fmla="*/ 1022 h 1022"/>
                <a:gd name="T2" fmla="*/ 95 w 2692"/>
                <a:gd name="T3" fmla="*/ 1008 h 1022"/>
                <a:gd name="T4" fmla="*/ 148 w 2692"/>
                <a:gd name="T5" fmla="*/ 1003 h 1022"/>
                <a:gd name="T6" fmla="*/ 201 w 2692"/>
                <a:gd name="T7" fmla="*/ 1009 h 1022"/>
                <a:gd name="T8" fmla="*/ 254 w 2692"/>
                <a:gd name="T9" fmla="*/ 1022 h 1022"/>
                <a:gd name="T10" fmla="*/ 306 w 2692"/>
                <a:gd name="T11" fmla="*/ 1010 h 1022"/>
                <a:gd name="T12" fmla="*/ 359 w 2692"/>
                <a:gd name="T13" fmla="*/ 1005 h 1022"/>
                <a:gd name="T14" fmla="*/ 412 w 2692"/>
                <a:gd name="T15" fmla="*/ 1010 h 1022"/>
                <a:gd name="T16" fmla="*/ 465 w 2692"/>
                <a:gd name="T17" fmla="*/ 1022 h 1022"/>
                <a:gd name="T18" fmla="*/ 517 w 2692"/>
                <a:gd name="T19" fmla="*/ 1011 h 1022"/>
                <a:gd name="T20" fmla="*/ 570 w 2692"/>
                <a:gd name="T21" fmla="*/ 1006 h 1022"/>
                <a:gd name="T22" fmla="*/ 623 w 2692"/>
                <a:gd name="T23" fmla="*/ 1011 h 1022"/>
                <a:gd name="T24" fmla="*/ 676 w 2692"/>
                <a:gd name="T25" fmla="*/ 1022 h 1022"/>
                <a:gd name="T26" fmla="*/ 729 w 2692"/>
                <a:gd name="T27" fmla="*/ 1011 h 1022"/>
                <a:gd name="T28" fmla="*/ 781 w 2692"/>
                <a:gd name="T29" fmla="*/ 1006 h 1022"/>
                <a:gd name="T30" fmla="*/ 834 w 2692"/>
                <a:gd name="T31" fmla="*/ 1010 h 1022"/>
                <a:gd name="T32" fmla="*/ 887 w 2692"/>
                <a:gd name="T33" fmla="*/ 1022 h 1022"/>
                <a:gd name="T34" fmla="*/ 940 w 2692"/>
                <a:gd name="T35" fmla="*/ 1010 h 1022"/>
                <a:gd name="T36" fmla="*/ 993 w 2692"/>
                <a:gd name="T37" fmla="*/ 1005 h 1022"/>
                <a:gd name="T38" fmla="*/ 1045 w 2692"/>
                <a:gd name="T39" fmla="*/ 1010 h 1022"/>
                <a:gd name="T40" fmla="*/ 1098 w 2692"/>
                <a:gd name="T41" fmla="*/ 1022 h 1022"/>
                <a:gd name="T42" fmla="*/ 1151 w 2692"/>
                <a:gd name="T43" fmla="*/ 1009 h 1022"/>
                <a:gd name="T44" fmla="*/ 1204 w 2692"/>
                <a:gd name="T45" fmla="*/ 1002 h 1022"/>
                <a:gd name="T46" fmla="*/ 1257 w 2692"/>
                <a:gd name="T47" fmla="*/ 1007 h 1022"/>
                <a:gd name="T48" fmla="*/ 1309 w 2692"/>
                <a:gd name="T49" fmla="*/ 1022 h 1022"/>
                <a:gd name="T50" fmla="*/ 1362 w 2692"/>
                <a:gd name="T51" fmla="*/ 1005 h 1022"/>
                <a:gd name="T52" fmla="*/ 1415 w 2692"/>
                <a:gd name="T53" fmla="*/ 996 h 1022"/>
                <a:gd name="T54" fmla="*/ 1468 w 2692"/>
                <a:gd name="T55" fmla="*/ 1002 h 1022"/>
                <a:gd name="T56" fmla="*/ 1520 w 2692"/>
                <a:gd name="T57" fmla="*/ 1022 h 1022"/>
                <a:gd name="T58" fmla="*/ 1573 w 2692"/>
                <a:gd name="T59" fmla="*/ 998 h 1022"/>
                <a:gd name="T60" fmla="*/ 1626 w 2692"/>
                <a:gd name="T61" fmla="*/ 983 h 1022"/>
                <a:gd name="T62" fmla="*/ 1679 w 2692"/>
                <a:gd name="T63" fmla="*/ 990 h 1022"/>
                <a:gd name="T64" fmla="*/ 1732 w 2692"/>
                <a:gd name="T65" fmla="*/ 1022 h 1022"/>
                <a:gd name="T66" fmla="*/ 1784 w 2692"/>
                <a:gd name="T67" fmla="*/ 973 h 1022"/>
                <a:gd name="T68" fmla="*/ 1837 w 2692"/>
                <a:gd name="T69" fmla="*/ 929 h 1022"/>
                <a:gd name="T70" fmla="*/ 1890 w 2692"/>
                <a:gd name="T71" fmla="*/ 920 h 1022"/>
                <a:gd name="T72" fmla="*/ 1943 w 2692"/>
                <a:gd name="T73" fmla="*/ 1022 h 1022"/>
                <a:gd name="T74" fmla="*/ 1995 w 2692"/>
                <a:gd name="T75" fmla="*/ 102 h 1022"/>
                <a:gd name="T76" fmla="*/ 2048 w 2692"/>
                <a:gd name="T77" fmla="*/ 805 h 1022"/>
                <a:gd name="T78" fmla="*/ 2101 w 2692"/>
                <a:gd name="T79" fmla="*/ 938 h 1022"/>
                <a:gd name="T80" fmla="*/ 2154 w 2692"/>
                <a:gd name="T81" fmla="*/ 1022 h 1022"/>
                <a:gd name="T82" fmla="*/ 2207 w 2692"/>
                <a:gd name="T83" fmla="*/ 978 h 1022"/>
                <a:gd name="T84" fmla="*/ 2259 w 2692"/>
                <a:gd name="T85" fmla="*/ 971 h 1022"/>
                <a:gd name="T86" fmla="*/ 2312 w 2692"/>
                <a:gd name="T87" fmla="*/ 992 h 1022"/>
                <a:gd name="T88" fmla="*/ 2365 w 2692"/>
                <a:gd name="T89" fmla="*/ 1022 h 1022"/>
                <a:gd name="T90" fmla="*/ 2418 w 2692"/>
                <a:gd name="T91" fmla="*/ 999 h 1022"/>
                <a:gd name="T92" fmla="*/ 2470 w 2692"/>
                <a:gd name="T93" fmla="*/ 992 h 1022"/>
                <a:gd name="T94" fmla="*/ 2523 w 2692"/>
                <a:gd name="T95" fmla="*/ 1003 h 1022"/>
                <a:gd name="T96" fmla="*/ 2576 w 2692"/>
                <a:gd name="T97" fmla="*/ 1022 h 1022"/>
                <a:gd name="T98" fmla="*/ 2629 w 2692"/>
                <a:gd name="T99" fmla="*/ 1006 h 1022"/>
                <a:gd name="T100" fmla="*/ 2682 w 2692"/>
                <a:gd name="T101" fmla="*/ 1000 h 10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692" h="1022">
                  <a:moveTo>
                    <a:pt x="0" y="1022"/>
                  </a:moveTo>
                  <a:lnTo>
                    <a:pt x="11" y="1007"/>
                  </a:lnTo>
                  <a:lnTo>
                    <a:pt x="21" y="1001"/>
                  </a:lnTo>
                  <a:lnTo>
                    <a:pt x="32" y="1007"/>
                  </a:lnTo>
                  <a:lnTo>
                    <a:pt x="42" y="1022"/>
                  </a:lnTo>
                  <a:lnTo>
                    <a:pt x="53" y="1008"/>
                  </a:lnTo>
                  <a:lnTo>
                    <a:pt x="64" y="1002"/>
                  </a:lnTo>
                  <a:lnTo>
                    <a:pt x="74" y="1008"/>
                  </a:lnTo>
                  <a:lnTo>
                    <a:pt x="85" y="1022"/>
                  </a:lnTo>
                  <a:lnTo>
                    <a:pt x="95" y="1008"/>
                  </a:lnTo>
                  <a:lnTo>
                    <a:pt x="106" y="1003"/>
                  </a:lnTo>
                  <a:lnTo>
                    <a:pt x="116" y="1009"/>
                  </a:lnTo>
                  <a:lnTo>
                    <a:pt x="127" y="1022"/>
                  </a:lnTo>
                  <a:lnTo>
                    <a:pt x="137" y="1009"/>
                  </a:lnTo>
                  <a:lnTo>
                    <a:pt x="148" y="1003"/>
                  </a:lnTo>
                  <a:lnTo>
                    <a:pt x="159" y="1009"/>
                  </a:lnTo>
                  <a:lnTo>
                    <a:pt x="169" y="1022"/>
                  </a:lnTo>
                  <a:lnTo>
                    <a:pt x="180" y="1009"/>
                  </a:lnTo>
                  <a:lnTo>
                    <a:pt x="190" y="1004"/>
                  </a:lnTo>
                  <a:lnTo>
                    <a:pt x="201" y="1009"/>
                  </a:lnTo>
                  <a:lnTo>
                    <a:pt x="211" y="1022"/>
                  </a:lnTo>
                  <a:lnTo>
                    <a:pt x="222" y="1010"/>
                  </a:lnTo>
                  <a:lnTo>
                    <a:pt x="232" y="1004"/>
                  </a:lnTo>
                  <a:lnTo>
                    <a:pt x="243" y="1010"/>
                  </a:lnTo>
                  <a:lnTo>
                    <a:pt x="254" y="1022"/>
                  </a:lnTo>
                  <a:lnTo>
                    <a:pt x="264" y="1010"/>
                  </a:lnTo>
                  <a:lnTo>
                    <a:pt x="275" y="1005"/>
                  </a:lnTo>
                  <a:lnTo>
                    <a:pt x="285" y="1010"/>
                  </a:lnTo>
                  <a:lnTo>
                    <a:pt x="296" y="1022"/>
                  </a:lnTo>
                  <a:lnTo>
                    <a:pt x="306" y="1010"/>
                  </a:lnTo>
                  <a:lnTo>
                    <a:pt x="317" y="1005"/>
                  </a:lnTo>
                  <a:lnTo>
                    <a:pt x="328" y="1010"/>
                  </a:lnTo>
                  <a:lnTo>
                    <a:pt x="338" y="1022"/>
                  </a:lnTo>
                  <a:lnTo>
                    <a:pt x="349" y="1010"/>
                  </a:lnTo>
                  <a:lnTo>
                    <a:pt x="359" y="1005"/>
                  </a:lnTo>
                  <a:lnTo>
                    <a:pt x="370" y="1010"/>
                  </a:lnTo>
                  <a:lnTo>
                    <a:pt x="380" y="1022"/>
                  </a:lnTo>
                  <a:lnTo>
                    <a:pt x="391" y="1010"/>
                  </a:lnTo>
                  <a:lnTo>
                    <a:pt x="401" y="1006"/>
                  </a:lnTo>
                  <a:lnTo>
                    <a:pt x="412" y="1010"/>
                  </a:lnTo>
                  <a:lnTo>
                    <a:pt x="423" y="1022"/>
                  </a:lnTo>
                  <a:lnTo>
                    <a:pt x="433" y="1010"/>
                  </a:lnTo>
                  <a:lnTo>
                    <a:pt x="444" y="1006"/>
                  </a:lnTo>
                  <a:lnTo>
                    <a:pt x="454" y="1011"/>
                  </a:lnTo>
                  <a:lnTo>
                    <a:pt x="465" y="1022"/>
                  </a:lnTo>
                  <a:lnTo>
                    <a:pt x="475" y="1011"/>
                  </a:lnTo>
                  <a:lnTo>
                    <a:pt x="486" y="1006"/>
                  </a:lnTo>
                  <a:lnTo>
                    <a:pt x="496" y="1011"/>
                  </a:lnTo>
                  <a:lnTo>
                    <a:pt x="507" y="1022"/>
                  </a:lnTo>
                  <a:lnTo>
                    <a:pt x="517" y="1011"/>
                  </a:lnTo>
                  <a:lnTo>
                    <a:pt x="528" y="1006"/>
                  </a:lnTo>
                  <a:lnTo>
                    <a:pt x="539" y="1011"/>
                  </a:lnTo>
                  <a:lnTo>
                    <a:pt x="549" y="1022"/>
                  </a:lnTo>
                  <a:lnTo>
                    <a:pt x="560" y="1011"/>
                  </a:lnTo>
                  <a:lnTo>
                    <a:pt x="570" y="1006"/>
                  </a:lnTo>
                  <a:lnTo>
                    <a:pt x="581" y="1011"/>
                  </a:lnTo>
                  <a:lnTo>
                    <a:pt x="591" y="1022"/>
                  </a:lnTo>
                  <a:lnTo>
                    <a:pt x="602" y="1011"/>
                  </a:lnTo>
                  <a:lnTo>
                    <a:pt x="612" y="1006"/>
                  </a:lnTo>
                  <a:lnTo>
                    <a:pt x="623" y="1011"/>
                  </a:lnTo>
                  <a:lnTo>
                    <a:pt x="634" y="1022"/>
                  </a:lnTo>
                  <a:lnTo>
                    <a:pt x="644" y="1011"/>
                  </a:lnTo>
                  <a:lnTo>
                    <a:pt x="655" y="1006"/>
                  </a:lnTo>
                  <a:lnTo>
                    <a:pt x="665" y="1011"/>
                  </a:lnTo>
                  <a:lnTo>
                    <a:pt x="676" y="1022"/>
                  </a:lnTo>
                  <a:lnTo>
                    <a:pt x="686" y="1011"/>
                  </a:lnTo>
                  <a:lnTo>
                    <a:pt x="697" y="1006"/>
                  </a:lnTo>
                  <a:lnTo>
                    <a:pt x="708" y="1011"/>
                  </a:lnTo>
                  <a:lnTo>
                    <a:pt x="718" y="1022"/>
                  </a:lnTo>
                  <a:lnTo>
                    <a:pt x="729" y="1011"/>
                  </a:lnTo>
                  <a:lnTo>
                    <a:pt x="739" y="1006"/>
                  </a:lnTo>
                  <a:lnTo>
                    <a:pt x="750" y="1011"/>
                  </a:lnTo>
                  <a:lnTo>
                    <a:pt x="760" y="1022"/>
                  </a:lnTo>
                  <a:lnTo>
                    <a:pt x="771" y="1011"/>
                  </a:lnTo>
                  <a:lnTo>
                    <a:pt x="781" y="1006"/>
                  </a:lnTo>
                  <a:lnTo>
                    <a:pt x="792" y="1011"/>
                  </a:lnTo>
                  <a:lnTo>
                    <a:pt x="803" y="1022"/>
                  </a:lnTo>
                  <a:lnTo>
                    <a:pt x="813" y="1011"/>
                  </a:lnTo>
                  <a:lnTo>
                    <a:pt x="824" y="1006"/>
                  </a:lnTo>
                  <a:lnTo>
                    <a:pt x="834" y="1010"/>
                  </a:lnTo>
                  <a:lnTo>
                    <a:pt x="845" y="1022"/>
                  </a:lnTo>
                  <a:lnTo>
                    <a:pt x="855" y="1010"/>
                  </a:lnTo>
                  <a:lnTo>
                    <a:pt x="866" y="1006"/>
                  </a:lnTo>
                  <a:lnTo>
                    <a:pt x="876" y="1010"/>
                  </a:lnTo>
                  <a:lnTo>
                    <a:pt x="887" y="1022"/>
                  </a:lnTo>
                  <a:lnTo>
                    <a:pt x="898" y="1010"/>
                  </a:lnTo>
                  <a:lnTo>
                    <a:pt x="908" y="1005"/>
                  </a:lnTo>
                  <a:lnTo>
                    <a:pt x="919" y="1010"/>
                  </a:lnTo>
                  <a:lnTo>
                    <a:pt x="929" y="1022"/>
                  </a:lnTo>
                  <a:lnTo>
                    <a:pt x="940" y="1010"/>
                  </a:lnTo>
                  <a:lnTo>
                    <a:pt x="950" y="1005"/>
                  </a:lnTo>
                  <a:lnTo>
                    <a:pt x="961" y="1010"/>
                  </a:lnTo>
                  <a:lnTo>
                    <a:pt x="971" y="1022"/>
                  </a:lnTo>
                  <a:lnTo>
                    <a:pt x="982" y="1010"/>
                  </a:lnTo>
                  <a:lnTo>
                    <a:pt x="993" y="1005"/>
                  </a:lnTo>
                  <a:lnTo>
                    <a:pt x="1003" y="1010"/>
                  </a:lnTo>
                  <a:lnTo>
                    <a:pt x="1014" y="1022"/>
                  </a:lnTo>
                  <a:lnTo>
                    <a:pt x="1024" y="1010"/>
                  </a:lnTo>
                  <a:lnTo>
                    <a:pt x="1035" y="1004"/>
                  </a:lnTo>
                  <a:lnTo>
                    <a:pt x="1045" y="1010"/>
                  </a:lnTo>
                  <a:lnTo>
                    <a:pt x="1056" y="1022"/>
                  </a:lnTo>
                  <a:lnTo>
                    <a:pt x="1066" y="1009"/>
                  </a:lnTo>
                  <a:lnTo>
                    <a:pt x="1077" y="1004"/>
                  </a:lnTo>
                  <a:lnTo>
                    <a:pt x="1088" y="1009"/>
                  </a:lnTo>
                  <a:lnTo>
                    <a:pt x="1098" y="1022"/>
                  </a:lnTo>
                  <a:lnTo>
                    <a:pt x="1109" y="1009"/>
                  </a:lnTo>
                  <a:lnTo>
                    <a:pt x="1119" y="1003"/>
                  </a:lnTo>
                  <a:lnTo>
                    <a:pt x="1130" y="1009"/>
                  </a:lnTo>
                  <a:lnTo>
                    <a:pt x="1140" y="1022"/>
                  </a:lnTo>
                  <a:lnTo>
                    <a:pt x="1151" y="1009"/>
                  </a:lnTo>
                  <a:lnTo>
                    <a:pt x="1161" y="1003"/>
                  </a:lnTo>
                  <a:lnTo>
                    <a:pt x="1172" y="1008"/>
                  </a:lnTo>
                  <a:lnTo>
                    <a:pt x="1183" y="1022"/>
                  </a:lnTo>
                  <a:lnTo>
                    <a:pt x="1193" y="1008"/>
                  </a:lnTo>
                  <a:lnTo>
                    <a:pt x="1204" y="1002"/>
                  </a:lnTo>
                  <a:lnTo>
                    <a:pt x="1214" y="1008"/>
                  </a:lnTo>
                  <a:lnTo>
                    <a:pt x="1225" y="1022"/>
                  </a:lnTo>
                  <a:lnTo>
                    <a:pt x="1235" y="1007"/>
                  </a:lnTo>
                  <a:lnTo>
                    <a:pt x="1246" y="1001"/>
                  </a:lnTo>
                  <a:lnTo>
                    <a:pt x="1257" y="1007"/>
                  </a:lnTo>
                  <a:lnTo>
                    <a:pt x="1267" y="1022"/>
                  </a:lnTo>
                  <a:lnTo>
                    <a:pt x="1278" y="1007"/>
                  </a:lnTo>
                  <a:lnTo>
                    <a:pt x="1288" y="1000"/>
                  </a:lnTo>
                  <a:lnTo>
                    <a:pt x="1299" y="1006"/>
                  </a:lnTo>
                  <a:lnTo>
                    <a:pt x="1309" y="1022"/>
                  </a:lnTo>
                  <a:lnTo>
                    <a:pt x="1320" y="1006"/>
                  </a:lnTo>
                  <a:lnTo>
                    <a:pt x="1330" y="999"/>
                  </a:lnTo>
                  <a:lnTo>
                    <a:pt x="1341" y="1006"/>
                  </a:lnTo>
                  <a:lnTo>
                    <a:pt x="1352" y="1022"/>
                  </a:lnTo>
                  <a:lnTo>
                    <a:pt x="1362" y="1005"/>
                  </a:lnTo>
                  <a:lnTo>
                    <a:pt x="1373" y="998"/>
                  </a:lnTo>
                  <a:lnTo>
                    <a:pt x="1383" y="1005"/>
                  </a:lnTo>
                  <a:lnTo>
                    <a:pt x="1394" y="1022"/>
                  </a:lnTo>
                  <a:lnTo>
                    <a:pt x="1404" y="1004"/>
                  </a:lnTo>
                  <a:lnTo>
                    <a:pt x="1415" y="996"/>
                  </a:lnTo>
                  <a:lnTo>
                    <a:pt x="1425" y="1003"/>
                  </a:lnTo>
                  <a:lnTo>
                    <a:pt x="1436" y="1022"/>
                  </a:lnTo>
                  <a:lnTo>
                    <a:pt x="1446" y="1003"/>
                  </a:lnTo>
                  <a:lnTo>
                    <a:pt x="1457" y="994"/>
                  </a:lnTo>
                  <a:lnTo>
                    <a:pt x="1468" y="1002"/>
                  </a:lnTo>
                  <a:lnTo>
                    <a:pt x="1478" y="1022"/>
                  </a:lnTo>
                  <a:lnTo>
                    <a:pt x="1489" y="1002"/>
                  </a:lnTo>
                  <a:lnTo>
                    <a:pt x="1499" y="992"/>
                  </a:lnTo>
                  <a:lnTo>
                    <a:pt x="1510" y="1001"/>
                  </a:lnTo>
                  <a:lnTo>
                    <a:pt x="1520" y="1022"/>
                  </a:lnTo>
                  <a:lnTo>
                    <a:pt x="1531" y="1000"/>
                  </a:lnTo>
                  <a:lnTo>
                    <a:pt x="1541" y="990"/>
                  </a:lnTo>
                  <a:lnTo>
                    <a:pt x="1552" y="999"/>
                  </a:lnTo>
                  <a:lnTo>
                    <a:pt x="1563" y="1022"/>
                  </a:lnTo>
                  <a:lnTo>
                    <a:pt x="1573" y="998"/>
                  </a:lnTo>
                  <a:lnTo>
                    <a:pt x="1584" y="987"/>
                  </a:lnTo>
                  <a:lnTo>
                    <a:pt x="1594" y="996"/>
                  </a:lnTo>
                  <a:lnTo>
                    <a:pt x="1605" y="1022"/>
                  </a:lnTo>
                  <a:lnTo>
                    <a:pt x="1615" y="995"/>
                  </a:lnTo>
                  <a:lnTo>
                    <a:pt x="1626" y="983"/>
                  </a:lnTo>
                  <a:lnTo>
                    <a:pt x="1637" y="994"/>
                  </a:lnTo>
                  <a:lnTo>
                    <a:pt x="1647" y="1022"/>
                  </a:lnTo>
                  <a:lnTo>
                    <a:pt x="1658" y="992"/>
                  </a:lnTo>
                  <a:lnTo>
                    <a:pt x="1668" y="978"/>
                  </a:lnTo>
                  <a:lnTo>
                    <a:pt x="1679" y="990"/>
                  </a:lnTo>
                  <a:lnTo>
                    <a:pt x="1689" y="1022"/>
                  </a:lnTo>
                  <a:lnTo>
                    <a:pt x="1700" y="987"/>
                  </a:lnTo>
                  <a:lnTo>
                    <a:pt x="1710" y="971"/>
                  </a:lnTo>
                  <a:lnTo>
                    <a:pt x="1721" y="985"/>
                  </a:lnTo>
                  <a:lnTo>
                    <a:pt x="1732" y="1022"/>
                  </a:lnTo>
                  <a:lnTo>
                    <a:pt x="1742" y="982"/>
                  </a:lnTo>
                  <a:lnTo>
                    <a:pt x="1753" y="962"/>
                  </a:lnTo>
                  <a:lnTo>
                    <a:pt x="1763" y="978"/>
                  </a:lnTo>
                  <a:lnTo>
                    <a:pt x="1774" y="1022"/>
                  </a:lnTo>
                  <a:lnTo>
                    <a:pt x="1784" y="973"/>
                  </a:lnTo>
                  <a:lnTo>
                    <a:pt x="1795" y="949"/>
                  </a:lnTo>
                  <a:lnTo>
                    <a:pt x="1805" y="968"/>
                  </a:lnTo>
                  <a:lnTo>
                    <a:pt x="1816" y="1022"/>
                  </a:lnTo>
                  <a:lnTo>
                    <a:pt x="1827" y="961"/>
                  </a:lnTo>
                  <a:lnTo>
                    <a:pt x="1837" y="929"/>
                  </a:lnTo>
                  <a:lnTo>
                    <a:pt x="1848" y="951"/>
                  </a:lnTo>
                  <a:lnTo>
                    <a:pt x="1858" y="1022"/>
                  </a:lnTo>
                  <a:lnTo>
                    <a:pt x="1869" y="938"/>
                  </a:lnTo>
                  <a:lnTo>
                    <a:pt x="1879" y="892"/>
                  </a:lnTo>
                  <a:lnTo>
                    <a:pt x="1890" y="920"/>
                  </a:lnTo>
                  <a:lnTo>
                    <a:pt x="1900" y="1022"/>
                  </a:lnTo>
                  <a:lnTo>
                    <a:pt x="1911" y="891"/>
                  </a:lnTo>
                  <a:lnTo>
                    <a:pt x="1921" y="805"/>
                  </a:lnTo>
                  <a:lnTo>
                    <a:pt x="1932" y="838"/>
                  </a:lnTo>
                  <a:lnTo>
                    <a:pt x="1943" y="1022"/>
                  </a:lnTo>
                  <a:lnTo>
                    <a:pt x="1953" y="715"/>
                  </a:lnTo>
                  <a:lnTo>
                    <a:pt x="1964" y="371"/>
                  </a:lnTo>
                  <a:lnTo>
                    <a:pt x="1974" y="102"/>
                  </a:lnTo>
                  <a:lnTo>
                    <a:pt x="1985" y="0"/>
                  </a:lnTo>
                  <a:lnTo>
                    <a:pt x="1995" y="102"/>
                  </a:lnTo>
                  <a:lnTo>
                    <a:pt x="2006" y="371"/>
                  </a:lnTo>
                  <a:lnTo>
                    <a:pt x="2017" y="715"/>
                  </a:lnTo>
                  <a:lnTo>
                    <a:pt x="2027" y="1022"/>
                  </a:lnTo>
                  <a:lnTo>
                    <a:pt x="2038" y="838"/>
                  </a:lnTo>
                  <a:lnTo>
                    <a:pt x="2048" y="805"/>
                  </a:lnTo>
                  <a:lnTo>
                    <a:pt x="2059" y="891"/>
                  </a:lnTo>
                  <a:lnTo>
                    <a:pt x="2069" y="1022"/>
                  </a:lnTo>
                  <a:lnTo>
                    <a:pt x="2080" y="920"/>
                  </a:lnTo>
                  <a:lnTo>
                    <a:pt x="2090" y="892"/>
                  </a:lnTo>
                  <a:lnTo>
                    <a:pt x="2101" y="938"/>
                  </a:lnTo>
                  <a:lnTo>
                    <a:pt x="2112" y="1022"/>
                  </a:lnTo>
                  <a:lnTo>
                    <a:pt x="2122" y="951"/>
                  </a:lnTo>
                  <a:lnTo>
                    <a:pt x="2133" y="929"/>
                  </a:lnTo>
                  <a:lnTo>
                    <a:pt x="2143" y="961"/>
                  </a:lnTo>
                  <a:lnTo>
                    <a:pt x="2154" y="1022"/>
                  </a:lnTo>
                  <a:lnTo>
                    <a:pt x="2164" y="968"/>
                  </a:lnTo>
                  <a:lnTo>
                    <a:pt x="2175" y="949"/>
                  </a:lnTo>
                  <a:lnTo>
                    <a:pt x="2186" y="973"/>
                  </a:lnTo>
                  <a:lnTo>
                    <a:pt x="2196" y="1022"/>
                  </a:lnTo>
                  <a:lnTo>
                    <a:pt x="2207" y="978"/>
                  </a:lnTo>
                  <a:lnTo>
                    <a:pt x="2217" y="962"/>
                  </a:lnTo>
                  <a:lnTo>
                    <a:pt x="2228" y="982"/>
                  </a:lnTo>
                  <a:lnTo>
                    <a:pt x="2238" y="1022"/>
                  </a:lnTo>
                  <a:lnTo>
                    <a:pt x="2249" y="985"/>
                  </a:lnTo>
                  <a:lnTo>
                    <a:pt x="2259" y="971"/>
                  </a:lnTo>
                  <a:lnTo>
                    <a:pt x="2270" y="987"/>
                  </a:lnTo>
                  <a:lnTo>
                    <a:pt x="2280" y="1022"/>
                  </a:lnTo>
                  <a:lnTo>
                    <a:pt x="2291" y="990"/>
                  </a:lnTo>
                  <a:lnTo>
                    <a:pt x="2302" y="978"/>
                  </a:lnTo>
                  <a:lnTo>
                    <a:pt x="2312" y="992"/>
                  </a:lnTo>
                  <a:lnTo>
                    <a:pt x="2323" y="1022"/>
                  </a:lnTo>
                  <a:lnTo>
                    <a:pt x="2333" y="994"/>
                  </a:lnTo>
                  <a:lnTo>
                    <a:pt x="2344" y="983"/>
                  </a:lnTo>
                  <a:lnTo>
                    <a:pt x="2354" y="995"/>
                  </a:lnTo>
                  <a:lnTo>
                    <a:pt x="2365" y="1022"/>
                  </a:lnTo>
                  <a:lnTo>
                    <a:pt x="2375" y="996"/>
                  </a:lnTo>
                  <a:lnTo>
                    <a:pt x="2386" y="987"/>
                  </a:lnTo>
                  <a:lnTo>
                    <a:pt x="2397" y="998"/>
                  </a:lnTo>
                  <a:lnTo>
                    <a:pt x="2407" y="1022"/>
                  </a:lnTo>
                  <a:lnTo>
                    <a:pt x="2418" y="999"/>
                  </a:lnTo>
                  <a:lnTo>
                    <a:pt x="2428" y="990"/>
                  </a:lnTo>
                  <a:lnTo>
                    <a:pt x="2439" y="1000"/>
                  </a:lnTo>
                  <a:lnTo>
                    <a:pt x="2449" y="1022"/>
                  </a:lnTo>
                  <a:lnTo>
                    <a:pt x="2460" y="1001"/>
                  </a:lnTo>
                  <a:lnTo>
                    <a:pt x="2470" y="992"/>
                  </a:lnTo>
                  <a:lnTo>
                    <a:pt x="2481" y="1002"/>
                  </a:lnTo>
                  <a:lnTo>
                    <a:pt x="2492" y="1022"/>
                  </a:lnTo>
                  <a:lnTo>
                    <a:pt x="2502" y="1002"/>
                  </a:lnTo>
                  <a:lnTo>
                    <a:pt x="2513" y="994"/>
                  </a:lnTo>
                  <a:lnTo>
                    <a:pt x="2523" y="1003"/>
                  </a:lnTo>
                  <a:lnTo>
                    <a:pt x="2534" y="1022"/>
                  </a:lnTo>
                  <a:lnTo>
                    <a:pt x="2544" y="1003"/>
                  </a:lnTo>
                  <a:lnTo>
                    <a:pt x="2555" y="996"/>
                  </a:lnTo>
                  <a:lnTo>
                    <a:pt x="2566" y="1004"/>
                  </a:lnTo>
                  <a:lnTo>
                    <a:pt x="2576" y="1022"/>
                  </a:lnTo>
                  <a:lnTo>
                    <a:pt x="2587" y="1005"/>
                  </a:lnTo>
                  <a:lnTo>
                    <a:pt x="2597" y="998"/>
                  </a:lnTo>
                  <a:lnTo>
                    <a:pt x="2608" y="1005"/>
                  </a:lnTo>
                  <a:lnTo>
                    <a:pt x="2618" y="1022"/>
                  </a:lnTo>
                  <a:lnTo>
                    <a:pt x="2629" y="1006"/>
                  </a:lnTo>
                  <a:lnTo>
                    <a:pt x="2639" y="999"/>
                  </a:lnTo>
                  <a:lnTo>
                    <a:pt x="2650" y="1006"/>
                  </a:lnTo>
                  <a:lnTo>
                    <a:pt x="2661" y="1022"/>
                  </a:lnTo>
                  <a:lnTo>
                    <a:pt x="2671" y="1006"/>
                  </a:lnTo>
                  <a:lnTo>
                    <a:pt x="2682" y="1000"/>
                  </a:lnTo>
                  <a:lnTo>
                    <a:pt x="2692" y="1007"/>
                  </a:lnTo>
                </a:path>
              </a:pathLst>
            </a:custGeom>
            <a:noFill/>
            <a:ln w="3175" cap="flat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31" name="Freeform 238"/>
            <p:cNvSpPr>
              <a:spLocks/>
            </p:cNvSpPr>
            <p:nvPr/>
          </p:nvSpPr>
          <p:spPr bwMode="auto">
            <a:xfrm>
              <a:off x="5470826" y="3826346"/>
              <a:ext cx="2672064" cy="1007398"/>
            </a:xfrm>
            <a:custGeom>
              <a:avLst/>
              <a:gdLst>
                <a:gd name="T0" fmla="*/ 42 w 2692"/>
                <a:gd name="T1" fmla="*/ 1022 h 1022"/>
                <a:gd name="T2" fmla="*/ 95 w 2692"/>
                <a:gd name="T3" fmla="*/ 1008 h 1022"/>
                <a:gd name="T4" fmla="*/ 148 w 2692"/>
                <a:gd name="T5" fmla="*/ 1003 h 1022"/>
                <a:gd name="T6" fmla="*/ 201 w 2692"/>
                <a:gd name="T7" fmla="*/ 1009 h 1022"/>
                <a:gd name="T8" fmla="*/ 254 w 2692"/>
                <a:gd name="T9" fmla="*/ 1022 h 1022"/>
                <a:gd name="T10" fmla="*/ 306 w 2692"/>
                <a:gd name="T11" fmla="*/ 1010 h 1022"/>
                <a:gd name="T12" fmla="*/ 359 w 2692"/>
                <a:gd name="T13" fmla="*/ 1005 h 1022"/>
                <a:gd name="T14" fmla="*/ 412 w 2692"/>
                <a:gd name="T15" fmla="*/ 1010 h 1022"/>
                <a:gd name="T16" fmla="*/ 465 w 2692"/>
                <a:gd name="T17" fmla="*/ 1022 h 1022"/>
                <a:gd name="T18" fmla="*/ 517 w 2692"/>
                <a:gd name="T19" fmla="*/ 1011 h 1022"/>
                <a:gd name="T20" fmla="*/ 570 w 2692"/>
                <a:gd name="T21" fmla="*/ 1006 h 1022"/>
                <a:gd name="T22" fmla="*/ 623 w 2692"/>
                <a:gd name="T23" fmla="*/ 1011 h 1022"/>
                <a:gd name="T24" fmla="*/ 676 w 2692"/>
                <a:gd name="T25" fmla="*/ 1022 h 1022"/>
                <a:gd name="T26" fmla="*/ 729 w 2692"/>
                <a:gd name="T27" fmla="*/ 1011 h 1022"/>
                <a:gd name="T28" fmla="*/ 781 w 2692"/>
                <a:gd name="T29" fmla="*/ 1006 h 1022"/>
                <a:gd name="T30" fmla="*/ 834 w 2692"/>
                <a:gd name="T31" fmla="*/ 1011 h 1022"/>
                <a:gd name="T32" fmla="*/ 887 w 2692"/>
                <a:gd name="T33" fmla="*/ 1022 h 1022"/>
                <a:gd name="T34" fmla="*/ 940 w 2692"/>
                <a:gd name="T35" fmla="*/ 1010 h 1022"/>
                <a:gd name="T36" fmla="*/ 993 w 2692"/>
                <a:gd name="T37" fmla="*/ 1005 h 1022"/>
                <a:gd name="T38" fmla="*/ 1045 w 2692"/>
                <a:gd name="T39" fmla="*/ 1010 h 1022"/>
                <a:gd name="T40" fmla="*/ 1098 w 2692"/>
                <a:gd name="T41" fmla="*/ 1022 h 1022"/>
                <a:gd name="T42" fmla="*/ 1151 w 2692"/>
                <a:gd name="T43" fmla="*/ 1009 h 1022"/>
                <a:gd name="T44" fmla="*/ 1204 w 2692"/>
                <a:gd name="T45" fmla="*/ 1003 h 1022"/>
                <a:gd name="T46" fmla="*/ 1257 w 2692"/>
                <a:gd name="T47" fmla="*/ 1008 h 1022"/>
                <a:gd name="T48" fmla="*/ 1309 w 2692"/>
                <a:gd name="T49" fmla="*/ 1022 h 1022"/>
                <a:gd name="T50" fmla="*/ 1362 w 2692"/>
                <a:gd name="T51" fmla="*/ 1006 h 1022"/>
                <a:gd name="T52" fmla="*/ 1415 w 2692"/>
                <a:gd name="T53" fmla="*/ 998 h 1022"/>
                <a:gd name="T54" fmla="*/ 1468 w 2692"/>
                <a:gd name="T55" fmla="*/ 1003 h 1022"/>
                <a:gd name="T56" fmla="*/ 1520 w 2692"/>
                <a:gd name="T57" fmla="*/ 1022 h 1022"/>
                <a:gd name="T58" fmla="*/ 1573 w 2692"/>
                <a:gd name="T59" fmla="*/ 1000 h 1022"/>
                <a:gd name="T60" fmla="*/ 1626 w 2692"/>
                <a:gd name="T61" fmla="*/ 987 h 1022"/>
                <a:gd name="T62" fmla="*/ 1679 w 2692"/>
                <a:gd name="T63" fmla="*/ 994 h 1022"/>
                <a:gd name="T64" fmla="*/ 1732 w 2692"/>
                <a:gd name="T65" fmla="*/ 1022 h 1022"/>
                <a:gd name="T66" fmla="*/ 1784 w 2692"/>
                <a:gd name="T67" fmla="*/ 982 h 1022"/>
                <a:gd name="T68" fmla="*/ 1837 w 2692"/>
                <a:gd name="T69" fmla="*/ 949 h 1022"/>
                <a:gd name="T70" fmla="*/ 1890 w 2692"/>
                <a:gd name="T71" fmla="*/ 951 h 1022"/>
                <a:gd name="T72" fmla="*/ 1943 w 2692"/>
                <a:gd name="T73" fmla="*/ 1022 h 1022"/>
                <a:gd name="T74" fmla="*/ 1995 w 2692"/>
                <a:gd name="T75" fmla="*/ 715 h 1022"/>
                <a:gd name="T76" fmla="*/ 2048 w 2692"/>
                <a:gd name="T77" fmla="*/ 371 h 1022"/>
                <a:gd name="T78" fmla="*/ 2101 w 2692"/>
                <a:gd name="T79" fmla="*/ 891 h 1022"/>
                <a:gd name="T80" fmla="*/ 2154 w 2692"/>
                <a:gd name="T81" fmla="*/ 1022 h 1022"/>
                <a:gd name="T82" fmla="*/ 2207 w 2692"/>
                <a:gd name="T83" fmla="*/ 968 h 1022"/>
                <a:gd name="T84" fmla="*/ 2259 w 2692"/>
                <a:gd name="T85" fmla="*/ 962 h 1022"/>
                <a:gd name="T86" fmla="*/ 2312 w 2692"/>
                <a:gd name="T87" fmla="*/ 987 h 1022"/>
                <a:gd name="T88" fmla="*/ 2365 w 2692"/>
                <a:gd name="T89" fmla="*/ 1022 h 1022"/>
                <a:gd name="T90" fmla="*/ 2418 w 2692"/>
                <a:gd name="T91" fmla="*/ 996 h 1022"/>
                <a:gd name="T92" fmla="*/ 2470 w 2692"/>
                <a:gd name="T93" fmla="*/ 990 h 1022"/>
                <a:gd name="T94" fmla="*/ 2523 w 2692"/>
                <a:gd name="T95" fmla="*/ 1002 h 1022"/>
                <a:gd name="T96" fmla="*/ 2576 w 2692"/>
                <a:gd name="T97" fmla="*/ 1022 h 1022"/>
                <a:gd name="T98" fmla="*/ 2629 w 2692"/>
                <a:gd name="T99" fmla="*/ 1005 h 1022"/>
                <a:gd name="T100" fmla="*/ 2682 w 2692"/>
                <a:gd name="T101" fmla="*/ 999 h 10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692" h="1022">
                  <a:moveTo>
                    <a:pt x="0" y="1022"/>
                  </a:moveTo>
                  <a:lnTo>
                    <a:pt x="11" y="1006"/>
                  </a:lnTo>
                  <a:lnTo>
                    <a:pt x="21" y="1000"/>
                  </a:lnTo>
                  <a:lnTo>
                    <a:pt x="32" y="1007"/>
                  </a:lnTo>
                  <a:lnTo>
                    <a:pt x="42" y="1022"/>
                  </a:lnTo>
                  <a:lnTo>
                    <a:pt x="53" y="1007"/>
                  </a:lnTo>
                  <a:lnTo>
                    <a:pt x="64" y="1001"/>
                  </a:lnTo>
                  <a:lnTo>
                    <a:pt x="74" y="1007"/>
                  </a:lnTo>
                  <a:lnTo>
                    <a:pt x="85" y="1022"/>
                  </a:lnTo>
                  <a:lnTo>
                    <a:pt x="95" y="1008"/>
                  </a:lnTo>
                  <a:lnTo>
                    <a:pt x="106" y="1002"/>
                  </a:lnTo>
                  <a:lnTo>
                    <a:pt x="116" y="1008"/>
                  </a:lnTo>
                  <a:lnTo>
                    <a:pt x="127" y="1022"/>
                  </a:lnTo>
                  <a:lnTo>
                    <a:pt x="137" y="1008"/>
                  </a:lnTo>
                  <a:lnTo>
                    <a:pt x="148" y="1003"/>
                  </a:lnTo>
                  <a:lnTo>
                    <a:pt x="159" y="1009"/>
                  </a:lnTo>
                  <a:lnTo>
                    <a:pt x="169" y="1022"/>
                  </a:lnTo>
                  <a:lnTo>
                    <a:pt x="180" y="1009"/>
                  </a:lnTo>
                  <a:lnTo>
                    <a:pt x="190" y="1003"/>
                  </a:lnTo>
                  <a:lnTo>
                    <a:pt x="201" y="1009"/>
                  </a:lnTo>
                  <a:lnTo>
                    <a:pt x="211" y="1022"/>
                  </a:lnTo>
                  <a:lnTo>
                    <a:pt x="222" y="1009"/>
                  </a:lnTo>
                  <a:lnTo>
                    <a:pt x="232" y="1004"/>
                  </a:lnTo>
                  <a:lnTo>
                    <a:pt x="243" y="1009"/>
                  </a:lnTo>
                  <a:lnTo>
                    <a:pt x="254" y="1022"/>
                  </a:lnTo>
                  <a:lnTo>
                    <a:pt x="264" y="1010"/>
                  </a:lnTo>
                  <a:lnTo>
                    <a:pt x="275" y="1004"/>
                  </a:lnTo>
                  <a:lnTo>
                    <a:pt x="285" y="1010"/>
                  </a:lnTo>
                  <a:lnTo>
                    <a:pt x="296" y="1022"/>
                  </a:lnTo>
                  <a:lnTo>
                    <a:pt x="306" y="1010"/>
                  </a:lnTo>
                  <a:lnTo>
                    <a:pt x="317" y="1005"/>
                  </a:lnTo>
                  <a:lnTo>
                    <a:pt x="328" y="1010"/>
                  </a:lnTo>
                  <a:lnTo>
                    <a:pt x="338" y="1022"/>
                  </a:lnTo>
                  <a:lnTo>
                    <a:pt x="349" y="1010"/>
                  </a:lnTo>
                  <a:lnTo>
                    <a:pt x="359" y="1005"/>
                  </a:lnTo>
                  <a:lnTo>
                    <a:pt x="370" y="1010"/>
                  </a:lnTo>
                  <a:lnTo>
                    <a:pt x="380" y="1022"/>
                  </a:lnTo>
                  <a:lnTo>
                    <a:pt x="391" y="1010"/>
                  </a:lnTo>
                  <a:lnTo>
                    <a:pt x="401" y="1005"/>
                  </a:lnTo>
                  <a:lnTo>
                    <a:pt x="412" y="1010"/>
                  </a:lnTo>
                  <a:lnTo>
                    <a:pt x="423" y="1022"/>
                  </a:lnTo>
                  <a:lnTo>
                    <a:pt x="433" y="1010"/>
                  </a:lnTo>
                  <a:lnTo>
                    <a:pt x="444" y="1006"/>
                  </a:lnTo>
                  <a:lnTo>
                    <a:pt x="454" y="1010"/>
                  </a:lnTo>
                  <a:lnTo>
                    <a:pt x="465" y="1022"/>
                  </a:lnTo>
                  <a:lnTo>
                    <a:pt x="475" y="1010"/>
                  </a:lnTo>
                  <a:lnTo>
                    <a:pt x="486" y="1006"/>
                  </a:lnTo>
                  <a:lnTo>
                    <a:pt x="496" y="1011"/>
                  </a:lnTo>
                  <a:lnTo>
                    <a:pt x="507" y="1022"/>
                  </a:lnTo>
                  <a:lnTo>
                    <a:pt x="517" y="1011"/>
                  </a:lnTo>
                  <a:lnTo>
                    <a:pt x="528" y="1006"/>
                  </a:lnTo>
                  <a:lnTo>
                    <a:pt x="539" y="1011"/>
                  </a:lnTo>
                  <a:lnTo>
                    <a:pt x="549" y="1022"/>
                  </a:lnTo>
                  <a:lnTo>
                    <a:pt x="560" y="1011"/>
                  </a:lnTo>
                  <a:lnTo>
                    <a:pt x="570" y="1006"/>
                  </a:lnTo>
                  <a:lnTo>
                    <a:pt x="581" y="1011"/>
                  </a:lnTo>
                  <a:lnTo>
                    <a:pt x="591" y="1022"/>
                  </a:lnTo>
                  <a:lnTo>
                    <a:pt x="602" y="1011"/>
                  </a:lnTo>
                  <a:lnTo>
                    <a:pt x="612" y="1006"/>
                  </a:lnTo>
                  <a:lnTo>
                    <a:pt x="623" y="1011"/>
                  </a:lnTo>
                  <a:lnTo>
                    <a:pt x="634" y="1022"/>
                  </a:lnTo>
                  <a:lnTo>
                    <a:pt x="644" y="1011"/>
                  </a:lnTo>
                  <a:lnTo>
                    <a:pt x="655" y="1006"/>
                  </a:lnTo>
                  <a:lnTo>
                    <a:pt x="665" y="1011"/>
                  </a:lnTo>
                  <a:lnTo>
                    <a:pt x="676" y="1022"/>
                  </a:lnTo>
                  <a:lnTo>
                    <a:pt x="686" y="1011"/>
                  </a:lnTo>
                  <a:lnTo>
                    <a:pt x="697" y="1006"/>
                  </a:lnTo>
                  <a:lnTo>
                    <a:pt x="708" y="1011"/>
                  </a:lnTo>
                  <a:lnTo>
                    <a:pt x="718" y="1022"/>
                  </a:lnTo>
                  <a:lnTo>
                    <a:pt x="729" y="1011"/>
                  </a:lnTo>
                  <a:lnTo>
                    <a:pt x="739" y="1006"/>
                  </a:lnTo>
                  <a:lnTo>
                    <a:pt x="750" y="1011"/>
                  </a:lnTo>
                  <a:lnTo>
                    <a:pt x="760" y="1022"/>
                  </a:lnTo>
                  <a:lnTo>
                    <a:pt x="771" y="1011"/>
                  </a:lnTo>
                  <a:lnTo>
                    <a:pt x="781" y="1006"/>
                  </a:lnTo>
                  <a:lnTo>
                    <a:pt x="792" y="1011"/>
                  </a:lnTo>
                  <a:lnTo>
                    <a:pt x="803" y="1022"/>
                  </a:lnTo>
                  <a:lnTo>
                    <a:pt x="813" y="1011"/>
                  </a:lnTo>
                  <a:lnTo>
                    <a:pt x="824" y="1006"/>
                  </a:lnTo>
                  <a:lnTo>
                    <a:pt x="834" y="1011"/>
                  </a:lnTo>
                  <a:lnTo>
                    <a:pt x="845" y="1022"/>
                  </a:lnTo>
                  <a:lnTo>
                    <a:pt x="855" y="1011"/>
                  </a:lnTo>
                  <a:lnTo>
                    <a:pt x="866" y="1006"/>
                  </a:lnTo>
                  <a:lnTo>
                    <a:pt x="876" y="1010"/>
                  </a:lnTo>
                  <a:lnTo>
                    <a:pt x="887" y="1022"/>
                  </a:lnTo>
                  <a:lnTo>
                    <a:pt x="898" y="1010"/>
                  </a:lnTo>
                  <a:lnTo>
                    <a:pt x="908" y="1006"/>
                  </a:lnTo>
                  <a:lnTo>
                    <a:pt x="919" y="1010"/>
                  </a:lnTo>
                  <a:lnTo>
                    <a:pt x="929" y="1022"/>
                  </a:lnTo>
                  <a:lnTo>
                    <a:pt x="940" y="1010"/>
                  </a:lnTo>
                  <a:lnTo>
                    <a:pt x="950" y="1005"/>
                  </a:lnTo>
                  <a:lnTo>
                    <a:pt x="961" y="1010"/>
                  </a:lnTo>
                  <a:lnTo>
                    <a:pt x="971" y="1022"/>
                  </a:lnTo>
                  <a:lnTo>
                    <a:pt x="982" y="1010"/>
                  </a:lnTo>
                  <a:lnTo>
                    <a:pt x="993" y="1005"/>
                  </a:lnTo>
                  <a:lnTo>
                    <a:pt x="1003" y="1010"/>
                  </a:lnTo>
                  <a:lnTo>
                    <a:pt x="1014" y="1022"/>
                  </a:lnTo>
                  <a:lnTo>
                    <a:pt x="1024" y="1010"/>
                  </a:lnTo>
                  <a:lnTo>
                    <a:pt x="1035" y="1005"/>
                  </a:lnTo>
                  <a:lnTo>
                    <a:pt x="1045" y="1010"/>
                  </a:lnTo>
                  <a:lnTo>
                    <a:pt x="1056" y="1022"/>
                  </a:lnTo>
                  <a:lnTo>
                    <a:pt x="1066" y="1010"/>
                  </a:lnTo>
                  <a:lnTo>
                    <a:pt x="1077" y="1004"/>
                  </a:lnTo>
                  <a:lnTo>
                    <a:pt x="1088" y="1010"/>
                  </a:lnTo>
                  <a:lnTo>
                    <a:pt x="1098" y="1022"/>
                  </a:lnTo>
                  <a:lnTo>
                    <a:pt x="1109" y="1009"/>
                  </a:lnTo>
                  <a:lnTo>
                    <a:pt x="1119" y="1004"/>
                  </a:lnTo>
                  <a:lnTo>
                    <a:pt x="1130" y="1009"/>
                  </a:lnTo>
                  <a:lnTo>
                    <a:pt x="1140" y="1022"/>
                  </a:lnTo>
                  <a:lnTo>
                    <a:pt x="1151" y="1009"/>
                  </a:lnTo>
                  <a:lnTo>
                    <a:pt x="1161" y="1003"/>
                  </a:lnTo>
                  <a:lnTo>
                    <a:pt x="1172" y="1009"/>
                  </a:lnTo>
                  <a:lnTo>
                    <a:pt x="1183" y="1022"/>
                  </a:lnTo>
                  <a:lnTo>
                    <a:pt x="1193" y="1009"/>
                  </a:lnTo>
                  <a:lnTo>
                    <a:pt x="1204" y="1003"/>
                  </a:lnTo>
                  <a:lnTo>
                    <a:pt x="1214" y="1008"/>
                  </a:lnTo>
                  <a:lnTo>
                    <a:pt x="1225" y="1022"/>
                  </a:lnTo>
                  <a:lnTo>
                    <a:pt x="1235" y="1008"/>
                  </a:lnTo>
                  <a:lnTo>
                    <a:pt x="1246" y="1002"/>
                  </a:lnTo>
                  <a:lnTo>
                    <a:pt x="1257" y="1008"/>
                  </a:lnTo>
                  <a:lnTo>
                    <a:pt x="1267" y="1022"/>
                  </a:lnTo>
                  <a:lnTo>
                    <a:pt x="1278" y="1007"/>
                  </a:lnTo>
                  <a:lnTo>
                    <a:pt x="1288" y="1001"/>
                  </a:lnTo>
                  <a:lnTo>
                    <a:pt x="1299" y="1007"/>
                  </a:lnTo>
                  <a:lnTo>
                    <a:pt x="1309" y="1022"/>
                  </a:lnTo>
                  <a:lnTo>
                    <a:pt x="1320" y="1007"/>
                  </a:lnTo>
                  <a:lnTo>
                    <a:pt x="1330" y="1000"/>
                  </a:lnTo>
                  <a:lnTo>
                    <a:pt x="1341" y="1006"/>
                  </a:lnTo>
                  <a:lnTo>
                    <a:pt x="1352" y="1022"/>
                  </a:lnTo>
                  <a:lnTo>
                    <a:pt x="1362" y="1006"/>
                  </a:lnTo>
                  <a:lnTo>
                    <a:pt x="1373" y="999"/>
                  </a:lnTo>
                  <a:lnTo>
                    <a:pt x="1383" y="1006"/>
                  </a:lnTo>
                  <a:lnTo>
                    <a:pt x="1394" y="1022"/>
                  </a:lnTo>
                  <a:lnTo>
                    <a:pt x="1404" y="1005"/>
                  </a:lnTo>
                  <a:lnTo>
                    <a:pt x="1415" y="998"/>
                  </a:lnTo>
                  <a:lnTo>
                    <a:pt x="1425" y="1005"/>
                  </a:lnTo>
                  <a:lnTo>
                    <a:pt x="1436" y="1022"/>
                  </a:lnTo>
                  <a:lnTo>
                    <a:pt x="1446" y="1004"/>
                  </a:lnTo>
                  <a:lnTo>
                    <a:pt x="1457" y="996"/>
                  </a:lnTo>
                  <a:lnTo>
                    <a:pt x="1468" y="1003"/>
                  </a:lnTo>
                  <a:lnTo>
                    <a:pt x="1478" y="1022"/>
                  </a:lnTo>
                  <a:lnTo>
                    <a:pt x="1489" y="1003"/>
                  </a:lnTo>
                  <a:lnTo>
                    <a:pt x="1499" y="994"/>
                  </a:lnTo>
                  <a:lnTo>
                    <a:pt x="1510" y="1002"/>
                  </a:lnTo>
                  <a:lnTo>
                    <a:pt x="1520" y="1022"/>
                  </a:lnTo>
                  <a:lnTo>
                    <a:pt x="1531" y="1002"/>
                  </a:lnTo>
                  <a:lnTo>
                    <a:pt x="1541" y="992"/>
                  </a:lnTo>
                  <a:lnTo>
                    <a:pt x="1552" y="1001"/>
                  </a:lnTo>
                  <a:lnTo>
                    <a:pt x="1563" y="1022"/>
                  </a:lnTo>
                  <a:lnTo>
                    <a:pt x="1573" y="1000"/>
                  </a:lnTo>
                  <a:lnTo>
                    <a:pt x="1584" y="990"/>
                  </a:lnTo>
                  <a:lnTo>
                    <a:pt x="1594" y="999"/>
                  </a:lnTo>
                  <a:lnTo>
                    <a:pt x="1605" y="1022"/>
                  </a:lnTo>
                  <a:lnTo>
                    <a:pt x="1615" y="998"/>
                  </a:lnTo>
                  <a:lnTo>
                    <a:pt x="1626" y="987"/>
                  </a:lnTo>
                  <a:lnTo>
                    <a:pt x="1637" y="996"/>
                  </a:lnTo>
                  <a:lnTo>
                    <a:pt x="1647" y="1022"/>
                  </a:lnTo>
                  <a:lnTo>
                    <a:pt x="1658" y="995"/>
                  </a:lnTo>
                  <a:lnTo>
                    <a:pt x="1668" y="983"/>
                  </a:lnTo>
                  <a:lnTo>
                    <a:pt x="1679" y="994"/>
                  </a:lnTo>
                  <a:lnTo>
                    <a:pt x="1689" y="1022"/>
                  </a:lnTo>
                  <a:lnTo>
                    <a:pt x="1700" y="992"/>
                  </a:lnTo>
                  <a:lnTo>
                    <a:pt x="1710" y="978"/>
                  </a:lnTo>
                  <a:lnTo>
                    <a:pt x="1721" y="990"/>
                  </a:lnTo>
                  <a:lnTo>
                    <a:pt x="1732" y="1022"/>
                  </a:lnTo>
                  <a:lnTo>
                    <a:pt x="1742" y="987"/>
                  </a:lnTo>
                  <a:lnTo>
                    <a:pt x="1753" y="971"/>
                  </a:lnTo>
                  <a:lnTo>
                    <a:pt x="1763" y="985"/>
                  </a:lnTo>
                  <a:lnTo>
                    <a:pt x="1774" y="1022"/>
                  </a:lnTo>
                  <a:lnTo>
                    <a:pt x="1784" y="982"/>
                  </a:lnTo>
                  <a:lnTo>
                    <a:pt x="1795" y="962"/>
                  </a:lnTo>
                  <a:lnTo>
                    <a:pt x="1805" y="978"/>
                  </a:lnTo>
                  <a:lnTo>
                    <a:pt x="1816" y="1022"/>
                  </a:lnTo>
                  <a:lnTo>
                    <a:pt x="1827" y="973"/>
                  </a:lnTo>
                  <a:lnTo>
                    <a:pt x="1837" y="949"/>
                  </a:lnTo>
                  <a:lnTo>
                    <a:pt x="1848" y="968"/>
                  </a:lnTo>
                  <a:lnTo>
                    <a:pt x="1858" y="1022"/>
                  </a:lnTo>
                  <a:lnTo>
                    <a:pt x="1869" y="961"/>
                  </a:lnTo>
                  <a:lnTo>
                    <a:pt x="1879" y="929"/>
                  </a:lnTo>
                  <a:lnTo>
                    <a:pt x="1890" y="951"/>
                  </a:lnTo>
                  <a:lnTo>
                    <a:pt x="1900" y="1022"/>
                  </a:lnTo>
                  <a:lnTo>
                    <a:pt x="1911" y="938"/>
                  </a:lnTo>
                  <a:lnTo>
                    <a:pt x="1921" y="892"/>
                  </a:lnTo>
                  <a:lnTo>
                    <a:pt x="1932" y="920"/>
                  </a:lnTo>
                  <a:lnTo>
                    <a:pt x="1943" y="1022"/>
                  </a:lnTo>
                  <a:lnTo>
                    <a:pt x="1953" y="891"/>
                  </a:lnTo>
                  <a:lnTo>
                    <a:pt x="1964" y="805"/>
                  </a:lnTo>
                  <a:lnTo>
                    <a:pt x="1974" y="838"/>
                  </a:lnTo>
                  <a:lnTo>
                    <a:pt x="1985" y="1022"/>
                  </a:lnTo>
                  <a:lnTo>
                    <a:pt x="1995" y="715"/>
                  </a:lnTo>
                  <a:lnTo>
                    <a:pt x="2006" y="371"/>
                  </a:lnTo>
                  <a:lnTo>
                    <a:pt x="2017" y="102"/>
                  </a:lnTo>
                  <a:lnTo>
                    <a:pt x="2027" y="0"/>
                  </a:lnTo>
                  <a:lnTo>
                    <a:pt x="2038" y="102"/>
                  </a:lnTo>
                  <a:lnTo>
                    <a:pt x="2048" y="371"/>
                  </a:lnTo>
                  <a:lnTo>
                    <a:pt x="2059" y="715"/>
                  </a:lnTo>
                  <a:lnTo>
                    <a:pt x="2069" y="1022"/>
                  </a:lnTo>
                  <a:lnTo>
                    <a:pt x="2080" y="838"/>
                  </a:lnTo>
                  <a:lnTo>
                    <a:pt x="2090" y="805"/>
                  </a:lnTo>
                  <a:lnTo>
                    <a:pt x="2101" y="891"/>
                  </a:lnTo>
                  <a:lnTo>
                    <a:pt x="2112" y="1022"/>
                  </a:lnTo>
                  <a:lnTo>
                    <a:pt x="2122" y="920"/>
                  </a:lnTo>
                  <a:lnTo>
                    <a:pt x="2133" y="892"/>
                  </a:lnTo>
                  <a:lnTo>
                    <a:pt x="2143" y="938"/>
                  </a:lnTo>
                  <a:lnTo>
                    <a:pt x="2154" y="1022"/>
                  </a:lnTo>
                  <a:lnTo>
                    <a:pt x="2164" y="951"/>
                  </a:lnTo>
                  <a:lnTo>
                    <a:pt x="2175" y="929"/>
                  </a:lnTo>
                  <a:lnTo>
                    <a:pt x="2186" y="961"/>
                  </a:lnTo>
                  <a:lnTo>
                    <a:pt x="2196" y="1022"/>
                  </a:lnTo>
                  <a:lnTo>
                    <a:pt x="2207" y="968"/>
                  </a:lnTo>
                  <a:lnTo>
                    <a:pt x="2217" y="949"/>
                  </a:lnTo>
                  <a:lnTo>
                    <a:pt x="2228" y="973"/>
                  </a:lnTo>
                  <a:lnTo>
                    <a:pt x="2238" y="1022"/>
                  </a:lnTo>
                  <a:lnTo>
                    <a:pt x="2249" y="978"/>
                  </a:lnTo>
                  <a:lnTo>
                    <a:pt x="2259" y="962"/>
                  </a:lnTo>
                  <a:lnTo>
                    <a:pt x="2270" y="982"/>
                  </a:lnTo>
                  <a:lnTo>
                    <a:pt x="2280" y="1022"/>
                  </a:lnTo>
                  <a:lnTo>
                    <a:pt x="2291" y="985"/>
                  </a:lnTo>
                  <a:lnTo>
                    <a:pt x="2302" y="971"/>
                  </a:lnTo>
                  <a:lnTo>
                    <a:pt x="2312" y="987"/>
                  </a:lnTo>
                  <a:lnTo>
                    <a:pt x="2323" y="1022"/>
                  </a:lnTo>
                  <a:lnTo>
                    <a:pt x="2333" y="990"/>
                  </a:lnTo>
                  <a:lnTo>
                    <a:pt x="2344" y="978"/>
                  </a:lnTo>
                  <a:lnTo>
                    <a:pt x="2354" y="992"/>
                  </a:lnTo>
                  <a:lnTo>
                    <a:pt x="2365" y="1022"/>
                  </a:lnTo>
                  <a:lnTo>
                    <a:pt x="2375" y="994"/>
                  </a:lnTo>
                  <a:lnTo>
                    <a:pt x="2386" y="983"/>
                  </a:lnTo>
                  <a:lnTo>
                    <a:pt x="2397" y="995"/>
                  </a:lnTo>
                  <a:lnTo>
                    <a:pt x="2407" y="1022"/>
                  </a:lnTo>
                  <a:lnTo>
                    <a:pt x="2418" y="996"/>
                  </a:lnTo>
                  <a:lnTo>
                    <a:pt x="2428" y="987"/>
                  </a:lnTo>
                  <a:lnTo>
                    <a:pt x="2439" y="998"/>
                  </a:lnTo>
                  <a:lnTo>
                    <a:pt x="2449" y="1022"/>
                  </a:lnTo>
                  <a:lnTo>
                    <a:pt x="2460" y="999"/>
                  </a:lnTo>
                  <a:lnTo>
                    <a:pt x="2470" y="990"/>
                  </a:lnTo>
                  <a:lnTo>
                    <a:pt x="2481" y="1000"/>
                  </a:lnTo>
                  <a:lnTo>
                    <a:pt x="2492" y="1022"/>
                  </a:lnTo>
                  <a:lnTo>
                    <a:pt x="2502" y="1001"/>
                  </a:lnTo>
                  <a:lnTo>
                    <a:pt x="2513" y="992"/>
                  </a:lnTo>
                  <a:lnTo>
                    <a:pt x="2523" y="1002"/>
                  </a:lnTo>
                  <a:lnTo>
                    <a:pt x="2534" y="1022"/>
                  </a:lnTo>
                  <a:lnTo>
                    <a:pt x="2544" y="1002"/>
                  </a:lnTo>
                  <a:lnTo>
                    <a:pt x="2555" y="994"/>
                  </a:lnTo>
                  <a:lnTo>
                    <a:pt x="2566" y="1003"/>
                  </a:lnTo>
                  <a:lnTo>
                    <a:pt x="2576" y="1022"/>
                  </a:lnTo>
                  <a:lnTo>
                    <a:pt x="2587" y="1003"/>
                  </a:lnTo>
                  <a:lnTo>
                    <a:pt x="2597" y="996"/>
                  </a:lnTo>
                  <a:lnTo>
                    <a:pt x="2608" y="1004"/>
                  </a:lnTo>
                  <a:lnTo>
                    <a:pt x="2618" y="1022"/>
                  </a:lnTo>
                  <a:lnTo>
                    <a:pt x="2629" y="1005"/>
                  </a:lnTo>
                  <a:lnTo>
                    <a:pt x="2639" y="998"/>
                  </a:lnTo>
                  <a:lnTo>
                    <a:pt x="2650" y="1005"/>
                  </a:lnTo>
                  <a:lnTo>
                    <a:pt x="2661" y="1022"/>
                  </a:lnTo>
                  <a:lnTo>
                    <a:pt x="2671" y="1006"/>
                  </a:lnTo>
                  <a:lnTo>
                    <a:pt x="2682" y="999"/>
                  </a:lnTo>
                  <a:lnTo>
                    <a:pt x="2692" y="1006"/>
                  </a:lnTo>
                </a:path>
              </a:pathLst>
            </a:custGeom>
            <a:noFill/>
            <a:ln w="3175" cap="flat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32" name="Freeform 239"/>
            <p:cNvSpPr>
              <a:spLocks/>
            </p:cNvSpPr>
            <p:nvPr/>
          </p:nvSpPr>
          <p:spPr bwMode="auto">
            <a:xfrm>
              <a:off x="5470826" y="3826346"/>
              <a:ext cx="2672064" cy="1007398"/>
            </a:xfrm>
            <a:custGeom>
              <a:avLst/>
              <a:gdLst>
                <a:gd name="T0" fmla="*/ 42 w 2692"/>
                <a:gd name="T1" fmla="*/ 1022 h 1022"/>
                <a:gd name="T2" fmla="*/ 95 w 2692"/>
                <a:gd name="T3" fmla="*/ 1007 h 1022"/>
                <a:gd name="T4" fmla="*/ 148 w 2692"/>
                <a:gd name="T5" fmla="*/ 1002 h 1022"/>
                <a:gd name="T6" fmla="*/ 201 w 2692"/>
                <a:gd name="T7" fmla="*/ 1009 h 1022"/>
                <a:gd name="T8" fmla="*/ 254 w 2692"/>
                <a:gd name="T9" fmla="*/ 1022 h 1022"/>
                <a:gd name="T10" fmla="*/ 306 w 2692"/>
                <a:gd name="T11" fmla="*/ 1010 h 1022"/>
                <a:gd name="T12" fmla="*/ 359 w 2692"/>
                <a:gd name="T13" fmla="*/ 1005 h 1022"/>
                <a:gd name="T14" fmla="*/ 412 w 2692"/>
                <a:gd name="T15" fmla="*/ 1010 h 1022"/>
                <a:gd name="T16" fmla="*/ 465 w 2692"/>
                <a:gd name="T17" fmla="*/ 1022 h 1022"/>
                <a:gd name="T18" fmla="*/ 517 w 2692"/>
                <a:gd name="T19" fmla="*/ 1010 h 1022"/>
                <a:gd name="T20" fmla="*/ 570 w 2692"/>
                <a:gd name="T21" fmla="*/ 1006 h 1022"/>
                <a:gd name="T22" fmla="*/ 623 w 2692"/>
                <a:gd name="T23" fmla="*/ 1011 h 1022"/>
                <a:gd name="T24" fmla="*/ 676 w 2692"/>
                <a:gd name="T25" fmla="*/ 1022 h 1022"/>
                <a:gd name="T26" fmla="*/ 729 w 2692"/>
                <a:gd name="T27" fmla="*/ 1011 h 1022"/>
                <a:gd name="T28" fmla="*/ 781 w 2692"/>
                <a:gd name="T29" fmla="*/ 1006 h 1022"/>
                <a:gd name="T30" fmla="*/ 834 w 2692"/>
                <a:gd name="T31" fmla="*/ 1011 h 1022"/>
                <a:gd name="T32" fmla="*/ 887 w 2692"/>
                <a:gd name="T33" fmla="*/ 1022 h 1022"/>
                <a:gd name="T34" fmla="*/ 940 w 2692"/>
                <a:gd name="T35" fmla="*/ 1010 h 1022"/>
                <a:gd name="T36" fmla="*/ 993 w 2692"/>
                <a:gd name="T37" fmla="*/ 1005 h 1022"/>
                <a:gd name="T38" fmla="*/ 1045 w 2692"/>
                <a:gd name="T39" fmla="*/ 1010 h 1022"/>
                <a:gd name="T40" fmla="*/ 1098 w 2692"/>
                <a:gd name="T41" fmla="*/ 1022 h 1022"/>
                <a:gd name="T42" fmla="*/ 1151 w 2692"/>
                <a:gd name="T43" fmla="*/ 1009 h 1022"/>
                <a:gd name="T44" fmla="*/ 1204 w 2692"/>
                <a:gd name="T45" fmla="*/ 1003 h 1022"/>
                <a:gd name="T46" fmla="*/ 1257 w 2692"/>
                <a:gd name="T47" fmla="*/ 1008 h 1022"/>
                <a:gd name="T48" fmla="*/ 1309 w 2692"/>
                <a:gd name="T49" fmla="*/ 1022 h 1022"/>
                <a:gd name="T50" fmla="*/ 1362 w 2692"/>
                <a:gd name="T51" fmla="*/ 1007 h 1022"/>
                <a:gd name="T52" fmla="*/ 1415 w 2692"/>
                <a:gd name="T53" fmla="*/ 999 h 1022"/>
                <a:gd name="T54" fmla="*/ 1468 w 2692"/>
                <a:gd name="T55" fmla="*/ 1005 h 1022"/>
                <a:gd name="T56" fmla="*/ 1520 w 2692"/>
                <a:gd name="T57" fmla="*/ 1022 h 1022"/>
                <a:gd name="T58" fmla="*/ 1573 w 2692"/>
                <a:gd name="T59" fmla="*/ 1002 h 1022"/>
                <a:gd name="T60" fmla="*/ 1626 w 2692"/>
                <a:gd name="T61" fmla="*/ 990 h 1022"/>
                <a:gd name="T62" fmla="*/ 1679 w 2692"/>
                <a:gd name="T63" fmla="*/ 996 h 1022"/>
                <a:gd name="T64" fmla="*/ 1732 w 2692"/>
                <a:gd name="T65" fmla="*/ 1022 h 1022"/>
                <a:gd name="T66" fmla="*/ 1784 w 2692"/>
                <a:gd name="T67" fmla="*/ 987 h 1022"/>
                <a:gd name="T68" fmla="*/ 1837 w 2692"/>
                <a:gd name="T69" fmla="*/ 962 h 1022"/>
                <a:gd name="T70" fmla="*/ 1890 w 2692"/>
                <a:gd name="T71" fmla="*/ 968 h 1022"/>
                <a:gd name="T72" fmla="*/ 1943 w 2692"/>
                <a:gd name="T73" fmla="*/ 1022 h 1022"/>
                <a:gd name="T74" fmla="*/ 1995 w 2692"/>
                <a:gd name="T75" fmla="*/ 891 h 1022"/>
                <a:gd name="T76" fmla="*/ 2048 w 2692"/>
                <a:gd name="T77" fmla="*/ 371 h 1022"/>
                <a:gd name="T78" fmla="*/ 2101 w 2692"/>
                <a:gd name="T79" fmla="*/ 715 h 1022"/>
                <a:gd name="T80" fmla="*/ 2154 w 2692"/>
                <a:gd name="T81" fmla="*/ 1022 h 1022"/>
                <a:gd name="T82" fmla="*/ 2207 w 2692"/>
                <a:gd name="T83" fmla="*/ 951 h 1022"/>
                <a:gd name="T84" fmla="*/ 2259 w 2692"/>
                <a:gd name="T85" fmla="*/ 949 h 1022"/>
                <a:gd name="T86" fmla="*/ 2312 w 2692"/>
                <a:gd name="T87" fmla="*/ 982 h 1022"/>
                <a:gd name="T88" fmla="*/ 2365 w 2692"/>
                <a:gd name="T89" fmla="*/ 1022 h 1022"/>
                <a:gd name="T90" fmla="*/ 2418 w 2692"/>
                <a:gd name="T91" fmla="*/ 994 h 1022"/>
                <a:gd name="T92" fmla="*/ 2470 w 2692"/>
                <a:gd name="T93" fmla="*/ 987 h 1022"/>
                <a:gd name="T94" fmla="*/ 2523 w 2692"/>
                <a:gd name="T95" fmla="*/ 1000 h 1022"/>
                <a:gd name="T96" fmla="*/ 2576 w 2692"/>
                <a:gd name="T97" fmla="*/ 1022 h 1022"/>
                <a:gd name="T98" fmla="*/ 2629 w 2692"/>
                <a:gd name="T99" fmla="*/ 1003 h 1022"/>
                <a:gd name="T100" fmla="*/ 2682 w 2692"/>
                <a:gd name="T101" fmla="*/ 998 h 10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692" h="1022">
                  <a:moveTo>
                    <a:pt x="0" y="1022"/>
                  </a:moveTo>
                  <a:lnTo>
                    <a:pt x="11" y="1006"/>
                  </a:lnTo>
                  <a:lnTo>
                    <a:pt x="21" y="999"/>
                  </a:lnTo>
                  <a:lnTo>
                    <a:pt x="32" y="1006"/>
                  </a:lnTo>
                  <a:lnTo>
                    <a:pt x="42" y="1022"/>
                  </a:lnTo>
                  <a:lnTo>
                    <a:pt x="53" y="1006"/>
                  </a:lnTo>
                  <a:lnTo>
                    <a:pt x="64" y="1000"/>
                  </a:lnTo>
                  <a:lnTo>
                    <a:pt x="74" y="1007"/>
                  </a:lnTo>
                  <a:lnTo>
                    <a:pt x="85" y="1022"/>
                  </a:lnTo>
                  <a:lnTo>
                    <a:pt x="95" y="1007"/>
                  </a:lnTo>
                  <a:lnTo>
                    <a:pt x="106" y="1001"/>
                  </a:lnTo>
                  <a:lnTo>
                    <a:pt x="116" y="1007"/>
                  </a:lnTo>
                  <a:lnTo>
                    <a:pt x="127" y="1022"/>
                  </a:lnTo>
                  <a:lnTo>
                    <a:pt x="137" y="1008"/>
                  </a:lnTo>
                  <a:lnTo>
                    <a:pt x="148" y="1002"/>
                  </a:lnTo>
                  <a:lnTo>
                    <a:pt x="159" y="1008"/>
                  </a:lnTo>
                  <a:lnTo>
                    <a:pt x="169" y="1022"/>
                  </a:lnTo>
                  <a:lnTo>
                    <a:pt x="180" y="1008"/>
                  </a:lnTo>
                  <a:lnTo>
                    <a:pt x="190" y="1003"/>
                  </a:lnTo>
                  <a:lnTo>
                    <a:pt x="201" y="1009"/>
                  </a:lnTo>
                  <a:lnTo>
                    <a:pt x="211" y="1022"/>
                  </a:lnTo>
                  <a:lnTo>
                    <a:pt x="222" y="1009"/>
                  </a:lnTo>
                  <a:lnTo>
                    <a:pt x="232" y="1003"/>
                  </a:lnTo>
                  <a:lnTo>
                    <a:pt x="243" y="1009"/>
                  </a:lnTo>
                  <a:lnTo>
                    <a:pt x="254" y="1022"/>
                  </a:lnTo>
                  <a:lnTo>
                    <a:pt x="264" y="1009"/>
                  </a:lnTo>
                  <a:lnTo>
                    <a:pt x="275" y="1004"/>
                  </a:lnTo>
                  <a:lnTo>
                    <a:pt x="285" y="1009"/>
                  </a:lnTo>
                  <a:lnTo>
                    <a:pt x="296" y="1022"/>
                  </a:lnTo>
                  <a:lnTo>
                    <a:pt x="306" y="1010"/>
                  </a:lnTo>
                  <a:lnTo>
                    <a:pt x="317" y="1004"/>
                  </a:lnTo>
                  <a:lnTo>
                    <a:pt x="328" y="1010"/>
                  </a:lnTo>
                  <a:lnTo>
                    <a:pt x="338" y="1022"/>
                  </a:lnTo>
                  <a:lnTo>
                    <a:pt x="349" y="1010"/>
                  </a:lnTo>
                  <a:lnTo>
                    <a:pt x="359" y="1005"/>
                  </a:lnTo>
                  <a:lnTo>
                    <a:pt x="370" y="1010"/>
                  </a:lnTo>
                  <a:lnTo>
                    <a:pt x="380" y="1022"/>
                  </a:lnTo>
                  <a:lnTo>
                    <a:pt x="391" y="1010"/>
                  </a:lnTo>
                  <a:lnTo>
                    <a:pt x="401" y="1005"/>
                  </a:lnTo>
                  <a:lnTo>
                    <a:pt x="412" y="1010"/>
                  </a:lnTo>
                  <a:lnTo>
                    <a:pt x="423" y="1022"/>
                  </a:lnTo>
                  <a:lnTo>
                    <a:pt x="433" y="1010"/>
                  </a:lnTo>
                  <a:lnTo>
                    <a:pt x="444" y="1005"/>
                  </a:lnTo>
                  <a:lnTo>
                    <a:pt x="454" y="1010"/>
                  </a:lnTo>
                  <a:lnTo>
                    <a:pt x="465" y="1022"/>
                  </a:lnTo>
                  <a:lnTo>
                    <a:pt x="475" y="1010"/>
                  </a:lnTo>
                  <a:lnTo>
                    <a:pt x="486" y="1006"/>
                  </a:lnTo>
                  <a:lnTo>
                    <a:pt x="496" y="1010"/>
                  </a:lnTo>
                  <a:lnTo>
                    <a:pt x="507" y="1022"/>
                  </a:lnTo>
                  <a:lnTo>
                    <a:pt x="517" y="1010"/>
                  </a:lnTo>
                  <a:lnTo>
                    <a:pt x="528" y="1006"/>
                  </a:lnTo>
                  <a:lnTo>
                    <a:pt x="539" y="1011"/>
                  </a:lnTo>
                  <a:lnTo>
                    <a:pt x="549" y="1022"/>
                  </a:lnTo>
                  <a:lnTo>
                    <a:pt x="560" y="1011"/>
                  </a:lnTo>
                  <a:lnTo>
                    <a:pt x="570" y="1006"/>
                  </a:lnTo>
                  <a:lnTo>
                    <a:pt x="581" y="1011"/>
                  </a:lnTo>
                  <a:lnTo>
                    <a:pt x="591" y="1022"/>
                  </a:lnTo>
                  <a:lnTo>
                    <a:pt x="602" y="1011"/>
                  </a:lnTo>
                  <a:lnTo>
                    <a:pt x="612" y="1006"/>
                  </a:lnTo>
                  <a:lnTo>
                    <a:pt x="623" y="1011"/>
                  </a:lnTo>
                  <a:lnTo>
                    <a:pt x="634" y="1022"/>
                  </a:lnTo>
                  <a:lnTo>
                    <a:pt x="644" y="1011"/>
                  </a:lnTo>
                  <a:lnTo>
                    <a:pt x="655" y="1006"/>
                  </a:lnTo>
                  <a:lnTo>
                    <a:pt x="665" y="1011"/>
                  </a:lnTo>
                  <a:lnTo>
                    <a:pt x="676" y="1022"/>
                  </a:lnTo>
                  <a:lnTo>
                    <a:pt x="686" y="1011"/>
                  </a:lnTo>
                  <a:lnTo>
                    <a:pt x="697" y="1006"/>
                  </a:lnTo>
                  <a:lnTo>
                    <a:pt x="708" y="1011"/>
                  </a:lnTo>
                  <a:lnTo>
                    <a:pt x="718" y="1022"/>
                  </a:lnTo>
                  <a:lnTo>
                    <a:pt x="729" y="1011"/>
                  </a:lnTo>
                  <a:lnTo>
                    <a:pt x="739" y="1006"/>
                  </a:lnTo>
                  <a:lnTo>
                    <a:pt x="750" y="1011"/>
                  </a:lnTo>
                  <a:lnTo>
                    <a:pt x="760" y="1022"/>
                  </a:lnTo>
                  <a:lnTo>
                    <a:pt x="771" y="1011"/>
                  </a:lnTo>
                  <a:lnTo>
                    <a:pt x="781" y="1006"/>
                  </a:lnTo>
                  <a:lnTo>
                    <a:pt x="792" y="1011"/>
                  </a:lnTo>
                  <a:lnTo>
                    <a:pt x="803" y="1022"/>
                  </a:lnTo>
                  <a:lnTo>
                    <a:pt x="813" y="1011"/>
                  </a:lnTo>
                  <a:lnTo>
                    <a:pt x="824" y="1006"/>
                  </a:lnTo>
                  <a:lnTo>
                    <a:pt x="834" y="1011"/>
                  </a:lnTo>
                  <a:lnTo>
                    <a:pt x="845" y="1022"/>
                  </a:lnTo>
                  <a:lnTo>
                    <a:pt x="855" y="1011"/>
                  </a:lnTo>
                  <a:lnTo>
                    <a:pt x="866" y="1006"/>
                  </a:lnTo>
                  <a:lnTo>
                    <a:pt x="876" y="1011"/>
                  </a:lnTo>
                  <a:lnTo>
                    <a:pt x="887" y="1022"/>
                  </a:lnTo>
                  <a:lnTo>
                    <a:pt x="898" y="1011"/>
                  </a:lnTo>
                  <a:lnTo>
                    <a:pt x="908" y="1006"/>
                  </a:lnTo>
                  <a:lnTo>
                    <a:pt x="919" y="1010"/>
                  </a:lnTo>
                  <a:lnTo>
                    <a:pt x="929" y="1022"/>
                  </a:lnTo>
                  <a:lnTo>
                    <a:pt x="940" y="1010"/>
                  </a:lnTo>
                  <a:lnTo>
                    <a:pt x="950" y="1006"/>
                  </a:lnTo>
                  <a:lnTo>
                    <a:pt x="961" y="1010"/>
                  </a:lnTo>
                  <a:lnTo>
                    <a:pt x="971" y="1022"/>
                  </a:lnTo>
                  <a:lnTo>
                    <a:pt x="982" y="1010"/>
                  </a:lnTo>
                  <a:lnTo>
                    <a:pt x="993" y="1005"/>
                  </a:lnTo>
                  <a:lnTo>
                    <a:pt x="1003" y="1010"/>
                  </a:lnTo>
                  <a:lnTo>
                    <a:pt x="1014" y="1022"/>
                  </a:lnTo>
                  <a:lnTo>
                    <a:pt x="1024" y="1010"/>
                  </a:lnTo>
                  <a:lnTo>
                    <a:pt x="1035" y="1005"/>
                  </a:lnTo>
                  <a:lnTo>
                    <a:pt x="1045" y="1010"/>
                  </a:lnTo>
                  <a:lnTo>
                    <a:pt x="1056" y="1022"/>
                  </a:lnTo>
                  <a:lnTo>
                    <a:pt x="1066" y="1010"/>
                  </a:lnTo>
                  <a:lnTo>
                    <a:pt x="1077" y="1005"/>
                  </a:lnTo>
                  <a:lnTo>
                    <a:pt x="1088" y="1010"/>
                  </a:lnTo>
                  <a:lnTo>
                    <a:pt x="1098" y="1022"/>
                  </a:lnTo>
                  <a:lnTo>
                    <a:pt x="1109" y="1010"/>
                  </a:lnTo>
                  <a:lnTo>
                    <a:pt x="1119" y="1004"/>
                  </a:lnTo>
                  <a:lnTo>
                    <a:pt x="1130" y="1010"/>
                  </a:lnTo>
                  <a:lnTo>
                    <a:pt x="1140" y="1022"/>
                  </a:lnTo>
                  <a:lnTo>
                    <a:pt x="1151" y="1009"/>
                  </a:lnTo>
                  <a:lnTo>
                    <a:pt x="1161" y="1004"/>
                  </a:lnTo>
                  <a:lnTo>
                    <a:pt x="1172" y="1009"/>
                  </a:lnTo>
                  <a:lnTo>
                    <a:pt x="1183" y="1022"/>
                  </a:lnTo>
                  <a:lnTo>
                    <a:pt x="1193" y="1009"/>
                  </a:lnTo>
                  <a:lnTo>
                    <a:pt x="1204" y="1003"/>
                  </a:lnTo>
                  <a:lnTo>
                    <a:pt x="1214" y="1009"/>
                  </a:lnTo>
                  <a:lnTo>
                    <a:pt x="1225" y="1022"/>
                  </a:lnTo>
                  <a:lnTo>
                    <a:pt x="1235" y="1009"/>
                  </a:lnTo>
                  <a:lnTo>
                    <a:pt x="1246" y="1003"/>
                  </a:lnTo>
                  <a:lnTo>
                    <a:pt x="1257" y="1008"/>
                  </a:lnTo>
                  <a:lnTo>
                    <a:pt x="1267" y="1022"/>
                  </a:lnTo>
                  <a:lnTo>
                    <a:pt x="1278" y="1008"/>
                  </a:lnTo>
                  <a:lnTo>
                    <a:pt x="1288" y="1002"/>
                  </a:lnTo>
                  <a:lnTo>
                    <a:pt x="1299" y="1008"/>
                  </a:lnTo>
                  <a:lnTo>
                    <a:pt x="1309" y="1022"/>
                  </a:lnTo>
                  <a:lnTo>
                    <a:pt x="1320" y="1007"/>
                  </a:lnTo>
                  <a:lnTo>
                    <a:pt x="1330" y="1001"/>
                  </a:lnTo>
                  <a:lnTo>
                    <a:pt x="1341" y="1007"/>
                  </a:lnTo>
                  <a:lnTo>
                    <a:pt x="1352" y="1022"/>
                  </a:lnTo>
                  <a:lnTo>
                    <a:pt x="1362" y="1007"/>
                  </a:lnTo>
                  <a:lnTo>
                    <a:pt x="1373" y="1000"/>
                  </a:lnTo>
                  <a:lnTo>
                    <a:pt x="1383" y="1006"/>
                  </a:lnTo>
                  <a:lnTo>
                    <a:pt x="1394" y="1022"/>
                  </a:lnTo>
                  <a:lnTo>
                    <a:pt x="1404" y="1006"/>
                  </a:lnTo>
                  <a:lnTo>
                    <a:pt x="1415" y="999"/>
                  </a:lnTo>
                  <a:lnTo>
                    <a:pt x="1425" y="1006"/>
                  </a:lnTo>
                  <a:lnTo>
                    <a:pt x="1436" y="1022"/>
                  </a:lnTo>
                  <a:lnTo>
                    <a:pt x="1446" y="1005"/>
                  </a:lnTo>
                  <a:lnTo>
                    <a:pt x="1457" y="998"/>
                  </a:lnTo>
                  <a:lnTo>
                    <a:pt x="1468" y="1005"/>
                  </a:lnTo>
                  <a:lnTo>
                    <a:pt x="1478" y="1022"/>
                  </a:lnTo>
                  <a:lnTo>
                    <a:pt x="1489" y="1004"/>
                  </a:lnTo>
                  <a:lnTo>
                    <a:pt x="1499" y="996"/>
                  </a:lnTo>
                  <a:lnTo>
                    <a:pt x="1510" y="1003"/>
                  </a:lnTo>
                  <a:lnTo>
                    <a:pt x="1520" y="1022"/>
                  </a:lnTo>
                  <a:lnTo>
                    <a:pt x="1531" y="1003"/>
                  </a:lnTo>
                  <a:lnTo>
                    <a:pt x="1541" y="994"/>
                  </a:lnTo>
                  <a:lnTo>
                    <a:pt x="1552" y="1002"/>
                  </a:lnTo>
                  <a:lnTo>
                    <a:pt x="1563" y="1022"/>
                  </a:lnTo>
                  <a:lnTo>
                    <a:pt x="1573" y="1002"/>
                  </a:lnTo>
                  <a:lnTo>
                    <a:pt x="1584" y="992"/>
                  </a:lnTo>
                  <a:lnTo>
                    <a:pt x="1594" y="1001"/>
                  </a:lnTo>
                  <a:lnTo>
                    <a:pt x="1605" y="1022"/>
                  </a:lnTo>
                  <a:lnTo>
                    <a:pt x="1615" y="1000"/>
                  </a:lnTo>
                  <a:lnTo>
                    <a:pt x="1626" y="990"/>
                  </a:lnTo>
                  <a:lnTo>
                    <a:pt x="1637" y="999"/>
                  </a:lnTo>
                  <a:lnTo>
                    <a:pt x="1647" y="1022"/>
                  </a:lnTo>
                  <a:lnTo>
                    <a:pt x="1658" y="998"/>
                  </a:lnTo>
                  <a:lnTo>
                    <a:pt x="1668" y="987"/>
                  </a:lnTo>
                  <a:lnTo>
                    <a:pt x="1679" y="996"/>
                  </a:lnTo>
                  <a:lnTo>
                    <a:pt x="1689" y="1022"/>
                  </a:lnTo>
                  <a:lnTo>
                    <a:pt x="1700" y="995"/>
                  </a:lnTo>
                  <a:lnTo>
                    <a:pt x="1710" y="983"/>
                  </a:lnTo>
                  <a:lnTo>
                    <a:pt x="1721" y="994"/>
                  </a:lnTo>
                  <a:lnTo>
                    <a:pt x="1732" y="1022"/>
                  </a:lnTo>
                  <a:lnTo>
                    <a:pt x="1742" y="992"/>
                  </a:lnTo>
                  <a:lnTo>
                    <a:pt x="1753" y="978"/>
                  </a:lnTo>
                  <a:lnTo>
                    <a:pt x="1763" y="990"/>
                  </a:lnTo>
                  <a:lnTo>
                    <a:pt x="1774" y="1022"/>
                  </a:lnTo>
                  <a:lnTo>
                    <a:pt x="1784" y="987"/>
                  </a:lnTo>
                  <a:lnTo>
                    <a:pt x="1795" y="971"/>
                  </a:lnTo>
                  <a:lnTo>
                    <a:pt x="1805" y="985"/>
                  </a:lnTo>
                  <a:lnTo>
                    <a:pt x="1816" y="1022"/>
                  </a:lnTo>
                  <a:lnTo>
                    <a:pt x="1827" y="982"/>
                  </a:lnTo>
                  <a:lnTo>
                    <a:pt x="1837" y="962"/>
                  </a:lnTo>
                  <a:lnTo>
                    <a:pt x="1848" y="978"/>
                  </a:lnTo>
                  <a:lnTo>
                    <a:pt x="1858" y="1022"/>
                  </a:lnTo>
                  <a:lnTo>
                    <a:pt x="1869" y="973"/>
                  </a:lnTo>
                  <a:lnTo>
                    <a:pt x="1879" y="949"/>
                  </a:lnTo>
                  <a:lnTo>
                    <a:pt x="1890" y="968"/>
                  </a:lnTo>
                  <a:lnTo>
                    <a:pt x="1900" y="1022"/>
                  </a:lnTo>
                  <a:lnTo>
                    <a:pt x="1911" y="961"/>
                  </a:lnTo>
                  <a:lnTo>
                    <a:pt x="1921" y="929"/>
                  </a:lnTo>
                  <a:lnTo>
                    <a:pt x="1932" y="951"/>
                  </a:lnTo>
                  <a:lnTo>
                    <a:pt x="1943" y="1022"/>
                  </a:lnTo>
                  <a:lnTo>
                    <a:pt x="1953" y="938"/>
                  </a:lnTo>
                  <a:lnTo>
                    <a:pt x="1964" y="892"/>
                  </a:lnTo>
                  <a:lnTo>
                    <a:pt x="1974" y="920"/>
                  </a:lnTo>
                  <a:lnTo>
                    <a:pt x="1985" y="1022"/>
                  </a:lnTo>
                  <a:lnTo>
                    <a:pt x="1995" y="891"/>
                  </a:lnTo>
                  <a:lnTo>
                    <a:pt x="2006" y="805"/>
                  </a:lnTo>
                  <a:lnTo>
                    <a:pt x="2017" y="838"/>
                  </a:lnTo>
                  <a:lnTo>
                    <a:pt x="2027" y="1022"/>
                  </a:lnTo>
                  <a:lnTo>
                    <a:pt x="2038" y="715"/>
                  </a:lnTo>
                  <a:lnTo>
                    <a:pt x="2048" y="371"/>
                  </a:lnTo>
                  <a:lnTo>
                    <a:pt x="2059" y="102"/>
                  </a:lnTo>
                  <a:lnTo>
                    <a:pt x="2069" y="0"/>
                  </a:lnTo>
                  <a:lnTo>
                    <a:pt x="2080" y="102"/>
                  </a:lnTo>
                  <a:lnTo>
                    <a:pt x="2090" y="371"/>
                  </a:lnTo>
                  <a:lnTo>
                    <a:pt x="2101" y="715"/>
                  </a:lnTo>
                  <a:lnTo>
                    <a:pt x="2112" y="1022"/>
                  </a:lnTo>
                  <a:lnTo>
                    <a:pt x="2122" y="838"/>
                  </a:lnTo>
                  <a:lnTo>
                    <a:pt x="2133" y="805"/>
                  </a:lnTo>
                  <a:lnTo>
                    <a:pt x="2143" y="891"/>
                  </a:lnTo>
                  <a:lnTo>
                    <a:pt x="2154" y="1022"/>
                  </a:lnTo>
                  <a:lnTo>
                    <a:pt x="2164" y="920"/>
                  </a:lnTo>
                  <a:lnTo>
                    <a:pt x="2175" y="892"/>
                  </a:lnTo>
                  <a:lnTo>
                    <a:pt x="2186" y="938"/>
                  </a:lnTo>
                  <a:lnTo>
                    <a:pt x="2196" y="1022"/>
                  </a:lnTo>
                  <a:lnTo>
                    <a:pt x="2207" y="951"/>
                  </a:lnTo>
                  <a:lnTo>
                    <a:pt x="2217" y="929"/>
                  </a:lnTo>
                  <a:lnTo>
                    <a:pt x="2228" y="961"/>
                  </a:lnTo>
                  <a:lnTo>
                    <a:pt x="2238" y="1022"/>
                  </a:lnTo>
                  <a:lnTo>
                    <a:pt x="2249" y="968"/>
                  </a:lnTo>
                  <a:lnTo>
                    <a:pt x="2259" y="949"/>
                  </a:lnTo>
                  <a:lnTo>
                    <a:pt x="2270" y="973"/>
                  </a:lnTo>
                  <a:lnTo>
                    <a:pt x="2280" y="1022"/>
                  </a:lnTo>
                  <a:lnTo>
                    <a:pt x="2291" y="978"/>
                  </a:lnTo>
                  <a:lnTo>
                    <a:pt x="2302" y="962"/>
                  </a:lnTo>
                  <a:lnTo>
                    <a:pt x="2312" y="982"/>
                  </a:lnTo>
                  <a:lnTo>
                    <a:pt x="2323" y="1022"/>
                  </a:lnTo>
                  <a:lnTo>
                    <a:pt x="2333" y="985"/>
                  </a:lnTo>
                  <a:lnTo>
                    <a:pt x="2344" y="971"/>
                  </a:lnTo>
                  <a:lnTo>
                    <a:pt x="2354" y="987"/>
                  </a:lnTo>
                  <a:lnTo>
                    <a:pt x="2365" y="1022"/>
                  </a:lnTo>
                  <a:lnTo>
                    <a:pt x="2375" y="990"/>
                  </a:lnTo>
                  <a:lnTo>
                    <a:pt x="2386" y="978"/>
                  </a:lnTo>
                  <a:lnTo>
                    <a:pt x="2397" y="992"/>
                  </a:lnTo>
                  <a:lnTo>
                    <a:pt x="2407" y="1022"/>
                  </a:lnTo>
                  <a:lnTo>
                    <a:pt x="2418" y="994"/>
                  </a:lnTo>
                  <a:lnTo>
                    <a:pt x="2428" y="983"/>
                  </a:lnTo>
                  <a:lnTo>
                    <a:pt x="2439" y="995"/>
                  </a:lnTo>
                  <a:lnTo>
                    <a:pt x="2449" y="1022"/>
                  </a:lnTo>
                  <a:lnTo>
                    <a:pt x="2460" y="996"/>
                  </a:lnTo>
                  <a:lnTo>
                    <a:pt x="2470" y="987"/>
                  </a:lnTo>
                  <a:lnTo>
                    <a:pt x="2481" y="998"/>
                  </a:lnTo>
                  <a:lnTo>
                    <a:pt x="2492" y="1022"/>
                  </a:lnTo>
                  <a:lnTo>
                    <a:pt x="2502" y="999"/>
                  </a:lnTo>
                  <a:lnTo>
                    <a:pt x="2513" y="990"/>
                  </a:lnTo>
                  <a:lnTo>
                    <a:pt x="2523" y="1000"/>
                  </a:lnTo>
                  <a:lnTo>
                    <a:pt x="2534" y="1022"/>
                  </a:lnTo>
                  <a:lnTo>
                    <a:pt x="2544" y="1001"/>
                  </a:lnTo>
                  <a:lnTo>
                    <a:pt x="2555" y="992"/>
                  </a:lnTo>
                  <a:lnTo>
                    <a:pt x="2566" y="1002"/>
                  </a:lnTo>
                  <a:lnTo>
                    <a:pt x="2576" y="1022"/>
                  </a:lnTo>
                  <a:lnTo>
                    <a:pt x="2587" y="1002"/>
                  </a:lnTo>
                  <a:lnTo>
                    <a:pt x="2597" y="994"/>
                  </a:lnTo>
                  <a:lnTo>
                    <a:pt x="2608" y="1003"/>
                  </a:lnTo>
                  <a:lnTo>
                    <a:pt x="2618" y="1022"/>
                  </a:lnTo>
                  <a:lnTo>
                    <a:pt x="2629" y="1003"/>
                  </a:lnTo>
                  <a:lnTo>
                    <a:pt x="2639" y="996"/>
                  </a:lnTo>
                  <a:lnTo>
                    <a:pt x="2650" y="1004"/>
                  </a:lnTo>
                  <a:lnTo>
                    <a:pt x="2661" y="1022"/>
                  </a:lnTo>
                  <a:lnTo>
                    <a:pt x="2671" y="1005"/>
                  </a:lnTo>
                  <a:lnTo>
                    <a:pt x="2682" y="998"/>
                  </a:lnTo>
                  <a:lnTo>
                    <a:pt x="2692" y="1005"/>
                  </a:lnTo>
                </a:path>
              </a:pathLst>
            </a:custGeom>
            <a:noFill/>
            <a:ln w="3175" cap="flat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753" name="Group 752"/>
          <p:cNvGrpSpPr/>
          <p:nvPr/>
        </p:nvGrpSpPr>
        <p:grpSpPr>
          <a:xfrm>
            <a:off x="5381155" y="4910357"/>
            <a:ext cx="2672064" cy="234037"/>
            <a:chOff x="5470826" y="4052980"/>
            <a:chExt cx="2672064" cy="1007398"/>
          </a:xfrm>
        </p:grpSpPr>
        <p:sp>
          <p:nvSpPr>
            <p:cNvPr id="734" name="Freeform 241"/>
            <p:cNvSpPr>
              <a:spLocks/>
            </p:cNvSpPr>
            <p:nvPr/>
          </p:nvSpPr>
          <p:spPr bwMode="auto">
            <a:xfrm>
              <a:off x="5470826" y="4052980"/>
              <a:ext cx="2672064" cy="1007398"/>
            </a:xfrm>
            <a:custGeom>
              <a:avLst/>
              <a:gdLst>
                <a:gd name="T0" fmla="*/ 42 w 2692"/>
                <a:gd name="T1" fmla="*/ 1022 h 1022"/>
                <a:gd name="T2" fmla="*/ 95 w 2692"/>
                <a:gd name="T3" fmla="*/ 1006 h 1022"/>
                <a:gd name="T4" fmla="*/ 148 w 2692"/>
                <a:gd name="T5" fmla="*/ 1000 h 1022"/>
                <a:gd name="T6" fmla="*/ 201 w 2692"/>
                <a:gd name="T7" fmla="*/ 1007 h 1022"/>
                <a:gd name="T8" fmla="*/ 254 w 2692"/>
                <a:gd name="T9" fmla="*/ 1022 h 1022"/>
                <a:gd name="T10" fmla="*/ 306 w 2692"/>
                <a:gd name="T11" fmla="*/ 1009 h 1022"/>
                <a:gd name="T12" fmla="*/ 359 w 2692"/>
                <a:gd name="T13" fmla="*/ 1004 h 1022"/>
                <a:gd name="T14" fmla="*/ 412 w 2692"/>
                <a:gd name="T15" fmla="*/ 1010 h 1022"/>
                <a:gd name="T16" fmla="*/ 465 w 2692"/>
                <a:gd name="T17" fmla="*/ 1022 h 1022"/>
                <a:gd name="T18" fmla="*/ 517 w 2692"/>
                <a:gd name="T19" fmla="*/ 1010 h 1022"/>
                <a:gd name="T20" fmla="*/ 570 w 2692"/>
                <a:gd name="T21" fmla="*/ 1006 h 1022"/>
                <a:gd name="T22" fmla="*/ 623 w 2692"/>
                <a:gd name="T23" fmla="*/ 1011 h 1022"/>
                <a:gd name="T24" fmla="*/ 676 w 2692"/>
                <a:gd name="T25" fmla="*/ 1022 h 1022"/>
                <a:gd name="T26" fmla="*/ 729 w 2692"/>
                <a:gd name="T27" fmla="*/ 1011 h 1022"/>
                <a:gd name="T28" fmla="*/ 781 w 2692"/>
                <a:gd name="T29" fmla="*/ 1006 h 1022"/>
                <a:gd name="T30" fmla="*/ 834 w 2692"/>
                <a:gd name="T31" fmla="*/ 1011 h 1022"/>
                <a:gd name="T32" fmla="*/ 887 w 2692"/>
                <a:gd name="T33" fmla="*/ 1022 h 1022"/>
                <a:gd name="T34" fmla="*/ 940 w 2692"/>
                <a:gd name="T35" fmla="*/ 1011 h 1022"/>
                <a:gd name="T36" fmla="*/ 993 w 2692"/>
                <a:gd name="T37" fmla="*/ 1006 h 1022"/>
                <a:gd name="T38" fmla="*/ 1045 w 2692"/>
                <a:gd name="T39" fmla="*/ 1010 h 1022"/>
                <a:gd name="T40" fmla="*/ 1098 w 2692"/>
                <a:gd name="T41" fmla="*/ 1022 h 1022"/>
                <a:gd name="T42" fmla="*/ 1151 w 2692"/>
                <a:gd name="T43" fmla="*/ 1010 h 1022"/>
                <a:gd name="T44" fmla="*/ 1204 w 2692"/>
                <a:gd name="T45" fmla="*/ 1004 h 1022"/>
                <a:gd name="T46" fmla="*/ 1257 w 2692"/>
                <a:gd name="T47" fmla="*/ 1009 h 1022"/>
                <a:gd name="T48" fmla="*/ 1309 w 2692"/>
                <a:gd name="T49" fmla="*/ 1022 h 1022"/>
                <a:gd name="T50" fmla="*/ 1362 w 2692"/>
                <a:gd name="T51" fmla="*/ 1008 h 1022"/>
                <a:gd name="T52" fmla="*/ 1415 w 2692"/>
                <a:gd name="T53" fmla="*/ 1001 h 1022"/>
                <a:gd name="T54" fmla="*/ 1468 w 2692"/>
                <a:gd name="T55" fmla="*/ 1006 h 1022"/>
                <a:gd name="T56" fmla="*/ 1520 w 2692"/>
                <a:gd name="T57" fmla="*/ 1022 h 1022"/>
                <a:gd name="T58" fmla="*/ 1573 w 2692"/>
                <a:gd name="T59" fmla="*/ 1004 h 1022"/>
                <a:gd name="T60" fmla="*/ 1626 w 2692"/>
                <a:gd name="T61" fmla="*/ 994 h 1022"/>
                <a:gd name="T62" fmla="*/ 1679 w 2692"/>
                <a:gd name="T63" fmla="*/ 1001 h 1022"/>
                <a:gd name="T64" fmla="*/ 1732 w 2692"/>
                <a:gd name="T65" fmla="*/ 1022 h 1022"/>
                <a:gd name="T66" fmla="*/ 1784 w 2692"/>
                <a:gd name="T67" fmla="*/ 995 h 1022"/>
                <a:gd name="T68" fmla="*/ 1837 w 2692"/>
                <a:gd name="T69" fmla="*/ 978 h 1022"/>
                <a:gd name="T70" fmla="*/ 1890 w 2692"/>
                <a:gd name="T71" fmla="*/ 985 h 1022"/>
                <a:gd name="T72" fmla="*/ 1943 w 2692"/>
                <a:gd name="T73" fmla="*/ 1022 h 1022"/>
                <a:gd name="T74" fmla="*/ 1995 w 2692"/>
                <a:gd name="T75" fmla="*/ 961 h 1022"/>
                <a:gd name="T76" fmla="*/ 2048 w 2692"/>
                <a:gd name="T77" fmla="*/ 892 h 1022"/>
                <a:gd name="T78" fmla="*/ 2101 w 2692"/>
                <a:gd name="T79" fmla="*/ 838 h 1022"/>
                <a:gd name="T80" fmla="*/ 2154 w 2692"/>
                <a:gd name="T81" fmla="*/ 0 h 1022"/>
                <a:gd name="T82" fmla="*/ 2207 w 2692"/>
                <a:gd name="T83" fmla="*/ 838 h 1022"/>
                <a:gd name="T84" fmla="*/ 2259 w 2692"/>
                <a:gd name="T85" fmla="*/ 892 h 1022"/>
                <a:gd name="T86" fmla="*/ 2312 w 2692"/>
                <a:gd name="T87" fmla="*/ 961 h 1022"/>
                <a:gd name="T88" fmla="*/ 2365 w 2692"/>
                <a:gd name="T89" fmla="*/ 1022 h 1022"/>
                <a:gd name="T90" fmla="*/ 2418 w 2692"/>
                <a:gd name="T91" fmla="*/ 985 h 1022"/>
                <a:gd name="T92" fmla="*/ 2470 w 2692"/>
                <a:gd name="T93" fmla="*/ 978 h 1022"/>
                <a:gd name="T94" fmla="*/ 2523 w 2692"/>
                <a:gd name="T95" fmla="*/ 995 h 1022"/>
                <a:gd name="T96" fmla="*/ 2576 w 2692"/>
                <a:gd name="T97" fmla="*/ 1022 h 1022"/>
                <a:gd name="T98" fmla="*/ 2629 w 2692"/>
                <a:gd name="T99" fmla="*/ 1001 h 1022"/>
                <a:gd name="T100" fmla="*/ 2682 w 2692"/>
                <a:gd name="T101" fmla="*/ 994 h 10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692" h="1022">
                  <a:moveTo>
                    <a:pt x="0" y="1022"/>
                  </a:moveTo>
                  <a:lnTo>
                    <a:pt x="11" y="1003"/>
                  </a:lnTo>
                  <a:lnTo>
                    <a:pt x="21" y="996"/>
                  </a:lnTo>
                  <a:lnTo>
                    <a:pt x="32" y="1004"/>
                  </a:lnTo>
                  <a:lnTo>
                    <a:pt x="42" y="1022"/>
                  </a:lnTo>
                  <a:lnTo>
                    <a:pt x="53" y="1005"/>
                  </a:lnTo>
                  <a:lnTo>
                    <a:pt x="64" y="998"/>
                  </a:lnTo>
                  <a:lnTo>
                    <a:pt x="74" y="1005"/>
                  </a:lnTo>
                  <a:lnTo>
                    <a:pt x="85" y="1022"/>
                  </a:lnTo>
                  <a:lnTo>
                    <a:pt x="95" y="1006"/>
                  </a:lnTo>
                  <a:lnTo>
                    <a:pt x="106" y="999"/>
                  </a:lnTo>
                  <a:lnTo>
                    <a:pt x="116" y="1006"/>
                  </a:lnTo>
                  <a:lnTo>
                    <a:pt x="127" y="1022"/>
                  </a:lnTo>
                  <a:lnTo>
                    <a:pt x="137" y="1006"/>
                  </a:lnTo>
                  <a:lnTo>
                    <a:pt x="148" y="1000"/>
                  </a:lnTo>
                  <a:lnTo>
                    <a:pt x="159" y="1007"/>
                  </a:lnTo>
                  <a:lnTo>
                    <a:pt x="169" y="1022"/>
                  </a:lnTo>
                  <a:lnTo>
                    <a:pt x="180" y="1007"/>
                  </a:lnTo>
                  <a:lnTo>
                    <a:pt x="190" y="1001"/>
                  </a:lnTo>
                  <a:lnTo>
                    <a:pt x="201" y="1007"/>
                  </a:lnTo>
                  <a:lnTo>
                    <a:pt x="211" y="1022"/>
                  </a:lnTo>
                  <a:lnTo>
                    <a:pt x="222" y="1008"/>
                  </a:lnTo>
                  <a:lnTo>
                    <a:pt x="232" y="1002"/>
                  </a:lnTo>
                  <a:lnTo>
                    <a:pt x="243" y="1008"/>
                  </a:lnTo>
                  <a:lnTo>
                    <a:pt x="254" y="1022"/>
                  </a:lnTo>
                  <a:lnTo>
                    <a:pt x="264" y="1008"/>
                  </a:lnTo>
                  <a:lnTo>
                    <a:pt x="275" y="1003"/>
                  </a:lnTo>
                  <a:lnTo>
                    <a:pt x="285" y="1009"/>
                  </a:lnTo>
                  <a:lnTo>
                    <a:pt x="296" y="1022"/>
                  </a:lnTo>
                  <a:lnTo>
                    <a:pt x="306" y="1009"/>
                  </a:lnTo>
                  <a:lnTo>
                    <a:pt x="317" y="1003"/>
                  </a:lnTo>
                  <a:lnTo>
                    <a:pt x="328" y="1009"/>
                  </a:lnTo>
                  <a:lnTo>
                    <a:pt x="338" y="1022"/>
                  </a:lnTo>
                  <a:lnTo>
                    <a:pt x="349" y="1009"/>
                  </a:lnTo>
                  <a:lnTo>
                    <a:pt x="359" y="1004"/>
                  </a:lnTo>
                  <a:lnTo>
                    <a:pt x="370" y="1009"/>
                  </a:lnTo>
                  <a:lnTo>
                    <a:pt x="380" y="1022"/>
                  </a:lnTo>
                  <a:lnTo>
                    <a:pt x="391" y="1010"/>
                  </a:lnTo>
                  <a:lnTo>
                    <a:pt x="401" y="1004"/>
                  </a:lnTo>
                  <a:lnTo>
                    <a:pt x="412" y="1010"/>
                  </a:lnTo>
                  <a:lnTo>
                    <a:pt x="423" y="1022"/>
                  </a:lnTo>
                  <a:lnTo>
                    <a:pt x="433" y="1010"/>
                  </a:lnTo>
                  <a:lnTo>
                    <a:pt x="444" y="1005"/>
                  </a:lnTo>
                  <a:lnTo>
                    <a:pt x="454" y="1010"/>
                  </a:lnTo>
                  <a:lnTo>
                    <a:pt x="465" y="1022"/>
                  </a:lnTo>
                  <a:lnTo>
                    <a:pt x="475" y="1010"/>
                  </a:lnTo>
                  <a:lnTo>
                    <a:pt x="486" y="1005"/>
                  </a:lnTo>
                  <a:lnTo>
                    <a:pt x="496" y="1010"/>
                  </a:lnTo>
                  <a:lnTo>
                    <a:pt x="507" y="1022"/>
                  </a:lnTo>
                  <a:lnTo>
                    <a:pt x="517" y="1010"/>
                  </a:lnTo>
                  <a:lnTo>
                    <a:pt x="528" y="1005"/>
                  </a:lnTo>
                  <a:lnTo>
                    <a:pt x="539" y="1010"/>
                  </a:lnTo>
                  <a:lnTo>
                    <a:pt x="549" y="1022"/>
                  </a:lnTo>
                  <a:lnTo>
                    <a:pt x="560" y="1010"/>
                  </a:lnTo>
                  <a:lnTo>
                    <a:pt x="570" y="1006"/>
                  </a:lnTo>
                  <a:lnTo>
                    <a:pt x="581" y="1010"/>
                  </a:lnTo>
                  <a:lnTo>
                    <a:pt x="591" y="1022"/>
                  </a:lnTo>
                  <a:lnTo>
                    <a:pt x="602" y="1010"/>
                  </a:lnTo>
                  <a:lnTo>
                    <a:pt x="612" y="1006"/>
                  </a:lnTo>
                  <a:lnTo>
                    <a:pt x="623" y="1011"/>
                  </a:lnTo>
                  <a:lnTo>
                    <a:pt x="634" y="1022"/>
                  </a:lnTo>
                  <a:lnTo>
                    <a:pt x="644" y="1011"/>
                  </a:lnTo>
                  <a:lnTo>
                    <a:pt x="655" y="1006"/>
                  </a:lnTo>
                  <a:lnTo>
                    <a:pt x="665" y="1011"/>
                  </a:lnTo>
                  <a:lnTo>
                    <a:pt x="676" y="1022"/>
                  </a:lnTo>
                  <a:lnTo>
                    <a:pt x="686" y="1011"/>
                  </a:lnTo>
                  <a:lnTo>
                    <a:pt x="697" y="1006"/>
                  </a:lnTo>
                  <a:lnTo>
                    <a:pt x="708" y="1011"/>
                  </a:lnTo>
                  <a:lnTo>
                    <a:pt x="718" y="1022"/>
                  </a:lnTo>
                  <a:lnTo>
                    <a:pt x="729" y="1011"/>
                  </a:lnTo>
                  <a:lnTo>
                    <a:pt x="739" y="1006"/>
                  </a:lnTo>
                  <a:lnTo>
                    <a:pt x="750" y="1011"/>
                  </a:lnTo>
                  <a:lnTo>
                    <a:pt x="760" y="1022"/>
                  </a:lnTo>
                  <a:lnTo>
                    <a:pt x="771" y="1011"/>
                  </a:lnTo>
                  <a:lnTo>
                    <a:pt x="781" y="1006"/>
                  </a:lnTo>
                  <a:lnTo>
                    <a:pt x="792" y="1011"/>
                  </a:lnTo>
                  <a:lnTo>
                    <a:pt x="803" y="1022"/>
                  </a:lnTo>
                  <a:lnTo>
                    <a:pt x="813" y="1011"/>
                  </a:lnTo>
                  <a:lnTo>
                    <a:pt x="824" y="1006"/>
                  </a:lnTo>
                  <a:lnTo>
                    <a:pt x="834" y="1011"/>
                  </a:lnTo>
                  <a:lnTo>
                    <a:pt x="845" y="1022"/>
                  </a:lnTo>
                  <a:lnTo>
                    <a:pt x="855" y="1011"/>
                  </a:lnTo>
                  <a:lnTo>
                    <a:pt x="866" y="1006"/>
                  </a:lnTo>
                  <a:lnTo>
                    <a:pt x="876" y="1011"/>
                  </a:lnTo>
                  <a:lnTo>
                    <a:pt x="887" y="1022"/>
                  </a:lnTo>
                  <a:lnTo>
                    <a:pt x="898" y="1011"/>
                  </a:lnTo>
                  <a:lnTo>
                    <a:pt x="908" y="1006"/>
                  </a:lnTo>
                  <a:lnTo>
                    <a:pt x="919" y="1011"/>
                  </a:lnTo>
                  <a:lnTo>
                    <a:pt x="929" y="1022"/>
                  </a:lnTo>
                  <a:lnTo>
                    <a:pt x="940" y="1011"/>
                  </a:lnTo>
                  <a:lnTo>
                    <a:pt x="950" y="1006"/>
                  </a:lnTo>
                  <a:lnTo>
                    <a:pt x="961" y="1011"/>
                  </a:lnTo>
                  <a:lnTo>
                    <a:pt x="971" y="1022"/>
                  </a:lnTo>
                  <a:lnTo>
                    <a:pt x="982" y="1011"/>
                  </a:lnTo>
                  <a:lnTo>
                    <a:pt x="993" y="1006"/>
                  </a:lnTo>
                  <a:lnTo>
                    <a:pt x="1003" y="1010"/>
                  </a:lnTo>
                  <a:lnTo>
                    <a:pt x="1014" y="1022"/>
                  </a:lnTo>
                  <a:lnTo>
                    <a:pt x="1024" y="1010"/>
                  </a:lnTo>
                  <a:lnTo>
                    <a:pt x="1035" y="1006"/>
                  </a:lnTo>
                  <a:lnTo>
                    <a:pt x="1045" y="1010"/>
                  </a:lnTo>
                  <a:lnTo>
                    <a:pt x="1056" y="1022"/>
                  </a:lnTo>
                  <a:lnTo>
                    <a:pt x="1066" y="1010"/>
                  </a:lnTo>
                  <a:lnTo>
                    <a:pt x="1077" y="1005"/>
                  </a:lnTo>
                  <a:lnTo>
                    <a:pt x="1088" y="1010"/>
                  </a:lnTo>
                  <a:lnTo>
                    <a:pt x="1098" y="1022"/>
                  </a:lnTo>
                  <a:lnTo>
                    <a:pt x="1109" y="1010"/>
                  </a:lnTo>
                  <a:lnTo>
                    <a:pt x="1119" y="1005"/>
                  </a:lnTo>
                  <a:lnTo>
                    <a:pt x="1130" y="1010"/>
                  </a:lnTo>
                  <a:lnTo>
                    <a:pt x="1140" y="1022"/>
                  </a:lnTo>
                  <a:lnTo>
                    <a:pt x="1151" y="1010"/>
                  </a:lnTo>
                  <a:lnTo>
                    <a:pt x="1161" y="1005"/>
                  </a:lnTo>
                  <a:lnTo>
                    <a:pt x="1172" y="1010"/>
                  </a:lnTo>
                  <a:lnTo>
                    <a:pt x="1183" y="1022"/>
                  </a:lnTo>
                  <a:lnTo>
                    <a:pt x="1193" y="1010"/>
                  </a:lnTo>
                  <a:lnTo>
                    <a:pt x="1204" y="1004"/>
                  </a:lnTo>
                  <a:lnTo>
                    <a:pt x="1214" y="1010"/>
                  </a:lnTo>
                  <a:lnTo>
                    <a:pt x="1225" y="1022"/>
                  </a:lnTo>
                  <a:lnTo>
                    <a:pt x="1235" y="1009"/>
                  </a:lnTo>
                  <a:lnTo>
                    <a:pt x="1246" y="1004"/>
                  </a:lnTo>
                  <a:lnTo>
                    <a:pt x="1257" y="1009"/>
                  </a:lnTo>
                  <a:lnTo>
                    <a:pt x="1267" y="1022"/>
                  </a:lnTo>
                  <a:lnTo>
                    <a:pt x="1278" y="1009"/>
                  </a:lnTo>
                  <a:lnTo>
                    <a:pt x="1288" y="1003"/>
                  </a:lnTo>
                  <a:lnTo>
                    <a:pt x="1299" y="1009"/>
                  </a:lnTo>
                  <a:lnTo>
                    <a:pt x="1309" y="1022"/>
                  </a:lnTo>
                  <a:lnTo>
                    <a:pt x="1320" y="1009"/>
                  </a:lnTo>
                  <a:lnTo>
                    <a:pt x="1330" y="1003"/>
                  </a:lnTo>
                  <a:lnTo>
                    <a:pt x="1341" y="1008"/>
                  </a:lnTo>
                  <a:lnTo>
                    <a:pt x="1352" y="1022"/>
                  </a:lnTo>
                  <a:lnTo>
                    <a:pt x="1362" y="1008"/>
                  </a:lnTo>
                  <a:lnTo>
                    <a:pt x="1373" y="1002"/>
                  </a:lnTo>
                  <a:lnTo>
                    <a:pt x="1383" y="1008"/>
                  </a:lnTo>
                  <a:lnTo>
                    <a:pt x="1394" y="1022"/>
                  </a:lnTo>
                  <a:lnTo>
                    <a:pt x="1404" y="1007"/>
                  </a:lnTo>
                  <a:lnTo>
                    <a:pt x="1415" y="1001"/>
                  </a:lnTo>
                  <a:lnTo>
                    <a:pt x="1425" y="1007"/>
                  </a:lnTo>
                  <a:lnTo>
                    <a:pt x="1436" y="1022"/>
                  </a:lnTo>
                  <a:lnTo>
                    <a:pt x="1446" y="1007"/>
                  </a:lnTo>
                  <a:lnTo>
                    <a:pt x="1457" y="1000"/>
                  </a:lnTo>
                  <a:lnTo>
                    <a:pt x="1468" y="1006"/>
                  </a:lnTo>
                  <a:lnTo>
                    <a:pt x="1478" y="1022"/>
                  </a:lnTo>
                  <a:lnTo>
                    <a:pt x="1489" y="1006"/>
                  </a:lnTo>
                  <a:lnTo>
                    <a:pt x="1499" y="999"/>
                  </a:lnTo>
                  <a:lnTo>
                    <a:pt x="1510" y="1006"/>
                  </a:lnTo>
                  <a:lnTo>
                    <a:pt x="1520" y="1022"/>
                  </a:lnTo>
                  <a:lnTo>
                    <a:pt x="1531" y="1005"/>
                  </a:lnTo>
                  <a:lnTo>
                    <a:pt x="1541" y="998"/>
                  </a:lnTo>
                  <a:lnTo>
                    <a:pt x="1552" y="1005"/>
                  </a:lnTo>
                  <a:lnTo>
                    <a:pt x="1563" y="1022"/>
                  </a:lnTo>
                  <a:lnTo>
                    <a:pt x="1573" y="1004"/>
                  </a:lnTo>
                  <a:lnTo>
                    <a:pt x="1584" y="996"/>
                  </a:lnTo>
                  <a:lnTo>
                    <a:pt x="1594" y="1003"/>
                  </a:lnTo>
                  <a:lnTo>
                    <a:pt x="1605" y="1022"/>
                  </a:lnTo>
                  <a:lnTo>
                    <a:pt x="1615" y="1003"/>
                  </a:lnTo>
                  <a:lnTo>
                    <a:pt x="1626" y="994"/>
                  </a:lnTo>
                  <a:lnTo>
                    <a:pt x="1637" y="1002"/>
                  </a:lnTo>
                  <a:lnTo>
                    <a:pt x="1647" y="1022"/>
                  </a:lnTo>
                  <a:lnTo>
                    <a:pt x="1658" y="1002"/>
                  </a:lnTo>
                  <a:lnTo>
                    <a:pt x="1668" y="992"/>
                  </a:lnTo>
                  <a:lnTo>
                    <a:pt x="1679" y="1001"/>
                  </a:lnTo>
                  <a:lnTo>
                    <a:pt x="1689" y="1022"/>
                  </a:lnTo>
                  <a:lnTo>
                    <a:pt x="1700" y="1000"/>
                  </a:lnTo>
                  <a:lnTo>
                    <a:pt x="1710" y="990"/>
                  </a:lnTo>
                  <a:lnTo>
                    <a:pt x="1721" y="999"/>
                  </a:lnTo>
                  <a:lnTo>
                    <a:pt x="1732" y="1022"/>
                  </a:lnTo>
                  <a:lnTo>
                    <a:pt x="1742" y="998"/>
                  </a:lnTo>
                  <a:lnTo>
                    <a:pt x="1753" y="987"/>
                  </a:lnTo>
                  <a:lnTo>
                    <a:pt x="1763" y="996"/>
                  </a:lnTo>
                  <a:lnTo>
                    <a:pt x="1774" y="1022"/>
                  </a:lnTo>
                  <a:lnTo>
                    <a:pt x="1784" y="995"/>
                  </a:lnTo>
                  <a:lnTo>
                    <a:pt x="1795" y="983"/>
                  </a:lnTo>
                  <a:lnTo>
                    <a:pt x="1805" y="994"/>
                  </a:lnTo>
                  <a:lnTo>
                    <a:pt x="1816" y="1022"/>
                  </a:lnTo>
                  <a:lnTo>
                    <a:pt x="1827" y="992"/>
                  </a:lnTo>
                  <a:lnTo>
                    <a:pt x="1837" y="978"/>
                  </a:lnTo>
                  <a:lnTo>
                    <a:pt x="1848" y="990"/>
                  </a:lnTo>
                  <a:lnTo>
                    <a:pt x="1858" y="1022"/>
                  </a:lnTo>
                  <a:lnTo>
                    <a:pt x="1869" y="987"/>
                  </a:lnTo>
                  <a:lnTo>
                    <a:pt x="1879" y="971"/>
                  </a:lnTo>
                  <a:lnTo>
                    <a:pt x="1890" y="985"/>
                  </a:lnTo>
                  <a:lnTo>
                    <a:pt x="1900" y="1022"/>
                  </a:lnTo>
                  <a:lnTo>
                    <a:pt x="1911" y="982"/>
                  </a:lnTo>
                  <a:lnTo>
                    <a:pt x="1921" y="962"/>
                  </a:lnTo>
                  <a:lnTo>
                    <a:pt x="1932" y="978"/>
                  </a:lnTo>
                  <a:lnTo>
                    <a:pt x="1943" y="1022"/>
                  </a:lnTo>
                  <a:lnTo>
                    <a:pt x="1953" y="973"/>
                  </a:lnTo>
                  <a:lnTo>
                    <a:pt x="1964" y="949"/>
                  </a:lnTo>
                  <a:lnTo>
                    <a:pt x="1974" y="968"/>
                  </a:lnTo>
                  <a:lnTo>
                    <a:pt x="1985" y="1022"/>
                  </a:lnTo>
                  <a:lnTo>
                    <a:pt x="1995" y="961"/>
                  </a:lnTo>
                  <a:lnTo>
                    <a:pt x="2006" y="929"/>
                  </a:lnTo>
                  <a:lnTo>
                    <a:pt x="2017" y="951"/>
                  </a:lnTo>
                  <a:lnTo>
                    <a:pt x="2027" y="1022"/>
                  </a:lnTo>
                  <a:lnTo>
                    <a:pt x="2038" y="938"/>
                  </a:lnTo>
                  <a:lnTo>
                    <a:pt x="2048" y="892"/>
                  </a:lnTo>
                  <a:lnTo>
                    <a:pt x="2059" y="920"/>
                  </a:lnTo>
                  <a:lnTo>
                    <a:pt x="2069" y="1022"/>
                  </a:lnTo>
                  <a:lnTo>
                    <a:pt x="2080" y="891"/>
                  </a:lnTo>
                  <a:lnTo>
                    <a:pt x="2090" y="805"/>
                  </a:lnTo>
                  <a:lnTo>
                    <a:pt x="2101" y="838"/>
                  </a:lnTo>
                  <a:lnTo>
                    <a:pt x="2112" y="1022"/>
                  </a:lnTo>
                  <a:lnTo>
                    <a:pt x="2122" y="715"/>
                  </a:lnTo>
                  <a:lnTo>
                    <a:pt x="2133" y="371"/>
                  </a:lnTo>
                  <a:lnTo>
                    <a:pt x="2143" y="102"/>
                  </a:lnTo>
                  <a:lnTo>
                    <a:pt x="2154" y="0"/>
                  </a:lnTo>
                  <a:lnTo>
                    <a:pt x="2164" y="102"/>
                  </a:lnTo>
                  <a:lnTo>
                    <a:pt x="2175" y="371"/>
                  </a:lnTo>
                  <a:lnTo>
                    <a:pt x="2186" y="715"/>
                  </a:lnTo>
                  <a:lnTo>
                    <a:pt x="2196" y="1022"/>
                  </a:lnTo>
                  <a:lnTo>
                    <a:pt x="2207" y="838"/>
                  </a:lnTo>
                  <a:lnTo>
                    <a:pt x="2217" y="805"/>
                  </a:lnTo>
                  <a:lnTo>
                    <a:pt x="2228" y="891"/>
                  </a:lnTo>
                  <a:lnTo>
                    <a:pt x="2238" y="1022"/>
                  </a:lnTo>
                  <a:lnTo>
                    <a:pt x="2249" y="920"/>
                  </a:lnTo>
                  <a:lnTo>
                    <a:pt x="2259" y="892"/>
                  </a:lnTo>
                  <a:lnTo>
                    <a:pt x="2270" y="938"/>
                  </a:lnTo>
                  <a:lnTo>
                    <a:pt x="2280" y="1022"/>
                  </a:lnTo>
                  <a:lnTo>
                    <a:pt x="2291" y="951"/>
                  </a:lnTo>
                  <a:lnTo>
                    <a:pt x="2302" y="929"/>
                  </a:lnTo>
                  <a:lnTo>
                    <a:pt x="2312" y="961"/>
                  </a:lnTo>
                  <a:lnTo>
                    <a:pt x="2323" y="1022"/>
                  </a:lnTo>
                  <a:lnTo>
                    <a:pt x="2333" y="968"/>
                  </a:lnTo>
                  <a:lnTo>
                    <a:pt x="2344" y="949"/>
                  </a:lnTo>
                  <a:lnTo>
                    <a:pt x="2354" y="973"/>
                  </a:lnTo>
                  <a:lnTo>
                    <a:pt x="2365" y="1022"/>
                  </a:lnTo>
                  <a:lnTo>
                    <a:pt x="2375" y="978"/>
                  </a:lnTo>
                  <a:lnTo>
                    <a:pt x="2386" y="962"/>
                  </a:lnTo>
                  <a:lnTo>
                    <a:pt x="2397" y="982"/>
                  </a:lnTo>
                  <a:lnTo>
                    <a:pt x="2407" y="1022"/>
                  </a:lnTo>
                  <a:lnTo>
                    <a:pt x="2418" y="985"/>
                  </a:lnTo>
                  <a:lnTo>
                    <a:pt x="2428" y="971"/>
                  </a:lnTo>
                  <a:lnTo>
                    <a:pt x="2439" y="987"/>
                  </a:lnTo>
                  <a:lnTo>
                    <a:pt x="2449" y="1022"/>
                  </a:lnTo>
                  <a:lnTo>
                    <a:pt x="2460" y="990"/>
                  </a:lnTo>
                  <a:lnTo>
                    <a:pt x="2470" y="978"/>
                  </a:lnTo>
                  <a:lnTo>
                    <a:pt x="2481" y="992"/>
                  </a:lnTo>
                  <a:lnTo>
                    <a:pt x="2492" y="1022"/>
                  </a:lnTo>
                  <a:lnTo>
                    <a:pt x="2502" y="994"/>
                  </a:lnTo>
                  <a:lnTo>
                    <a:pt x="2513" y="983"/>
                  </a:lnTo>
                  <a:lnTo>
                    <a:pt x="2523" y="995"/>
                  </a:lnTo>
                  <a:lnTo>
                    <a:pt x="2534" y="1022"/>
                  </a:lnTo>
                  <a:lnTo>
                    <a:pt x="2544" y="996"/>
                  </a:lnTo>
                  <a:lnTo>
                    <a:pt x="2555" y="987"/>
                  </a:lnTo>
                  <a:lnTo>
                    <a:pt x="2566" y="998"/>
                  </a:lnTo>
                  <a:lnTo>
                    <a:pt x="2576" y="1022"/>
                  </a:lnTo>
                  <a:lnTo>
                    <a:pt x="2587" y="999"/>
                  </a:lnTo>
                  <a:lnTo>
                    <a:pt x="2597" y="990"/>
                  </a:lnTo>
                  <a:lnTo>
                    <a:pt x="2608" y="1000"/>
                  </a:lnTo>
                  <a:lnTo>
                    <a:pt x="2618" y="1022"/>
                  </a:lnTo>
                  <a:lnTo>
                    <a:pt x="2629" y="1001"/>
                  </a:lnTo>
                  <a:lnTo>
                    <a:pt x="2639" y="992"/>
                  </a:lnTo>
                  <a:lnTo>
                    <a:pt x="2650" y="1002"/>
                  </a:lnTo>
                  <a:lnTo>
                    <a:pt x="2661" y="1022"/>
                  </a:lnTo>
                  <a:lnTo>
                    <a:pt x="2671" y="1002"/>
                  </a:lnTo>
                  <a:lnTo>
                    <a:pt x="2682" y="994"/>
                  </a:lnTo>
                  <a:lnTo>
                    <a:pt x="2692" y="1003"/>
                  </a:lnTo>
                </a:path>
              </a:pathLst>
            </a:custGeom>
            <a:noFill/>
            <a:ln w="3175" cap="flat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35" name="Freeform 242"/>
            <p:cNvSpPr>
              <a:spLocks/>
            </p:cNvSpPr>
            <p:nvPr/>
          </p:nvSpPr>
          <p:spPr bwMode="auto">
            <a:xfrm>
              <a:off x="5470826" y="4052980"/>
              <a:ext cx="2672064" cy="1007398"/>
            </a:xfrm>
            <a:custGeom>
              <a:avLst/>
              <a:gdLst>
                <a:gd name="T0" fmla="*/ 42 w 2692"/>
                <a:gd name="T1" fmla="*/ 1022 h 1022"/>
                <a:gd name="T2" fmla="*/ 95 w 2692"/>
                <a:gd name="T3" fmla="*/ 1005 h 1022"/>
                <a:gd name="T4" fmla="*/ 148 w 2692"/>
                <a:gd name="T5" fmla="*/ 999 h 1022"/>
                <a:gd name="T6" fmla="*/ 201 w 2692"/>
                <a:gd name="T7" fmla="*/ 1007 h 1022"/>
                <a:gd name="T8" fmla="*/ 254 w 2692"/>
                <a:gd name="T9" fmla="*/ 1022 h 1022"/>
                <a:gd name="T10" fmla="*/ 306 w 2692"/>
                <a:gd name="T11" fmla="*/ 1008 h 1022"/>
                <a:gd name="T12" fmla="*/ 359 w 2692"/>
                <a:gd name="T13" fmla="*/ 1003 h 1022"/>
                <a:gd name="T14" fmla="*/ 412 w 2692"/>
                <a:gd name="T15" fmla="*/ 1009 h 1022"/>
                <a:gd name="T16" fmla="*/ 465 w 2692"/>
                <a:gd name="T17" fmla="*/ 1022 h 1022"/>
                <a:gd name="T18" fmla="*/ 517 w 2692"/>
                <a:gd name="T19" fmla="*/ 1010 h 1022"/>
                <a:gd name="T20" fmla="*/ 570 w 2692"/>
                <a:gd name="T21" fmla="*/ 1005 h 1022"/>
                <a:gd name="T22" fmla="*/ 623 w 2692"/>
                <a:gd name="T23" fmla="*/ 1010 h 1022"/>
                <a:gd name="T24" fmla="*/ 676 w 2692"/>
                <a:gd name="T25" fmla="*/ 1022 h 1022"/>
                <a:gd name="T26" fmla="*/ 729 w 2692"/>
                <a:gd name="T27" fmla="*/ 1011 h 1022"/>
                <a:gd name="T28" fmla="*/ 781 w 2692"/>
                <a:gd name="T29" fmla="*/ 1006 h 1022"/>
                <a:gd name="T30" fmla="*/ 834 w 2692"/>
                <a:gd name="T31" fmla="*/ 1011 h 1022"/>
                <a:gd name="T32" fmla="*/ 887 w 2692"/>
                <a:gd name="T33" fmla="*/ 1022 h 1022"/>
                <a:gd name="T34" fmla="*/ 940 w 2692"/>
                <a:gd name="T35" fmla="*/ 1011 h 1022"/>
                <a:gd name="T36" fmla="*/ 993 w 2692"/>
                <a:gd name="T37" fmla="*/ 1006 h 1022"/>
                <a:gd name="T38" fmla="*/ 1045 w 2692"/>
                <a:gd name="T39" fmla="*/ 1010 h 1022"/>
                <a:gd name="T40" fmla="*/ 1098 w 2692"/>
                <a:gd name="T41" fmla="*/ 1022 h 1022"/>
                <a:gd name="T42" fmla="*/ 1151 w 2692"/>
                <a:gd name="T43" fmla="*/ 1010 h 1022"/>
                <a:gd name="T44" fmla="*/ 1204 w 2692"/>
                <a:gd name="T45" fmla="*/ 1005 h 1022"/>
                <a:gd name="T46" fmla="*/ 1257 w 2692"/>
                <a:gd name="T47" fmla="*/ 1010 h 1022"/>
                <a:gd name="T48" fmla="*/ 1309 w 2692"/>
                <a:gd name="T49" fmla="*/ 1022 h 1022"/>
                <a:gd name="T50" fmla="*/ 1362 w 2692"/>
                <a:gd name="T51" fmla="*/ 1009 h 1022"/>
                <a:gd name="T52" fmla="*/ 1415 w 2692"/>
                <a:gd name="T53" fmla="*/ 1002 h 1022"/>
                <a:gd name="T54" fmla="*/ 1468 w 2692"/>
                <a:gd name="T55" fmla="*/ 1007 h 1022"/>
                <a:gd name="T56" fmla="*/ 1520 w 2692"/>
                <a:gd name="T57" fmla="*/ 1022 h 1022"/>
                <a:gd name="T58" fmla="*/ 1573 w 2692"/>
                <a:gd name="T59" fmla="*/ 1005 h 1022"/>
                <a:gd name="T60" fmla="*/ 1626 w 2692"/>
                <a:gd name="T61" fmla="*/ 996 h 1022"/>
                <a:gd name="T62" fmla="*/ 1679 w 2692"/>
                <a:gd name="T63" fmla="*/ 1002 h 1022"/>
                <a:gd name="T64" fmla="*/ 1732 w 2692"/>
                <a:gd name="T65" fmla="*/ 1022 h 1022"/>
                <a:gd name="T66" fmla="*/ 1784 w 2692"/>
                <a:gd name="T67" fmla="*/ 998 h 1022"/>
                <a:gd name="T68" fmla="*/ 1837 w 2692"/>
                <a:gd name="T69" fmla="*/ 983 h 1022"/>
                <a:gd name="T70" fmla="*/ 1890 w 2692"/>
                <a:gd name="T71" fmla="*/ 990 h 1022"/>
                <a:gd name="T72" fmla="*/ 1943 w 2692"/>
                <a:gd name="T73" fmla="*/ 1022 h 1022"/>
                <a:gd name="T74" fmla="*/ 1995 w 2692"/>
                <a:gd name="T75" fmla="*/ 973 h 1022"/>
                <a:gd name="T76" fmla="*/ 2048 w 2692"/>
                <a:gd name="T77" fmla="*/ 929 h 1022"/>
                <a:gd name="T78" fmla="*/ 2101 w 2692"/>
                <a:gd name="T79" fmla="*/ 920 h 1022"/>
                <a:gd name="T80" fmla="*/ 2154 w 2692"/>
                <a:gd name="T81" fmla="*/ 1022 h 1022"/>
                <a:gd name="T82" fmla="*/ 2207 w 2692"/>
                <a:gd name="T83" fmla="*/ 102 h 1022"/>
                <a:gd name="T84" fmla="*/ 2259 w 2692"/>
                <a:gd name="T85" fmla="*/ 805 h 1022"/>
                <a:gd name="T86" fmla="*/ 2312 w 2692"/>
                <a:gd name="T87" fmla="*/ 938 h 1022"/>
                <a:gd name="T88" fmla="*/ 2365 w 2692"/>
                <a:gd name="T89" fmla="*/ 1022 h 1022"/>
                <a:gd name="T90" fmla="*/ 2418 w 2692"/>
                <a:gd name="T91" fmla="*/ 978 h 1022"/>
                <a:gd name="T92" fmla="*/ 2470 w 2692"/>
                <a:gd name="T93" fmla="*/ 971 h 1022"/>
                <a:gd name="T94" fmla="*/ 2523 w 2692"/>
                <a:gd name="T95" fmla="*/ 992 h 1022"/>
                <a:gd name="T96" fmla="*/ 2576 w 2692"/>
                <a:gd name="T97" fmla="*/ 1022 h 1022"/>
                <a:gd name="T98" fmla="*/ 2629 w 2692"/>
                <a:gd name="T99" fmla="*/ 999 h 1022"/>
                <a:gd name="T100" fmla="*/ 2682 w 2692"/>
                <a:gd name="T101" fmla="*/ 992 h 10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692" h="1022">
                  <a:moveTo>
                    <a:pt x="0" y="1022"/>
                  </a:moveTo>
                  <a:lnTo>
                    <a:pt x="11" y="1002"/>
                  </a:lnTo>
                  <a:lnTo>
                    <a:pt x="21" y="994"/>
                  </a:lnTo>
                  <a:lnTo>
                    <a:pt x="32" y="1003"/>
                  </a:lnTo>
                  <a:lnTo>
                    <a:pt x="42" y="1022"/>
                  </a:lnTo>
                  <a:lnTo>
                    <a:pt x="53" y="1003"/>
                  </a:lnTo>
                  <a:lnTo>
                    <a:pt x="64" y="996"/>
                  </a:lnTo>
                  <a:lnTo>
                    <a:pt x="74" y="1004"/>
                  </a:lnTo>
                  <a:lnTo>
                    <a:pt x="85" y="1022"/>
                  </a:lnTo>
                  <a:lnTo>
                    <a:pt x="95" y="1005"/>
                  </a:lnTo>
                  <a:lnTo>
                    <a:pt x="106" y="998"/>
                  </a:lnTo>
                  <a:lnTo>
                    <a:pt x="116" y="1005"/>
                  </a:lnTo>
                  <a:lnTo>
                    <a:pt x="127" y="1022"/>
                  </a:lnTo>
                  <a:lnTo>
                    <a:pt x="137" y="1006"/>
                  </a:lnTo>
                  <a:lnTo>
                    <a:pt x="148" y="999"/>
                  </a:lnTo>
                  <a:lnTo>
                    <a:pt x="159" y="1006"/>
                  </a:lnTo>
                  <a:lnTo>
                    <a:pt x="169" y="1022"/>
                  </a:lnTo>
                  <a:lnTo>
                    <a:pt x="180" y="1006"/>
                  </a:lnTo>
                  <a:lnTo>
                    <a:pt x="190" y="1000"/>
                  </a:lnTo>
                  <a:lnTo>
                    <a:pt x="201" y="1007"/>
                  </a:lnTo>
                  <a:lnTo>
                    <a:pt x="211" y="1022"/>
                  </a:lnTo>
                  <a:lnTo>
                    <a:pt x="222" y="1007"/>
                  </a:lnTo>
                  <a:lnTo>
                    <a:pt x="232" y="1001"/>
                  </a:lnTo>
                  <a:lnTo>
                    <a:pt x="243" y="1007"/>
                  </a:lnTo>
                  <a:lnTo>
                    <a:pt x="254" y="1022"/>
                  </a:lnTo>
                  <a:lnTo>
                    <a:pt x="264" y="1008"/>
                  </a:lnTo>
                  <a:lnTo>
                    <a:pt x="275" y="1002"/>
                  </a:lnTo>
                  <a:lnTo>
                    <a:pt x="285" y="1008"/>
                  </a:lnTo>
                  <a:lnTo>
                    <a:pt x="296" y="1022"/>
                  </a:lnTo>
                  <a:lnTo>
                    <a:pt x="306" y="1008"/>
                  </a:lnTo>
                  <a:lnTo>
                    <a:pt x="317" y="1003"/>
                  </a:lnTo>
                  <a:lnTo>
                    <a:pt x="328" y="1009"/>
                  </a:lnTo>
                  <a:lnTo>
                    <a:pt x="338" y="1022"/>
                  </a:lnTo>
                  <a:lnTo>
                    <a:pt x="349" y="1009"/>
                  </a:lnTo>
                  <a:lnTo>
                    <a:pt x="359" y="1003"/>
                  </a:lnTo>
                  <a:lnTo>
                    <a:pt x="370" y="1009"/>
                  </a:lnTo>
                  <a:lnTo>
                    <a:pt x="380" y="1022"/>
                  </a:lnTo>
                  <a:lnTo>
                    <a:pt x="391" y="1009"/>
                  </a:lnTo>
                  <a:lnTo>
                    <a:pt x="401" y="1004"/>
                  </a:lnTo>
                  <a:lnTo>
                    <a:pt x="412" y="1009"/>
                  </a:lnTo>
                  <a:lnTo>
                    <a:pt x="423" y="1022"/>
                  </a:lnTo>
                  <a:lnTo>
                    <a:pt x="433" y="1010"/>
                  </a:lnTo>
                  <a:lnTo>
                    <a:pt x="444" y="1004"/>
                  </a:lnTo>
                  <a:lnTo>
                    <a:pt x="454" y="1010"/>
                  </a:lnTo>
                  <a:lnTo>
                    <a:pt x="465" y="1022"/>
                  </a:lnTo>
                  <a:lnTo>
                    <a:pt x="475" y="1010"/>
                  </a:lnTo>
                  <a:lnTo>
                    <a:pt x="486" y="1005"/>
                  </a:lnTo>
                  <a:lnTo>
                    <a:pt x="496" y="1010"/>
                  </a:lnTo>
                  <a:lnTo>
                    <a:pt x="507" y="1022"/>
                  </a:lnTo>
                  <a:lnTo>
                    <a:pt x="517" y="1010"/>
                  </a:lnTo>
                  <a:lnTo>
                    <a:pt x="528" y="1005"/>
                  </a:lnTo>
                  <a:lnTo>
                    <a:pt x="539" y="1010"/>
                  </a:lnTo>
                  <a:lnTo>
                    <a:pt x="549" y="1022"/>
                  </a:lnTo>
                  <a:lnTo>
                    <a:pt x="560" y="1010"/>
                  </a:lnTo>
                  <a:lnTo>
                    <a:pt x="570" y="1005"/>
                  </a:lnTo>
                  <a:lnTo>
                    <a:pt x="581" y="1010"/>
                  </a:lnTo>
                  <a:lnTo>
                    <a:pt x="591" y="1022"/>
                  </a:lnTo>
                  <a:lnTo>
                    <a:pt x="602" y="1010"/>
                  </a:lnTo>
                  <a:lnTo>
                    <a:pt x="612" y="1006"/>
                  </a:lnTo>
                  <a:lnTo>
                    <a:pt x="623" y="1010"/>
                  </a:lnTo>
                  <a:lnTo>
                    <a:pt x="634" y="1022"/>
                  </a:lnTo>
                  <a:lnTo>
                    <a:pt x="644" y="1010"/>
                  </a:lnTo>
                  <a:lnTo>
                    <a:pt x="655" y="1006"/>
                  </a:lnTo>
                  <a:lnTo>
                    <a:pt x="665" y="1011"/>
                  </a:lnTo>
                  <a:lnTo>
                    <a:pt x="676" y="1022"/>
                  </a:lnTo>
                  <a:lnTo>
                    <a:pt x="686" y="1011"/>
                  </a:lnTo>
                  <a:lnTo>
                    <a:pt x="697" y="1006"/>
                  </a:lnTo>
                  <a:lnTo>
                    <a:pt x="708" y="1011"/>
                  </a:lnTo>
                  <a:lnTo>
                    <a:pt x="718" y="1022"/>
                  </a:lnTo>
                  <a:lnTo>
                    <a:pt x="729" y="1011"/>
                  </a:lnTo>
                  <a:lnTo>
                    <a:pt x="739" y="1006"/>
                  </a:lnTo>
                  <a:lnTo>
                    <a:pt x="750" y="1011"/>
                  </a:lnTo>
                  <a:lnTo>
                    <a:pt x="760" y="1022"/>
                  </a:lnTo>
                  <a:lnTo>
                    <a:pt x="771" y="1011"/>
                  </a:lnTo>
                  <a:lnTo>
                    <a:pt x="781" y="1006"/>
                  </a:lnTo>
                  <a:lnTo>
                    <a:pt x="792" y="1011"/>
                  </a:lnTo>
                  <a:lnTo>
                    <a:pt x="803" y="1022"/>
                  </a:lnTo>
                  <a:lnTo>
                    <a:pt x="813" y="1011"/>
                  </a:lnTo>
                  <a:lnTo>
                    <a:pt x="824" y="1006"/>
                  </a:lnTo>
                  <a:lnTo>
                    <a:pt x="834" y="1011"/>
                  </a:lnTo>
                  <a:lnTo>
                    <a:pt x="845" y="1022"/>
                  </a:lnTo>
                  <a:lnTo>
                    <a:pt x="855" y="1011"/>
                  </a:lnTo>
                  <a:lnTo>
                    <a:pt x="866" y="1006"/>
                  </a:lnTo>
                  <a:lnTo>
                    <a:pt x="876" y="1011"/>
                  </a:lnTo>
                  <a:lnTo>
                    <a:pt x="887" y="1022"/>
                  </a:lnTo>
                  <a:lnTo>
                    <a:pt x="898" y="1011"/>
                  </a:lnTo>
                  <a:lnTo>
                    <a:pt x="908" y="1006"/>
                  </a:lnTo>
                  <a:lnTo>
                    <a:pt x="919" y="1011"/>
                  </a:lnTo>
                  <a:lnTo>
                    <a:pt x="929" y="1022"/>
                  </a:lnTo>
                  <a:lnTo>
                    <a:pt x="940" y="1011"/>
                  </a:lnTo>
                  <a:lnTo>
                    <a:pt x="950" y="1006"/>
                  </a:lnTo>
                  <a:lnTo>
                    <a:pt x="961" y="1011"/>
                  </a:lnTo>
                  <a:lnTo>
                    <a:pt x="971" y="1022"/>
                  </a:lnTo>
                  <a:lnTo>
                    <a:pt x="982" y="1011"/>
                  </a:lnTo>
                  <a:lnTo>
                    <a:pt x="993" y="1006"/>
                  </a:lnTo>
                  <a:lnTo>
                    <a:pt x="1003" y="1011"/>
                  </a:lnTo>
                  <a:lnTo>
                    <a:pt x="1014" y="1022"/>
                  </a:lnTo>
                  <a:lnTo>
                    <a:pt x="1024" y="1011"/>
                  </a:lnTo>
                  <a:lnTo>
                    <a:pt x="1035" y="1006"/>
                  </a:lnTo>
                  <a:lnTo>
                    <a:pt x="1045" y="1010"/>
                  </a:lnTo>
                  <a:lnTo>
                    <a:pt x="1056" y="1022"/>
                  </a:lnTo>
                  <a:lnTo>
                    <a:pt x="1066" y="1010"/>
                  </a:lnTo>
                  <a:lnTo>
                    <a:pt x="1077" y="1006"/>
                  </a:lnTo>
                  <a:lnTo>
                    <a:pt x="1088" y="1010"/>
                  </a:lnTo>
                  <a:lnTo>
                    <a:pt x="1098" y="1022"/>
                  </a:lnTo>
                  <a:lnTo>
                    <a:pt x="1109" y="1010"/>
                  </a:lnTo>
                  <a:lnTo>
                    <a:pt x="1119" y="1005"/>
                  </a:lnTo>
                  <a:lnTo>
                    <a:pt x="1130" y="1010"/>
                  </a:lnTo>
                  <a:lnTo>
                    <a:pt x="1140" y="1022"/>
                  </a:lnTo>
                  <a:lnTo>
                    <a:pt x="1151" y="1010"/>
                  </a:lnTo>
                  <a:lnTo>
                    <a:pt x="1161" y="1005"/>
                  </a:lnTo>
                  <a:lnTo>
                    <a:pt x="1172" y="1010"/>
                  </a:lnTo>
                  <a:lnTo>
                    <a:pt x="1183" y="1022"/>
                  </a:lnTo>
                  <a:lnTo>
                    <a:pt x="1193" y="1010"/>
                  </a:lnTo>
                  <a:lnTo>
                    <a:pt x="1204" y="1005"/>
                  </a:lnTo>
                  <a:lnTo>
                    <a:pt x="1214" y="1010"/>
                  </a:lnTo>
                  <a:lnTo>
                    <a:pt x="1225" y="1022"/>
                  </a:lnTo>
                  <a:lnTo>
                    <a:pt x="1235" y="1010"/>
                  </a:lnTo>
                  <a:lnTo>
                    <a:pt x="1246" y="1004"/>
                  </a:lnTo>
                  <a:lnTo>
                    <a:pt x="1257" y="1010"/>
                  </a:lnTo>
                  <a:lnTo>
                    <a:pt x="1267" y="1022"/>
                  </a:lnTo>
                  <a:lnTo>
                    <a:pt x="1278" y="1009"/>
                  </a:lnTo>
                  <a:lnTo>
                    <a:pt x="1288" y="1004"/>
                  </a:lnTo>
                  <a:lnTo>
                    <a:pt x="1299" y="1009"/>
                  </a:lnTo>
                  <a:lnTo>
                    <a:pt x="1309" y="1022"/>
                  </a:lnTo>
                  <a:lnTo>
                    <a:pt x="1320" y="1009"/>
                  </a:lnTo>
                  <a:lnTo>
                    <a:pt x="1330" y="1003"/>
                  </a:lnTo>
                  <a:lnTo>
                    <a:pt x="1341" y="1009"/>
                  </a:lnTo>
                  <a:lnTo>
                    <a:pt x="1352" y="1022"/>
                  </a:lnTo>
                  <a:lnTo>
                    <a:pt x="1362" y="1009"/>
                  </a:lnTo>
                  <a:lnTo>
                    <a:pt x="1373" y="1003"/>
                  </a:lnTo>
                  <a:lnTo>
                    <a:pt x="1383" y="1008"/>
                  </a:lnTo>
                  <a:lnTo>
                    <a:pt x="1394" y="1022"/>
                  </a:lnTo>
                  <a:lnTo>
                    <a:pt x="1404" y="1008"/>
                  </a:lnTo>
                  <a:lnTo>
                    <a:pt x="1415" y="1002"/>
                  </a:lnTo>
                  <a:lnTo>
                    <a:pt x="1425" y="1008"/>
                  </a:lnTo>
                  <a:lnTo>
                    <a:pt x="1436" y="1022"/>
                  </a:lnTo>
                  <a:lnTo>
                    <a:pt x="1446" y="1007"/>
                  </a:lnTo>
                  <a:lnTo>
                    <a:pt x="1457" y="1001"/>
                  </a:lnTo>
                  <a:lnTo>
                    <a:pt x="1468" y="1007"/>
                  </a:lnTo>
                  <a:lnTo>
                    <a:pt x="1478" y="1022"/>
                  </a:lnTo>
                  <a:lnTo>
                    <a:pt x="1489" y="1007"/>
                  </a:lnTo>
                  <a:lnTo>
                    <a:pt x="1499" y="1000"/>
                  </a:lnTo>
                  <a:lnTo>
                    <a:pt x="1510" y="1006"/>
                  </a:lnTo>
                  <a:lnTo>
                    <a:pt x="1520" y="1022"/>
                  </a:lnTo>
                  <a:lnTo>
                    <a:pt x="1531" y="1006"/>
                  </a:lnTo>
                  <a:lnTo>
                    <a:pt x="1541" y="999"/>
                  </a:lnTo>
                  <a:lnTo>
                    <a:pt x="1552" y="1006"/>
                  </a:lnTo>
                  <a:lnTo>
                    <a:pt x="1563" y="1022"/>
                  </a:lnTo>
                  <a:lnTo>
                    <a:pt x="1573" y="1005"/>
                  </a:lnTo>
                  <a:lnTo>
                    <a:pt x="1584" y="998"/>
                  </a:lnTo>
                  <a:lnTo>
                    <a:pt x="1594" y="1005"/>
                  </a:lnTo>
                  <a:lnTo>
                    <a:pt x="1605" y="1022"/>
                  </a:lnTo>
                  <a:lnTo>
                    <a:pt x="1615" y="1004"/>
                  </a:lnTo>
                  <a:lnTo>
                    <a:pt x="1626" y="996"/>
                  </a:lnTo>
                  <a:lnTo>
                    <a:pt x="1637" y="1003"/>
                  </a:lnTo>
                  <a:lnTo>
                    <a:pt x="1647" y="1022"/>
                  </a:lnTo>
                  <a:lnTo>
                    <a:pt x="1658" y="1003"/>
                  </a:lnTo>
                  <a:lnTo>
                    <a:pt x="1668" y="994"/>
                  </a:lnTo>
                  <a:lnTo>
                    <a:pt x="1679" y="1002"/>
                  </a:lnTo>
                  <a:lnTo>
                    <a:pt x="1689" y="1022"/>
                  </a:lnTo>
                  <a:lnTo>
                    <a:pt x="1700" y="1002"/>
                  </a:lnTo>
                  <a:lnTo>
                    <a:pt x="1710" y="992"/>
                  </a:lnTo>
                  <a:lnTo>
                    <a:pt x="1721" y="1001"/>
                  </a:lnTo>
                  <a:lnTo>
                    <a:pt x="1732" y="1022"/>
                  </a:lnTo>
                  <a:lnTo>
                    <a:pt x="1742" y="1000"/>
                  </a:lnTo>
                  <a:lnTo>
                    <a:pt x="1753" y="990"/>
                  </a:lnTo>
                  <a:lnTo>
                    <a:pt x="1763" y="999"/>
                  </a:lnTo>
                  <a:lnTo>
                    <a:pt x="1774" y="1022"/>
                  </a:lnTo>
                  <a:lnTo>
                    <a:pt x="1784" y="998"/>
                  </a:lnTo>
                  <a:lnTo>
                    <a:pt x="1795" y="987"/>
                  </a:lnTo>
                  <a:lnTo>
                    <a:pt x="1805" y="996"/>
                  </a:lnTo>
                  <a:lnTo>
                    <a:pt x="1816" y="1022"/>
                  </a:lnTo>
                  <a:lnTo>
                    <a:pt x="1827" y="995"/>
                  </a:lnTo>
                  <a:lnTo>
                    <a:pt x="1837" y="983"/>
                  </a:lnTo>
                  <a:lnTo>
                    <a:pt x="1848" y="994"/>
                  </a:lnTo>
                  <a:lnTo>
                    <a:pt x="1858" y="1022"/>
                  </a:lnTo>
                  <a:lnTo>
                    <a:pt x="1869" y="992"/>
                  </a:lnTo>
                  <a:lnTo>
                    <a:pt x="1879" y="978"/>
                  </a:lnTo>
                  <a:lnTo>
                    <a:pt x="1890" y="990"/>
                  </a:lnTo>
                  <a:lnTo>
                    <a:pt x="1900" y="1022"/>
                  </a:lnTo>
                  <a:lnTo>
                    <a:pt x="1911" y="987"/>
                  </a:lnTo>
                  <a:lnTo>
                    <a:pt x="1921" y="971"/>
                  </a:lnTo>
                  <a:lnTo>
                    <a:pt x="1932" y="985"/>
                  </a:lnTo>
                  <a:lnTo>
                    <a:pt x="1943" y="1022"/>
                  </a:lnTo>
                  <a:lnTo>
                    <a:pt x="1953" y="982"/>
                  </a:lnTo>
                  <a:lnTo>
                    <a:pt x="1964" y="962"/>
                  </a:lnTo>
                  <a:lnTo>
                    <a:pt x="1974" y="978"/>
                  </a:lnTo>
                  <a:lnTo>
                    <a:pt x="1985" y="1022"/>
                  </a:lnTo>
                  <a:lnTo>
                    <a:pt x="1995" y="973"/>
                  </a:lnTo>
                  <a:lnTo>
                    <a:pt x="2006" y="949"/>
                  </a:lnTo>
                  <a:lnTo>
                    <a:pt x="2017" y="968"/>
                  </a:lnTo>
                  <a:lnTo>
                    <a:pt x="2027" y="1022"/>
                  </a:lnTo>
                  <a:lnTo>
                    <a:pt x="2038" y="961"/>
                  </a:lnTo>
                  <a:lnTo>
                    <a:pt x="2048" y="929"/>
                  </a:lnTo>
                  <a:lnTo>
                    <a:pt x="2059" y="951"/>
                  </a:lnTo>
                  <a:lnTo>
                    <a:pt x="2069" y="1022"/>
                  </a:lnTo>
                  <a:lnTo>
                    <a:pt x="2080" y="938"/>
                  </a:lnTo>
                  <a:lnTo>
                    <a:pt x="2090" y="892"/>
                  </a:lnTo>
                  <a:lnTo>
                    <a:pt x="2101" y="920"/>
                  </a:lnTo>
                  <a:lnTo>
                    <a:pt x="2112" y="1022"/>
                  </a:lnTo>
                  <a:lnTo>
                    <a:pt x="2122" y="891"/>
                  </a:lnTo>
                  <a:lnTo>
                    <a:pt x="2133" y="805"/>
                  </a:lnTo>
                  <a:lnTo>
                    <a:pt x="2143" y="838"/>
                  </a:lnTo>
                  <a:lnTo>
                    <a:pt x="2154" y="1022"/>
                  </a:lnTo>
                  <a:lnTo>
                    <a:pt x="2164" y="715"/>
                  </a:lnTo>
                  <a:lnTo>
                    <a:pt x="2175" y="371"/>
                  </a:lnTo>
                  <a:lnTo>
                    <a:pt x="2186" y="102"/>
                  </a:lnTo>
                  <a:lnTo>
                    <a:pt x="2196" y="0"/>
                  </a:lnTo>
                  <a:lnTo>
                    <a:pt x="2207" y="102"/>
                  </a:lnTo>
                  <a:lnTo>
                    <a:pt x="2217" y="371"/>
                  </a:lnTo>
                  <a:lnTo>
                    <a:pt x="2228" y="715"/>
                  </a:lnTo>
                  <a:lnTo>
                    <a:pt x="2238" y="1022"/>
                  </a:lnTo>
                  <a:lnTo>
                    <a:pt x="2249" y="838"/>
                  </a:lnTo>
                  <a:lnTo>
                    <a:pt x="2259" y="805"/>
                  </a:lnTo>
                  <a:lnTo>
                    <a:pt x="2270" y="891"/>
                  </a:lnTo>
                  <a:lnTo>
                    <a:pt x="2280" y="1022"/>
                  </a:lnTo>
                  <a:lnTo>
                    <a:pt x="2291" y="920"/>
                  </a:lnTo>
                  <a:lnTo>
                    <a:pt x="2302" y="892"/>
                  </a:lnTo>
                  <a:lnTo>
                    <a:pt x="2312" y="938"/>
                  </a:lnTo>
                  <a:lnTo>
                    <a:pt x="2323" y="1022"/>
                  </a:lnTo>
                  <a:lnTo>
                    <a:pt x="2333" y="951"/>
                  </a:lnTo>
                  <a:lnTo>
                    <a:pt x="2344" y="929"/>
                  </a:lnTo>
                  <a:lnTo>
                    <a:pt x="2354" y="961"/>
                  </a:lnTo>
                  <a:lnTo>
                    <a:pt x="2365" y="1022"/>
                  </a:lnTo>
                  <a:lnTo>
                    <a:pt x="2375" y="968"/>
                  </a:lnTo>
                  <a:lnTo>
                    <a:pt x="2386" y="949"/>
                  </a:lnTo>
                  <a:lnTo>
                    <a:pt x="2397" y="973"/>
                  </a:lnTo>
                  <a:lnTo>
                    <a:pt x="2407" y="1022"/>
                  </a:lnTo>
                  <a:lnTo>
                    <a:pt x="2418" y="978"/>
                  </a:lnTo>
                  <a:lnTo>
                    <a:pt x="2428" y="962"/>
                  </a:lnTo>
                  <a:lnTo>
                    <a:pt x="2439" y="982"/>
                  </a:lnTo>
                  <a:lnTo>
                    <a:pt x="2449" y="1022"/>
                  </a:lnTo>
                  <a:lnTo>
                    <a:pt x="2460" y="985"/>
                  </a:lnTo>
                  <a:lnTo>
                    <a:pt x="2470" y="971"/>
                  </a:lnTo>
                  <a:lnTo>
                    <a:pt x="2481" y="987"/>
                  </a:lnTo>
                  <a:lnTo>
                    <a:pt x="2492" y="1022"/>
                  </a:lnTo>
                  <a:lnTo>
                    <a:pt x="2502" y="990"/>
                  </a:lnTo>
                  <a:lnTo>
                    <a:pt x="2513" y="978"/>
                  </a:lnTo>
                  <a:lnTo>
                    <a:pt x="2523" y="992"/>
                  </a:lnTo>
                  <a:lnTo>
                    <a:pt x="2534" y="1022"/>
                  </a:lnTo>
                  <a:lnTo>
                    <a:pt x="2544" y="994"/>
                  </a:lnTo>
                  <a:lnTo>
                    <a:pt x="2555" y="983"/>
                  </a:lnTo>
                  <a:lnTo>
                    <a:pt x="2566" y="995"/>
                  </a:lnTo>
                  <a:lnTo>
                    <a:pt x="2576" y="1022"/>
                  </a:lnTo>
                  <a:lnTo>
                    <a:pt x="2587" y="996"/>
                  </a:lnTo>
                  <a:lnTo>
                    <a:pt x="2597" y="987"/>
                  </a:lnTo>
                  <a:lnTo>
                    <a:pt x="2608" y="998"/>
                  </a:lnTo>
                  <a:lnTo>
                    <a:pt x="2618" y="1022"/>
                  </a:lnTo>
                  <a:lnTo>
                    <a:pt x="2629" y="999"/>
                  </a:lnTo>
                  <a:lnTo>
                    <a:pt x="2639" y="990"/>
                  </a:lnTo>
                  <a:lnTo>
                    <a:pt x="2650" y="1000"/>
                  </a:lnTo>
                  <a:lnTo>
                    <a:pt x="2661" y="1022"/>
                  </a:lnTo>
                  <a:lnTo>
                    <a:pt x="2671" y="1001"/>
                  </a:lnTo>
                  <a:lnTo>
                    <a:pt x="2682" y="992"/>
                  </a:lnTo>
                  <a:lnTo>
                    <a:pt x="2692" y="1002"/>
                  </a:lnTo>
                </a:path>
              </a:pathLst>
            </a:custGeom>
            <a:noFill/>
            <a:ln w="3175" cap="flat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36" name="Freeform 243"/>
            <p:cNvSpPr>
              <a:spLocks/>
            </p:cNvSpPr>
            <p:nvPr/>
          </p:nvSpPr>
          <p:spPr bwMode="auto">
            <a:xfrm>
              <a:off x="5470826" y="4052980"/>
              <a:ext cx="2672064" cy="1007398"/>
            </a:xfrm>
            <a:custGeom>
              <a:avLst/>
              <a:gdLst>
                <a:gd name="T0" fmla="*/ 42 w 2692"/>
                <a:gd name="T1" fmla="*/ 1022 h 1022"/>
                <a:gd name="T2" fmla="*/ 95 w 2692"/>
                <a:gd name="T3" fmla="*/ 1003 h 1022"/>
                <a:gd name="T4" fmla="*/ 148 w 2692"/>
                <a:gd name="T5" fmla="*/ 998 h 1022"/>
                <a:gd name="T6" fmla="*/ 201 w 2692"/>
                <a:gd name="T7" fmla="*/ 1006 h 1022"/>
                <a:gd name="T8" fmla="*/ 254 w 2692"/>
                <a:gd name="T9" fmla="*/ 1022 h 1022"/>
                <a:gd name="T10" fmla="*/ 306 w 2692"/>
                <a:gd name="T11" fmla="*/ 1008 h 1022"/>
                <a:gd name="T12" fmla="*/ 359 w 2692"/>
                <a:gd name="T13" fmla="*/ 1003 h 1022"/>
                <a:gd name="T14" fmla="*/ 412 w 2692"/>
                <a:gd name="T15" fmla="*/ 1009 h 1022"/>
                <a:gd name="T16" fmla="*/ 465 w 2692"/>
                <a:gd name="T17" fmla="*/ 1022 h 1022"/>
                <a:gd name="T18" fmla="*/ 517 w 2692"/>
                <a:gd name="T19" fmla="*/ 1010 h 1022"/>
                <a:gd name="T20" fmla="*/ 570 w 2692"/>
                <a:gd name="T21" fmla="*/ 1005 h 1022"/>
                <a:gd name="T22" fmla="*/ 623 w 2692"/>
                <a:gd name="T23" fmla="*/ 1010 h 1022"/>
                <a:gd name="T24" fmla="*/ 676 w 2692"/>
                <a:gd name="T25" fmla="*/ 1022 h 1022"/>
                <a:gd name="T26" fmla="*/ 729 w 2692"/>
                <a:gd name="T27" fmla="*/ 1011 h 1022"/>
                <a:gd name="T28" fmla="*/ 781 w 2692"/>
                <a:gd name="T29" fmla="*/ 1006 h 1022"/>
                <a:gd name="T30" fmla="*/ 834 w 2692"/>
                <a:gd name="T31" fmla="*/ 1011 h 1022"/>
                <a:gd name="T32" fmla="*/ 887 w 2692"/>
                <a:gd name="T33" fmla="*/ 1022 h 1022"/>
                <a:gd name="T34" fmla="*/ 940 w 2692"/>
                <a:gd name="T35" fmla="*/ 1011 h 1022"/>
                <a:gd name="T36" fmla="*/ 993 w 2692"/>
                <a:gd name="T37" fmla="*/ 1006 h 1022"/>
                <a:gd name="T38" fmla="*/ 1045 w 2692"/>
                <a:gd name="T39" fmla="*/ 1011 h 1022"/>
                <a:gd name="T40" fmla="*/ 1098 w 2692"/>
                <a:gd name="T41" fmla="*/ 1022 h 1022"/>
                <a:gd name="T42" fmla="*/ 1151 w 2692"/>
                <a:gd name="T43" fmla="*/ 1010 h 1022"/>
                <a:gd name="T44" fmla="*/ 1204 w 2692"/>
                <a:gd name="T45" fmla="*/ 1005 h 1022"/>
                <a:gd name="T46" fmla="*/ 1257 w 2692"/>
                <a:gd name="T47" fmla="*/ 1010 h 1022"/>
                <a:gd name="T48" fmla="*/ 1309 w 2692"/>
                <a:gd name="T49" fmla="*/ 1022 h 1022"/>
                <a:gd name="T50" fmla="*/ 1362 w 2692"/>
                <a:gd name="T51" fmla="*/ 1009 h 1022"/>
                <a:gd name="T52" fmla="*/ 1415 w 2692"/>
                <a:gd name="T53" fmla="*/ 1003 h 1022"/>
                <a:gd name="T54" fmla="*/ 1468 w 2692"/>
                <a:gd name="T55" fmla="*/ 1008 h 1022"/>
                <a:gd name="T56" fmla="*/ 1520 w 2692"/>
                <a:gd name="T57" fmla="*/ 1022 h 1022"/>
                <a:gd name="T58" fmla="*/ 1573 w 2692"/>
                <a:gd name="T59" fmla="*/ 1006 h 1022"/>
                <a:gd name="T60" fmla="*/ 1626 w 2692"/>
                <a:gd name="T61" fmla="*/ 998 h 1022"/>
                <a:gd name="T62" fmla="*/ 1679 w 2692"/>
                <a:gd name="T63" fmla="*/ 1003 h 1022"/>
                <a:gd name="T64" fmla="*/ 1732 w 2692"/>
                <a:gd name="T65" fmla="*/ 1022 h 1022"/>
                <a:gd name="T66" fmla="*/ 1784 w 2692"/>
                <a:gd name="T67" fmla="*/ 1000 h 1022"/>
                <a:gd name="T68" fmla="*/ 1837 w 2692"/>
                <a:gd name="T69" fmla="*/ 987 h 1022"/>
                <a:gd name="T70" fmla="*/ 1890 w 2692"/>
                <a:gd name="T71" fmla="*/ 994 h 1022"/>
                <a:gd name="T72" fmla="*/ 1943 w 2692"/>
                <a:gd name="T73" fmla="*/ 1022 h 1022"/>
                <a:gd name="T74" fmla="*/ 1995 w 2692"/>
                <a:gd name="T75" fmla="*/ 982 h 1022"/>
                <a:gd name="T76" fmla="*/ 2048 w 2692"/>
                <a:gd name="T77" fmla="*/ 949 h 1022"/>
                <a:gd name="T78" fmla="*/ 2101 w 2692"/>
                <a:gd name="T79" fmla="*/ 951 h 1022"/>
                <a:gd name="T80" fmla="*/ 2154 w 2692"/>
                <a:gd name="T81" fmla="*/ 1022 h 1022"/>
                <a:gd name="T82" fmla="*/ 2207 w 2692"/>
                <a:gd name="T83" fmla="*/ 715 h 1022"/>
                <a:gd name="T84" fmla="*/ 2259 w 2692"/>
                <a:gd name="T85" fmla="*/ 371 h 1022"/>
                <a:gd name="T86" fmla="*/ 2312 w 2692"/>
                <a:gd name="T87" fmla="*/ 891 h 1022"/>
                <a:gd name="T88" fmla="*/ 2365 w 2692"/>
                <a:gd name="T89" fmla="*/ 1022 h 1022"/>
                <a:gd name="T90" fmla="*/ 2418 w 2692"/>
                <a:gd name="T91" fmla="*/ 968 h 1022"/>
                <a:gd name="T92" fmla="*/ 2470 w 2692"/>
                <a:gd name="T93" fmla="*/ 962 h 1022"/>
                <a:gd name="T94" fmla="*/ 2523 w 2692"/>
                <a:gd name="T95" fmla="*/ 987 h 1022"/>
                <a:gd name="T96" fmla="*/ 2576 w 2692"/>
                <a:gd name="T97" fmla="*/ 1022 h 1022"/>
                <a:gd name="T98" fmla="*/ 2629 w 2692"/>
                <a:gd name="T99" fmla="*/ 996 h 1022"/>
                <a:gd name="T100" fmla="*/ 2682 w 2692"/>
                <a:gd name="T101" fmla="*/ 990 h 10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692" h="1022">
                  <a:moveTo>
                    <a:pt x="0" y="1022"/>
                  </a:moveTo>
                  <a:lnTo>
                    <a:pt x="11" y="1001"/>
                  </a:lnTo>
                  <a:lnTo>
                    <a:pt x="21" y="992"/>
                  </a:lnTo>
                  <a:lnTo>
                    <a:pt x="32" y="1002"/>
                  </a:lnTo>
                  <a:lnTo>
                    <a:pt x="42" y="1022"/>
                  </a:lnTo>
                  <a:lnTo>
                    <a:pt x="53" y="1002"/>
                  </a:lnTo>
                  <a:lnTo>
                    <a:pt x="64" y="994"/>
                  </a:lnTo>
                  <a:lnTo>
                    <a:pt x="74" y="1003"/>
                  </a:lnTo>
                  <a:lnTo>
                    <a:pt x="85" y="1022"/>
                  </a:lnTo>
                  <a:lnTo>
                    <a:pt x="95" y="1003"/>
                  </a:lnTo>
                  <a:lnTo>
                    <a:pt x="106" y="996"/>
                  </a:lnTo>
                  <a:lnTo>
                    <a:pt x="116" y="1004"/>
                  </a:lnTo>
                  <a:lnTo>
                    <a:pt x="127" y="1022"/>
                  </a:lnTo>
                  <a:lnTo>
                    <a:pt x="137" y="1005"/>
                  </a:lnTo>
                  <a:lnTo>
                    <a:pt x="148" y="998"/>
                  </a:lnTo>
                  <a:lnTo>
                    <a:pt x="159" y="1005"/>
                  </a:lnTo>
                  <a:lnTo>
                    <a:pt x="169" y="1022"/>
                  </a:lnTo>
                  <a:lnTo>
                    <a:pt x="180" y="1006"/>
                  </a:lnTo>
                  <a:lnTo>
                    <a:pt x="190" y="999"/>
                  </a:lnTo>
                  <a:lnTo>
                    <a:pt x="201" y="1006"/>
                  </a:lnTo>
                  <a:lnTo>
                    <a:pt x="211" y="1022"/>
                  </a:lnTo>
                  <a:lnTo>
                    <a:pt x="222" y="1006"/>
                  </a:lnTo>
                  <a:lnTo>
                    <a:pt x="232" y="1000"/>
                  </a:lnTo>
                  <a:lnTo>
                    <a:pt x="243" y="1007"/>
                  </a:lnTo>
                  <a:lnTo>
                    <a:pt x="254" y="1022"/>
                  </a:lnTo>
                  <a:lnTo>
                    <a:pt x="264" y="1007"/>
                  </a:lnTo>
                  <a:lnTo>
                    <a:pt x="275" y="1001"/>
                  </a:lnTo>
                  <a:lnTo>
                    <a:pt x="285" y="1007"/>
                  </a:lnTo>
                  <a:lnTo>
                    <a:pt x="296" y="1022"/>
                  </a:lnTo>
                  <a:lnTo>
                    <a:pt x="306" y="1008"/>
                  </a:lnTo>
                  <a:lnTo>
                    <a:pt x="317" y="1002"/>
                  </a:lnTo>
                  <a:lnTo>
                    <a:pt x="328" y="1008"/>
                  </a:lnTo>
                  <a:lnTo>
                    <a:pt x="338" y="1022"/>
                  </a:lnTo>
                  <a:lnTo>
                    <a:pt x="349" y="1008"/>
                  </a:lnTo>
                  <a:lnTo>
                    <a:pt x="359" y="1003"/>
                  </a:lnTo>
                  <a:lnTo>
                    <a:pt x="370" y="1009"/>
                  </a:lnTo>
                  <a:lnTo>
                    <a:pt x="380" y="1022"/>
                  </a:lnTo>
                  <a:lnTo>
                    <a:pt x="391" y="1009"/>
                  </a:lnTo>
                  <a:lnTo>
                    <a:pt x="401" y="1003"/>
                  </a:lnTo>
                  <a:lnTo>
                    <a:pt x="412" y="1009"/>
                  </a:lnTo>
                  <a:lnTo>
                    <a:pt x="423" y="1022"/>
                  </a:lnTo>
                  <a:lnTo>
                    <a:pt x="433" y="1009"/>
                  </a:lnTo>
                  <a:lnTo>
                    <a:pt x="444" y="1004"/>
                  </a:lnTo>
                  <a:lnTo>
                    <a:pt x="454" y="1009"/>
                  </a:lnTo>
                  <a:lnTo>
                    <a:pt x="465" y="1022"/>
                  </a:lnTo>
                  <a:lnTo>
                    <a:pt x="475" y="1010"/>
                  </a:lnTo>
                  <a:lnTo>
                    <a:pt x="486" y="1004"/>
                  </a:lnTo>
                  <a:lnTo>
                    <a:pt x="496" y="1010"/>
                  </a:lnTo>
                  <a:lnTo>
                    <a:pt x="507" y="1022"/>
                  </a:lnTo>
                  <a:lnTo>
                    <a:pt x="517" y="1010"/>
                  </a:lnTo>
                  <a:lnTo>
                    <a:pt x="528" y="1005"/>
                  </a:lnTo>
                  <a:lnTo>
                    <a:pt x="539" y="1010"/>
                  </a:lnTo>
                  <a:lnTo>
                    <a:pt x="549" y="1022"/>
                  </a:lnTo>
                  <a:lnTo>
                    <a:pt x="560" y="1010"/>
                  </a:lnTo>
                  <a:lnTo>
                    <a:pt x="570" y="1005"/>
                  </a:lnTo>
                  <a:lnTo>
                    <a:pt x="581" y="1010"/>
                  </a:lnTo>
                  <a:lnTo>
                    <a:pt x="591" y="1022"/>
                  </a:lnTo>
                  <a:lnTo>
                    <a:pt x="602" y="1010"/>
                  </a:lnTo>
                  <a:lnTo>
                    <a:pt x="612" y="1005"/>
                  </a:lnTo>
                  <a:lnTo>
                    <a:pt x="623" y="1010"/>
                  </a:lnTo>
                  <a:lnTo>
                    <a:pt x="634" y="1022"/>
                  </a:lnTo>
                  <a:lnTo>
                    <a:pt x="644" y="1010"/>
                  </a:lnTo>
                  <a:lnTo>
                    <a:pt x="655" y="1006"/>
                  </a:lnTo>
                  <a:lnTo>
                    <a:pt x="665" y="1010"/>
                  </a:lnTo>
                  <a:lnTo>
                    <a:pt x="676" y="1022"/>
                  </a:lnTo>
                  <a:lnTo>
                    <a:pt x="686" y="1010"/>
                  </a:lnTo>
                  <a:lnTo>
                    <a:pt x="697" y="1006"/>
                  </a:lnTo>
                  <a:lnTo>
                    <a:pt x="708" y="1011"/>
                  </a:lnTo>
                  <a:lnTo>
                    <a:pt x="718" y="1022"/>
                  </a:lnTo>
                  <a:lnTo>
                    <a:pt x="729" y="1011"/>
                  </a:lnTo>
                  <a:lnTo>
                    <a:pt x="739" y="1006"/>
                  </a:lnTo>
                  <a:lnTo>
                    <a:pt x="750" y="1011"/>
                  </a:lnTo>
                  <a:lnTo>
                    <a:pt x="760" y="1022"/>
                  </a:lnTo>
                  <a:lnTo>
                    <a:pt x="771" y="1011"/>
                  </a:lnTo>
                  <a:lnTo>
                    <a:pt x="781" y="1006"/>
                  </a:lnTo>
                  <a:lnTo>
                    <a:pt x="792" y="1011"/>
                  </a:lnTo>
                  <a:lnTo>
                    <a:pt x="803" y="1022"/>
                  </a:lnTo>
                  <a:lnTo>
                    <a:pt x="813" y="1011"/>
                  </a:lnTo>
                  <a:lnTo>
                    <a:pt x="824" y="1006"/>
                  </a:lnTo>
                  <a:lnTo>
                    <a:pt x="834" y="1011"/>
                  </a:lnTo>
                  <a:lnTo>
                    <a:pt x="845" y="1022"/>
                  </a:lnTo>
                  <a:lnTo>
                    <a:pt x="855" y="1011"/>
                  </a:lnTo>
                  <a:lnTo>
                    <a:pt x="866" y="1006"/>
                  </a:lnTo>
                  <a:lnTo>
                    <a:pt x="876" y="1011"/>
                  </a:lnTo>
                  <a:lnTo>
                    <a:pt x="887" y="1022"/>
                  </a:lnTo>
                  <a:lnTo>
                    <a:pt x="898" y="1011"/>
                  </a:lnTo>
                  <a:lnTo>
                    <a:pt x="908" y="1006"/>
                  </a:lnTo>
                  <a:lnTo>
                    <a:pt x="919" y="1011"/>
                  </a:lnTo>
                  <a:lnTo>
                    <a:pt x="929" y="1022"/>
                  </a:lnTo>
                  <a:lnTo>
                    <a:pt x="940" y="1011"/>
                  </a:lnTo>
                  <a:lnTo>
                    <a:pt x="950" y="1006"/>
                  </a:lnTo>
                  <a:lnTo>
                    <a:pt x="961" y="1011"/>
                  </a:lnTo>
                  <a:lnTo>
                    <a:pt x="971" y="1022"/>
                  </a:lnTo>
                  <a:lnTo>
                    <a:pt x="982" y="1011"/>
                  </a:lnTo>
                  <a:lnTo>
                    <a:pt x="993" y="1006"/>
                  </a:lnTo>
                  <a:lnTo>
                    <a:pt x="1003" y="1011"/>
                  </a:lnTo>
                  <a:lnTo>
                    <a:pt x="1014" y="1022"/>
                  </a:lnTo>
                  <a:lnTo>
                    <a:pt x="1024" y="1011"/>
                  </a:lnTo>
                  <a:lnTo>
                    <a:pt x="1035" y="1006"/>
                  </a:lnTo>
                  <a:lnTo>
                    <a:pt x="1045" y="1011"/>
                  </a:lnTo>
                  <a:lnTo>
                    <a:pt x="1056" y="1022"/>
                  </a:lnTo>
                  <a:lnTo>
                    <a:pt x="1066" y="1011"/>
                  </a:lnTo>
                  <a:lnTo>
                    <a:pt x="1077" y="1006"/>
                  </a:lnTo>
                  <a:lnTo>
                    <a:pt x="1088" y="1010"/>
                  </a:lnTo>
                  <a:lnTo>
                    <a:pt x="1098" y="1022"/>
                  </a:lnTo>
                  <a:lnTo>
                    <a:pt x="1109" y="1010"/>
                  </a:lnTo>
                  <a:lnTo>
                    <a:pt x="1119" y="1006"/>
                  </a:lnTo>
                  <a:lnTo>
                    <a:pt x="1130" y="1010"/>
                  </a:lnTo>
                  <a:lnTo>
                    <a:pt x="1140" y="1022"/>
                  </a:lnTo>
                  <a:lnTo>
                    <a:pt x="1151" y="1010"/>
                  </a:lnTo>
                  <a:lnTo>
                    <a:pt x="1161" y="1005"/>
                  </a:lnTo>
                  <a:lnTo>
                    <a:pt x="1172" y="1010"/>
                  </a:lnTo>
                  <a:lnTo>
                    <a:pt x="1183" y="1022"/>
                  </a:lnTo>
                  <a:lnTo>
                    <a:pt x="1193" y="1010"/>
                  </a:lnTo>
                  <a:lnTo>
                    <a:pt x="1204" y="1005"/>
                  </a:lnTo>
                  <a:lnTo>
                    <a:pt x="1214" y="1010"/>
                  </a:lnTo>
                  <a:lnTo>
                    <a:pt x="1225" y="1022"/>
                  </a:lnTo>
                  <a:lnTo>
                    <a:pt x="1235" y="1010"/>
                  </a:lnTo>
                  <a:lnTo>
                    <a:pt x="1246" y="1005"/>
                  </a:lnTo>
                  <a:lnTo>
                    <a:pt x="1257" y="1010"/>
                  </a:lnTo>
                  <a:lnTo>
                    <a:pt x="1267" y="1022"/>
                  </a:lnTo>
                  <a:lnTo>
                    <a:pt x="1278" y="1010"/>
                  </a:lnTo>
                  <a:lnTo>
                    <a:pt x="1288" y="1004"/>
                  </a:lnTo>
                  <a:lnTo>
                    <a:pt x="1299" y="1010"/>
                  </a:lnTo>
                  <a:lnTo>
                    <a:pt x="1309" y="1022"/>
                  </a:lnTo>
                  <a:lnTo>
                    <a:pt x="1320" y="1009"/>
                  </a:lnTo>
                  <a:lnTo>
                    <a:pt x="1330" y="1004"/>
                  </a:lnTo>
                  <a:lnTo>
                    <a:pt x="1341" y="1009"/>
                  </a:lnTo>
                  <a:lnTo>
                    <a:pt x="1352" y="1022"/>
                  </a:lnTo>
                  <a:lnTo>
                    <a:pt x="1362" y="1009"/>
                  </a:lnTo>
                  <a:lnTo>
                    <a:pt x="1373" y="1003"/>
                  </a:lnTo>
                  <a:lnTo>
                    <a:pt x="1383" y="1009"/>
                  </a:lnTo>
                  <a:lnTo>
                    <a:pt x="1394" y="1022"/>
                  </a:lnTo>
                  <a:lnTo>
                    <a:pt x="1404" y="1009"/>
                  </a:lnTo>
                  <a:lnTo>
                    <a:pt x="1415" y="1003"/>
                  </a:lnTo>
                  <a:lnTo>
                    <a:pt x="1425" y="1008"/>
                  </a:lnTo>
                  <a:lnTo>
                    <a:pt x="1436" y="1022"/>
                  </a:lnTo>
                  <a:lnTo>
                    <a:pt x="1446" y="1008"/>
                  </a:lnTo>
                  <a:lnTo>
                    <a:pt x="1457" y="1002"/>
                  </a:lnTo>
                  <a:lnTo>
                    <a:pt x="1468" y="1008"/>
                  </a:lnTo>
                  <a:lnTo>
                    <a:pt x="1478" y="1022"/>
                  </a:lnTo>
                  <a:lnTo>
                    <a:pt x="1489" y="1007"/>
                  </a:lnTo>
                  <a:lnTo>
                    <a:pt x="1499" y="1001"/>
                  </a:lnTo>
                  <a:lnTo>
                    <a:pt x="1510" y="1007"/>
                  </a:lnTo>
                  <a:lnTo>
                    <a:pt x="1520" y="1022"/>
                  </a:lnTo>
                  <a:lnTo>
                    <a:pt x="1531" y="1007"/>
                  </a:lnTo>
                  <a:lnTo>
                    <a:pt x="1541" y="1000"/>
                  </a:lnTo>
                  <a:lnTo>
                    <a:pt x="1552" y="1006"/>
                  </a:lnTo>
                  <a:lnTo>
                    <a:pt x="1563" y="1022"/>
                  </a:lnTo>
                  <a:lnTo>
                    <a:pt x="1573" y="1006"/>
                  </a:lnTo>
                  <a:lnTo>
                    <a:pt x="1584" y="999"/>
                  </a:lnTo>
                  <a:lnTo>
                    <a:pt x="1594" y="1006"/>
                  </a:lnTo>
                  <a:lnTo>
                    <a:pt x="1605" y="1022"/>
                  </a:lnTo>
                  <a:lnTo>
                    <a:pt x="1615" y="1005"/>
                  </a:lnTo>
                  <a:lnTo>
                    <a:pt x="1626" y="998"/>
                  </a:lnTo>
                  <a:lnTo>
                    <a:pt x="1637" y="1005"/>
                  </a:lnTo>
                  <a:lnTo>
                    <a:pt x="1647" y="1022"/>
                  </a:lnTo>
                  <a:lnTo>
                    <a:pt x="1658" y="1004"/>
                  </a:lnTo>
                  <a:lnTo>
                    <a:pt x="1668" y="996"/>
                  </a:lnTo>
                  <a:lnTo>
                    <a:pt x="1679" y="1003"/>
                  </a:lnTo>
                  <a:lnTo>
                    <a:pt x="1689" y="1022"/>
                  </a:lnTo>
                  <a:lnTo>
                    <a:pt x="1700" y="1003"/>
                  </a:lnTo>
                  <a:lnTo>
                    <a:pt x="1710" y="994"/>
                  </a:lnTo>
                  <a:lnTo>
                    <a:pt x="1721" y="1002"/>
                  </a:lnTo>
                  <a:lnTo>
                    <a:pt x="1732" y="1022"/>
                  </a:lnTo>
                  <a:lnTo>
                    <a:pt x="1742" y="1002"/>
                  </a:lnTo>
                  <a:lnTo>
                    <a:pt x="1753" y="992"/>
                  </a:lnTo>
                  <a:lnTo>
                    <a:pt x="1763" y="1001"/>
                  </a:lnTo>
                  <a:lnTo>
                    <a:pt x="1774" y="1022"/>
                  </a:lnTo>
                  <a:lnTo>
                    <a:pt x="1784" y="1000"/>
                  </a:lnTo>
                  <a:lnTo>
                    <a:pt x="1795" y="990"/>
                  </a:lnTo>
                  <a:lnTo>
                    <a:pt x="1805" y="999"/>
                  </a:lnTo>
                  <a:lnTo>
                    <a:pt x="1816" y="1022"/>
                  </a:lnTo>
                  <a:lnTo>
                    <a:pt x="1827" y="998"/>
                  </a:lnTo>
                  <a:lnTo>
                    <a:pt x="1837" y="987"/>
                  </a:lnTo>
                  <a:lnTo>
                    <a:pt x="1848" y="996"/>
                  </a:lnTo>
                  <a:lnTo>
                    <a:pt x="1858" y="1022"/>
                  </a:lnTo>
                  <a:lnTo>
                    <a:pt x="1869" y="995"/>
                  </a:lnTo>
                  <a:lnTo>
                    <a:pt x="1879" y="983"/>
                  </a:lnTo>
                  <a:lnTo>
                    <a:pt x="1890" y="994"/>
                  </a:lnTo>
                  <a:lnTo>
                    <a:pt x="1900" y="1022"/>
                  </a:lnTo>
                  <a:lnTo>
                    <a:pt x="1911" y="992"/>
                  </a:lnTo>
                  <a:lnTo>
                    <a:pt x="1921" y="978"/>
                  </a:lnTo>
                  <a:lnTo>
                    <a:pt x="1932" y="990"/>
                  </a:lnTo>
                  <a:lnTo>
                    <a:pt x="1943" y="1022"/>
                  </a:lnTo>
                  <a:lnTo>
                    <a:pt x="1953" y="987"/>
                  </a:lnTo>
                  <a:lnTo>
                    <a:pt x="1964" y="971"/>
                  </a:lnTo>
                  <a:lnTo>
                    <a:pt x="1974" y="985"/>
                  </a:lnTo>
                  <a:lnTo>
                    <a:pt x="1985" y="1022"/>
                  </a:lnTo>
                  <a:lnTo>
                    <a:pt x="1995" y="982"/>
                  </a:lnTo>
                  <a:lnTo>
                    <a:pt x="2006" y="962"/>
                  </a:lnTo>
                  <a:lnTo>
                    <a:pt x="2017" y="978"/>
                  </a:lnTo>
                  <a:lnTo>
                    <a:pt x="2027" y="1022"/>
                  </a:lnTo>
                  <a:lnTo>
                    <a:pt x="2038" y="973"/>
                  </a:lnTo>
                  <a:lnTo>
                    <a:pt x="2048" y="949"/>
                  </a:lnTo>
                  <a:lnTo>
                    <a:pt x="2059" y="968"/>
                  </a:lnTo>
                  <a:lnTo>
                    <a:pt x="2069" y="1022"/>
                  </a:lnTo>
                  <a:lnTo>
                    <a:pt x="2080" y="961"/>
                  </a:lnTo>
                  <a:lnTo>
                    <a:pt x="2090" y="929"/>
                  </a:lnTo>
                  <a:lnTo>
                    <a:pt x="2101" y="951"/>
                  </a:lnTo>
                  <a:lnTo>
                    <a:pt x="2112" y="1022"/>
                  </a:lnTo>
                  <a:lnTo>
                    <a:pt x="2122" y="938"/>
                  </a:lnTo>
                  <a:lnTo>
                    <a:pt x="2133" y="892"/>
                  </a:lnTo>
                  <a:lnTo>
                    <a:pt x="2143" y="920"/>
                  </a:lnTo>
                  <a:lnTo>
                    <a:pt x="2154" y="1022"/>
                  </a:lnTo>
                  <a:lnTo>
                    <a:pt x="2164" y="891"/>
                  </a:lnTo>
                  <a:lnTo>
                    <a:pt x="2175" y="805"/>
                  </a:lnTo>
                  <a:lnTo>
                    <a:pt x="2186" y="838"/>
                  </a:lnTo>
                  <a:lnTo>
                    <a:pt x="2196" y="1022"/>
                  </a:lnTo>
                  <a:lnTo>
                    <a:pt x="2207" y="715"/>
                  </a:lnTo>
                  <a:lnTo>
                    <a:pt x="2217" y="371"/>
                  </a:lnTo>
                  <a:lnTo>
                    <a:pt x="2228" y="102"/>
                  </a:lnTo>
                  <a:lnTo>
                    <a:pt x="2238" y="0"/>
                  </a:lnTo>
                  <a:lnTo>
                    <a:pt x="2249" y="102"/>
                  </a:lnTo>
                  <a:lnTo>
                    <a:pt x="2259" y="371"/>
                  </a:lnTo>
                  <a:lnTo>
                    <a:pt x="2270" y="715"/>
                  </a:lnTo>
                  <a:lnTo>
                    <a:pt x="2280" y="1022"/>
                  </a:lnTo>
                  <a:lnTo>
                    <a:pt x="2291" y="838"/>
                  </a:lnTo>
                  <a:lnTo>
                    <a:pt x="2302" y="805"/>
                  </a:lnTo>
                  <a:lnTo>
                    <a:pt x="2312" y="891"/>
                  </a:lnTo>
                  <a:lnTo>
                    <a:pt x="2323" y="1022"/>
                  </a:lnTo>
                  <a:lnTo>
                    <a:pt x="2333" y="920"/>
                  </a:lnTo>
                  <a:lnTo>
                    <a:pt x="2344" y="892"/>
                  </a:lnTo>
                  <a:lnTo>
                    <a:pt x="2354" y="938"/>
                  </a:lnTo>
                  <a:lnTo>
                    <a:pt x="2365" y="1022"/>
                  </a:lnTo>
                  <a:lnTo>
                    <a:pt x="2375" y="951"/>
                  </a:lnTo>
                  <a:lnTo>
                    <a:pt x="2386" y="929"/>
                  </a:lnTo>
                  <a:lnTo>
                    <a:pt x="2397" y="961"/>
                  </a:lnTo>
                  <a:lnTo>
                    <a:pt x="2407" y="1022"/>
                  </a:lnTo>
                  <a:lnTo>
                    <a:pt x="2418" y="968"/>
                  </a:lnTo>
                  <a:lnTo>
                    <a:pt x="2428" y="949"/>
                  </a:lnTo>
                  <a:lnTo>
                    <a:pt x="2439" y="973"/>
                  </a:lnTo>
                  <a:lnTo>
                    <a:pt x="2449" y="1022"/>
                  </a:lnTo>
                  <a:lnTo>
                    <a:pt x="2460" y="978"/>
                  </a:lnTo>
                  <a:lnTo>
                    <a:pt x="2470" y="962"/>
                  </a:lnTo>
                  <a:lnTo>
                    <a:pt x="2481" y="982"/>
                  </a:lnTo>
                  <a:lnTo>
                    <a:pt x="2492" y="1022"/>
                  </a:lnTo>
                  <a:lnTo>
                    <a:pt x="2502" y="985"/>
                  </a:lnTo>
                  <a:lnTo>
                    <a:pt x="2513" y="971"/>
                  </a:lnTo>
                  <a:lnTo>
                    <a:pt x="2523" y="987"/>
                  </a:lnTo>
                  <a:lnTo>
                    <a:pt x="2534" y="1022"/>
                  </a:lnTo>
                  <a:lnTo>
                    <a:pt x="2544" y="990"/>
                  </a:lnTo>
                  <a:lnTo>
                    <a:pt x="2555" y="978"/>
                  </a:lnTo>
                  <a:lnTo>
                    <a:pt x="2566" y="992"/>
                  </a:lnTo>
                  <a:lnTo>
                    <a:pt x="2576" y="1022"/>
                  </a:lnTo>
                  <a:lnTo>
                    <a:pt x="2587" y="994"/>
                  </a:lnTo>
                  <a:lnTo>
                    <a:pt x="2597" y="983"/>
                  </a:lnTo>
                  <a:lnTo>
                    <a:pt x="2608" y="995"/>
                  </a:lnTo>
                  <a:lnTo>
                    <a:pt x="2618" y="1022"/>
                  </a:lnTo>
                  <a:lnTo>
                    <a:pt x="2629" y="996"/>
                  </a:lnTo>
                  <a:lnTo>
                    <a:pt x="2639" y="987"/>
                  </a:lnTo>
                  <a:lnTo>
                    <a:pt x="2650" y="998"/>
                  </a:lnTo>
                  <a:lnTo>
                    <a:pt x="2661" y="1022"/>
                  </a:lnTo>
                  <a:lnTo>
                    <a:pt x="2671" y="999"/>
                  </a:lnTo>
                  <a:lnTo>
                    <a:pt x="2682" y="990"/>
                  </a:lnTo>
                  <a:lnTo>
                    <a:pt x="2692" y="1000"/>
                  </a:lnTo>
                </a:path>
              </a:pathLst>
            </a:custGeom>
            <a:noFill/>
            <a:ln w="3175" cap="flat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37" name="Freeform 244"/>
            <p:cNvSpPr>
              <a:spLocks/>
            </p:cNvSpPr>
            <p:nvPr/>
          </p:nvSpPr>
          <p:spPr bwMode="auto">
            <a:xfrm>
              <a:off x="5470826" y="4052980"/>
              <a:ext cx="2672064" cy="1007398"/>
            </a:xfrm>
            <a:custGeom>
              <a:avLst/>
              <a:gdLst>
                <a:gd name="T0" fmla="*/ 42 w 2692"/>
                <a:gd name="T1" fmla="*/ 1022 h 1022"/>
                <a:gd name="T2" fmla="*/ 95 w 2692"/>
                <a:gd name="T3" fmla="*/ 1002 h 1022"/>
                <a:gd name="T4" fmla="*/ 148 w 2692"/>
                <a:gd name="T5" fmla="*/ 996 h 1022"/>
                <a:gd name="T6" fmla="*/ 201 w 2692"/>
                <a:gd name="T7" fmla="*/ 1005 h 1022"/>
                <a:gd name="T8" fmla="*/ 254 w 2692"/>
                <a:gd name="T9" fmla="*/ 1022 h 1022"/>
                <a:gd name="T10" fmla="*/ 306 w 2692"/>
                <a:gd name="T11" fmla="*/ 1007 h 1022"/>
                <a:gd name="T12" fmla="*/ 359 w 2692"/>
                <a:gd name="T13" fmla="*/ 1002 h 1022"/>
                <a:gd name="T14" fmla="*/ 412 w 2692"/>
                <a:gd name="T15" fmla="*/ 1009 h 1022"/>
                <a:gd name="T16" fmla="*/ 465 w 2692"/>
                <a:gd name="T17" fmla="*/ 1022 h 1022"/>
                <a:gd name="T18" fmla="*/ 517 w 2692"/>
                <a:gd name="T19" fmla="*/ 1010 h 1022"/>
                <a:gd name="T20" fmla="*/ 570 w 2692"/>
                <a:gd name="T21" fmla="*/ 1005 h 1022"/>
                <a:gd name="T22" fmla="*/ 623 w 2692"/>
                <a:gd name="T23" fmla="*/ 1010 h 1022"/>
                <a:gd name="T24" fmla="*/ 676 w 2692"/>
                <a:gd name="T25" fmla="*/ 1022 h 1022"/>
                <a:gd name="T26" fmla="*/ 729 w 2692"/>
                <a:gd name="T27" fmla="*/ 1010 h 1022"/>
                <a:gd name="T28" fmla="*/ 781 w 2692"/>
                <a:gd name="T29" fmla="*/ 1006 h 1022"/>
                <a:gd name="T30" fmla="*/ 834 w 2692"/>
                <a:gd name="T31" fmla="*/ 1011 h 1022"/>
                <a:gd name="T32" fmla="*/ 887 w 2692"/>
                <a:gd name="T33" fmla="*/ 1022 h 1022"/>
                <a:gd name="T34" fmla="*/ 940 w 2692"/>
                <a:gd name="T35" fmla="*/ 1011 h 1022"/>
                <a:gd name="T36" fmla="*/ 993 w 2692"/>
                <a:gd name="T37" fmla="*/ 1006 h 1022"/>
                <a:gd name="T38" fmla="*/ 1045 w 2692"/>
                <a:gd name="T39" fmla="*/ 1011 h 1022"/>
                <a:gd name="T40" fmla="*/ 1098 w 2692"/>
                <a:gd name="T41" fmla="*/ 1022 h 1022"/>
                <a:gd name="T42" fmla="*/ 1151 w 2692"/>
                <a:gd name="T43" fmla="*/ 1010 h 1022"/>
                <a:gd name="T44" fmla="*/ 1204 w 2692"/>
                <a:gd name="T45" fmla="*/ 1005 h 1022"/>
                <a:gd name="T46" fmla="*/ 1257 w 2692"/>
                <a:gd name="T47" fmla="*/ 1010 h 1022"/>
                <a:gd name="T48" fmla="*/ 1309 w 2692"/>
                <a:gd name="T49" fmla="*/ 1022 h 1022"/>
                <a:gd name="T50" fmla="*/ 1362 w 2692"/>
                <a:gd name="T51" fmla="*/ 1009 h 1022"/>
                <a:gd name="T52" fmla="*/ 1415 w 2692"/>
                <a:gd name="T53" fmla="*/ 1003 h 1022"/>
                <a:gd name="T54" fmla="*/ 1468 w 2692"/>
                <a:gd name="T55" fmla="*/ 1008 h 1022"/>
                <a:gd name="T56" fmla="*/ 1520 w 2692"/>
                <a:gd name="T57" fmla="*/ 1022 h 1022"/>
                <a:gd name="T58" fmla="*/ 1573 w 2692"/>
                <a:gd name="T59" fmla="*/ 1007 h 1022"/>
                <a:gd name="T60" fmla="*/ 1626 w 2692"/>
                <a:gd name="T61" fmla="*/ 999 h 1022"/>
                <a:gd name="T62" fmla="*/ 1679 w 2692"/>
                <a:gd name="T63" fmla="*/ 1005 h 1022"/>
                <a:gd name="T64" fmla="*/ 1732 w 2692"/>
                <a:gd name="T65" fmla="*/ 1022 h 1022"/>
                <a:gd name="T66" fmla="*/ 1784 w 2692"/>
                <a:gd name="T67" fmla="*/ 1002 h 1022"/>
                <a:gd name="T68" fmla="*/ 1837 w 2692"/>
                <a:gd name="T69" fmla="*/ 990 h 1022"/>
                <a:gd name="T70" fmla="*/ 1890 w 2692"/>
                <a:gd name="T71" fmla="*/ 996 h 1022"/>
                <a:gd name="T72" fmla="*/ 1943 w 2692"/>
                <a:gd name="T73" fmla="*/ 1022 h 1022"/>
                <a:gd name="T74" fmla="*/ 1995 w 2692"/>
                <a:gd name="T75" fmla="*/ 987 h 1022"/>
                <a:gd name="T76" fmla="*/ 2048 w 2692"/>
                <a:gd name="T77" fmla="*/ 962 h 1022"/>
                <a:gd name="T78" fmla="*/ 2101 w 2692"/>
                <a:gd name="T79" fmla="*/ 968 h 1022"/>
                <a:gd name="T80" fmla="*/ 2154 w 2692"/>
                <a:gd name="T81" fmla="*/ 1022 h 1022"/>
                <a:gd name="T82" fmla="*/ 2207 w 2692"/>
                <a:gd name="T83" fmla="*/ 891 h 1022"/>
                <a:gd name="T84" fmla="*/ 2259 w 2692"/>
                <a:gd name="T85" fmla="*/ 371 h 1022"/>
                <a:gd name="T86" fmla="*/ 2312 w 2692"/>
                <a:gd name="T87" fmla="*/ 715 h 1022"/>
                <a:gd name="T88" fmla="*/ 2365 w 2692"/>
                <a:gd name="T89" fmla="*/ 1022 h 1022"/>
                <a:gd name="T90" fmla="*/ 2418 w 2692"/>
                <a:gd name="T91" fmla="*/ 951 h 1022"/>
                <a:gd name="T92" fmla="*/ 2470 w 2692"/>
                <a:gd name="T93" fmla="*/ 949 h 1022"/>
                <a:gd name="T94" fmla="*/ 2523 w 2692"/>
                <a:gd name="T95" fmla="*/ 982 h 1022"/>
                <a:gd name="T96" fmla="*/ 2576 w 2692"/>
                <a:gd name="T97" fmla="*/ 1022 h 1022"/>
                <a:gd name="T98" fmla="*/ 2629 w 2692"/>
                <a:gd name="T99" fmla="*/ 994 h 1022"/>
                <a:gd name="T100" fmla="*/ 2682 w 2692"/>
                <a:gd name="T101" fmla="*/ 987 h 10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692" h="1022">
                  <a:moveTo>
                    <a:pt x="0" y="1022"/>
                  </a:moveTo>
                  <a:lnTo>
                    <a:pt x="11" y="999"/>
                  </a:lnTo>
                  <a:lnTo>
                    <a:pt x="21" y="990"/>
                  </a:lnTo>
                  <a:lnTo>
                    <a:pt x="32" y="1000"/>
                  </a:lnTo>
                  <a:lnTo>
                    <a:pt x="42" y="1022"/>
                  </a:lnTo>
                  <a:lnTo>
                    <a:pt x="53" y="1001"/>
                  </a:lnTo>
                  <a:lnTo>
                    <a:pt x="64" y="992"/>
                  </a:lnTo>
                  <a:lnTo>
                    <a:pt x="74" y="1002"/>
                  </a:lnTo>
                  <a:lnTo>
                    <a:pt x="85" y="1022"/>
                  </a:lnTo>
                  <a:lnTo>
                    <a:pt x="95" y="1002"/>
                  </a:lnTo>
                  <a:lnTo>
                    <a:pt x="106" y="994"/>
                  </a:lnTo>
                  <a:lnTo>
                    <a:pt x="116" y="1003"/>
                  </a:lnTo>
                  <a:lnTo>
                    <a:pt x="127" y="1022"/>
                  </a:lnTo>
                  <a:lnTo>
                    <a:pt x="137" y="1003"/>
                  </a:lnTo>
                  <a:lnTo>
                    <a:pt x="148" y="996"/>
                  </a:lnTo>
                  <a:lnTo>
                    <a:pt x="159" y="1004"/>
                  </a:lnTo>
                  <a:lnTo>
                    <a:pt x="169" y="1022"/>
                  </a:lnTo>
                  <a:lnTo>
                    <a:pt x="180" y="1005"/>
                  </a:lnTo>
                  <a:lnTo>
                    <a:pt x="190" y="998"/>
                  </a:lnTo>
                  <a:lnTo>
                    <a:pt x="201" y="1005"/>
                  </a:lnTo>
                  <a:lnTo>
                    <a:pt x="211" y="1022"/>
                  </a:lnTo>
                  <a:lnTo>
                    <a:pt x="222" y="1006"/>
                  </a:lnTo>
                  <a:lnTo>
                    <a:pt x="232" y="999"/>
                  </a:lnTo>
                  <a:lnTo>
                    <a:pt x="243" y="1006"/>
                  </a:lnTo>
                  <a:lnTo>
                    <a:pt x="254" y="1022"/>
                  </a:lnTo>
                  <a:lnTo>
                    <a:pt x="264" y="1006"/>
                  </a:lnTo>
                  <a:lnTo>
                    <a:pt x="275" y="1000"/>
                  </a:lnTo>
                  <a:lnTo>
                    <a:pt x="285" y="1007"/>
                  </a:lnTo>
                  <a:lnTo>
                    <a:pt x="296" y="1022"/>
                  </a:lnTo>
                  <a:lnTo>
                    <a:pt x="306" y="1007"/>
                  </a:lnTo>
                  <a:lnTo>
                    <a:pt x="317" y="1001"/>
                  </a:lnTo>
                  <a:lnTo>
                    <a:pt x="328" y="1007"/>
                  </a:lnTo>
                  <a:lnTo>
                    <a:pt x="338" y="1022"/>
                  </a:lnTo>
                  <a:lnTo>
                    <a:pt x="349" y="1008"/>
                  </a:lnTo>
                  <a:lnTo>
                    <a:pt x="359" y="1002"/>
                  </a:lnTo>
                  <a:lnTo>
                    <a:pt x="370" y="1008"/>
                  </a:lnTo>
                  <a:lnTo>
                    <a:pt x="380" y="1022"/>
                  </a:lnTo>
                  <a:lnTo>
                    <a:pt x="391" y="1008"/>
                  </a:lnTo>
                  <a:lnTo>
                    <a:pt x="401" y="1003"/>
                  </a:lnTo>
                  <a:lnTo>
                    <a:pt x="412" y="1009"/>
                  </a:lnTo>
                  <a:lnTo>
                    <a:pt x="423" y="1022"/>
                  </a:lnTo>
                  <a:lnTo>
                    <a:pt x="433" y="1009"/>
                  </a:lnTo>
                  <a:lnTo>
                    <a:pt x="444" y="1003"/>
                  </a:lnTo>
                  <a:lnTo>
                    <a:pt x="454" y="1009"/>
                  </a:lnTo>
                  <a:lnTo>
                    <a:pt x="465" y="1022"/>
                  </a:lnTo>
                  <a:lnTo>
                    <a:pt x="475" y="1009"/>
                  </a:lnTo>
                  <a:lnTo>
                    <a:pt x="486" y="1004"/>
                  </a:lnTo>
                  <a:lnTo>
                    <a:pt x="496" y="1009"/>
                  </a:lnTo>
                  <a:lnTo>
                    <a:pt x="507" y="1022"/>
                  </a:lnTo>
                  <a:lnTo>
                    <a:pt x="517" y="1010"/>
                  </a:lnTo>
                  <a:lnTo>
                    <a:pt x="528" y="1004"/>
                  </a:lnTo>
                  <a:lnTo>
                    <a:pt x="539" y="1010"/>
                  </a:lnTo>
                  <a:lnTo>
                    <a:pt x="549" y="1022"/>
                  </a:lnTo>
                  <a:lnTo>
                    <a:pt x="560" y="1010"/>
                  </a:lnTo>
                  <a:lnTo>
                    <a:pt x="570" y="1005"/>
                  </a:lnTo>
                  <a:lnTo>
                    <a:pt x="581" y="1010"/>
                  </a:lnTo>
                  <a:lnTo>
                    <a:pt x="591" y="1022"/>
                  </a:lnTo>
                  <a:lnTo>
                    <a:pt x="602" y="1010"/>
                  </a:lnTo>
                  <a:lnTo>
                    <a:pt x="612" y="1005"/>
                  </a:lnTo>
                  <a:lnTo>
                    <a:pt x="623" y="1010"/>
                  </a:lnTo>
                  <a:lnTo>
                    <a:pt x="634" y="1022"/>
                  </a:lnTo>
                  <a:lnTo>
                    <a:pt x="644" y="1010"/>
                  </a:lnTo>
                  <a:lnTo>
                    <a:pt x="655" y="1005"/>
                  </a:lnTo>
                  <a:lnTo>
                    <a:pt x="665" y="1010"/>
                  </a:lnTo>
                  <a:lnTo>
                    <a:pt x="676" y="1022"/>
                  </a:lnTo>
                  <a:lnTo>
                    <a:pt x="686" y="1010"/>
                  </a:lnTo>
                  <a:lnTo>
                    <a:pt x="697" y="1006"/>
                  </a:lnTo>
                  <a:lnTo>
                    <a:pt x="708" y="1010"/>
                  </a:lnTo>
                  <a:lnTo>
                    <a:pt x="718" y="1022"/>
                  </a:lnTo>
                  <a:lnTo>
                    <a:pt x="729" y="1010"/>
                  </a:lnTo>
                  <a:lnTo>
                    <a:pt x="739" y="1006"/>
                  </a:lnTo>
                  <a:lnTo>
                    <a:pt x="750" y="1011"/>
                  </a:lnTo>
                  <a:lnTo>
                    <a:pt x="760" y="1022"/>
                  </a:lnTo>
                  <a:lnTo>
                    <a:pt x="771" y="1011"/>
                  </a:lnTo>
                  <a:lnTo>
                    <a:pt x="781" y="1006"/>
                  </a:lnTo>
                  <a:lnTo>
                    <a:pt x="792" y="1011"/>
                  </a:lnTo>
                  <a:lnTo>
                    <a:pt x="803" y="1022"/>
                  </a:lnTo>
                  <a:lnTo>
                    <a:pt x="813" y="1011"/>
                  </a:lnTo>
                  <a:lnTo>
                    <a:pt x="824" y="1006"/>
                  </a:lnTo>
                  <a:lnTo>
                    <a:pt x="834" y="1011"/>
                  </a:lnTo>
                  <a:lnTo>
                    <a:pt x="845" y="1022"/>
                  </a:lnTo>
                  <a:lnTo>
                    <a:pt x="855" y="1011"/>
                  </a:lnTo>
                  <a:lnTo>
                    <a:pt x="866" y="1006"/>
                  </a:lnTo>
                  <a:lnTo>
                    <a:pt x="876" y="1011"/>
                  </a:lnTo>
                  <a:lnTo>
                    <a:pt x="887" y="1022"/>
                  </a:lnTo>
                  <a:lnTo>
                    <a:pt x="898" y="1011"/>
                  </a:lnTo>
                  <a:lnTo>
                    <a:pt x="908" y="1006"/>
                  </a:lnTo>
                  <a:lnTo>
                    <a:pt x="919" y="1011"/>
                  </a:lnTo>
                  <a:lnTo>
                    <a:pt x="929" y="1022"/>
                  </a:lnTo>
                  <a:lnTo>
                    <a:pt x="940" y="1011"/>
                  </a:lnTo>
                  <a:lnTo>
                    <a:pt x="950" y="1006"/>
                  </a:lnTo>
                  <a:lnTo>
                    <a:pt x="961" y="1011"/>
                  </a:lnTo>
                  <a:lnTo>
                    <a:pt x="971" y="1022"/>
                  </a:lnTo>
                  <a:lnTo>
                    <a:pt x="982" y="1011"/>
                  </a:lnTo>
                  <a:lnTo>
                    <a:pt x="993" y="1006"/>
                  </a:lnTo>
                  <a:lnTo>
                    <a:pt x="1003" y="1011"/>
                  </a:lnTo>
                  <a:lnTo>
                    <a:pt x="1014" y="1022"/>
                  </a:lnTo>
                  <a:lnTo>
                    <a:pt x="1024" y="1011"/>
                  </a:lnTo>
                  <a:lnTo>
                    <a:pt x="1035" y="1006"/>
                  </a:lnTo>
                  <a:lnTo>
                    <a:pt x="1045" y="1011"/>
                  </a:lnTo>
                  <a:lnTo>
                    <a:pt x="1056" y="1022"/>
                  </a:lnTo>
                  <a:lnTo>
                    <a:pt x="1066" y="1011"/>
                  </a:lnTo>
                  <a:lnTo>
                    <a:pt x="1077" y="1006"/>
                  </a:lnTo>
                  <a:lnTo>
                    <a:pt x="1088" y="1011"/>
                  </a:lnTo>
                  <a:lnTo>
                    <a:pt x="1098" y="1022"/>
                  </a:lnTo>
                  <a:lnTo>
                    <a:pt x="1109" y="1011"/>
                  </a:lnTo>
                  <a:lnTo>
                    <a:pt x="1119" y="1006"/>
                  </a:lnTo>
                  <a:lnTo>
                    <a:pt x="1130" y="1010"/>
                  </a:lnTo>
                  <a:lnTo>
                    <a:pt x="1140" y="1022"/>
                  </a:lnTo>
                  <a:lnTo>
                    <a:pt x="1151" y="1010"/>
                  </a:lnTo>
                  <a:lnTo>
                    <a:pt x="1161" y="1006"/>
                  </a:lnTo>
                  <a:lnTo>
                    <a:pt x="1172" y="1010"/>
                  </a:lnTo>
                  <a:lnTo>
                    <a:pt x="1183" y="1022"/>
                  </a:lnTo>
                  <a:lnTo>
                    <a:pt x="1193" y="1010"/>
                  </a:lnTo>
                  <a:lnTo>
                    <a:pt x="1204" y="1005"/>
                  </a:lnTo>
                  <a:lnTo>
                    <a:pt x="1214" y="1010"/>
                  </a:lnTo>
                  <a:lnTo>
                    <a:pt x="1225" y="1022"/>
                  </a:lnTo>
                  <a:lnTo>
                    <a:pt x="1235" y="1010"/>
                  </a:lnTo>
                  <a:lnTo>
                    <a:pt x="1246" y="1005"/>
                  </a:lnTo>
                  <a:lnTo>
                    <a:pt x="1257" y="1010"/>
                  </a:lnTo>
                  <a:lnTo>
                    <a:pt x="1267" y="1022"/>
                  </a:lnTo>
                  <a:lnTo>
                    <a:pt x="1278" y="1010"/>
                  </a:lnTo>
                  <a:lnTo>
                    <a:pt x="1288" y="1005"/>
                  </a:lnTo>
                  <a:lnTo>
                    <a:pt x="1299" y="1010"/>
                  </a:lnTo>
                  <a:lnTo>
                    <a:pt x="1309" y="1022"/>
                  </a:lnTo>
                  <a:lnTo>
                    <a:pt x="1320" y="1010"/>
                  </a:lnTo>
                  <a:lnTo>
                    <a:pt x="1330" y="1004"/>
                  </a:lnTo>
                  <a:lnTo>
                    <a:pt x="1341" y="1010"/>
                  </a:lnTo>
                  <a:lnTo>
                    <a:pt x="1352" y="1022"/>
                  </a:lnTo>
                  <a:lnTo>
                    <a:pt x="1362" y="1009"/>
                  </a:lnTo>
                  <a:lnTo>
                    <a:pt x="1373" y="1004"/>
                  </a:lnTo>
                  <a:lnTo>
                    <a:pt x="1383" y="1009"/>
                  </a:lnTo>
                  <a:lnTo>
                    <a:pt x="1394" y="1022"/>
                  </a:lnTo>
                  <a:lnTo>
                    <a:pt x="1404" y="1009"/>
                  </a:lnTo>
                  <a:lnTo>
                    <a:pt x="1415" y="1003"/>
                  </a:lnTo>
                  <a:lnTo>
                    <a:pt x="1425" y="1009"/>
                  </a:lnTo>
                  <a:lnTo>
                    <a:pt x="1436" y="1022"/>
                  </a:lnTo>
                  <a:lnTo>
                    <a:pt x="1446" y="1009"/>
                  </a:lnTo>
                  <a:lnTo>
                    <a:pt x="1457" y="1003"/>
                  </a:lnTo>
                  <a:lnTo>
                    <a:pt x="1468" y="1008"/>
                  </a:lnTo>
                  <a:lnTo>
                    <a:pt x="1478" y="1022"/>
                  </a:lnTo>
                  <a:lnTo>
                    <a:pt x="1489" y="1008"/>
                  </a:lnTo>
                  <a:lnTo>
                    <a:pt x="1499" y="1002"/>
                  </a:lnTo>
                  <a:lnTo>
                    <a:pt x="1510" y="1008"/>
                  </a:lnTo>
                  <a:lnTo>
                    <a:pt x="1520" y="1022"/>
                  </a:lnTo>
                  <a:lnTo>
                    <a:pt x="1531" y="1007"/>
                  </a:lnTo>
                  <a:lnTo>
                    <a:pt x="1541" y="1001"/>
                  </a:lnTo>
                  <a:lnTo>
                    <a:pt x="1552" y="1007"/>
                  </a:lnTo>
                  <a:lnTo>
                    <a:pt x="1563" y="1022"/>
                  </a:lnTo>
                  <a:lnTo>
                    <a:pt x="1573" y="1007"/>
                  </a:lnTo>
                  <a:lnTo>
                    <a:pt x="1584" y="1000"/>
                  </a:lnTo>
                  <a:lnTo>
                    <a:pt x="1594" y="1006"/>
                  </a:lnTo>
                  <a:lnTo>
                    <a:pt x="1605" y="1022"/>
                  </a:lnTo>
                  <a:lnTo>
                    <a:pt x="1615" y="1006"/>
                  </a:lnTo>
                  <a:lnTo>
                    <a:pt x="1626" y="999"/>
                  </a:lnTo>
                  <a:lnTo>
                    <a:pt x="1637" y="1006"/>
                  </a:lnTo>
                  <a:lnTo>
                    <a:pt x="1647" y="1022"/>
                  </a:lnTo>
                  <a:lnTo>
                    <a:pt x="1658" y="1005"/>
                  </a:lnTo>
                  <a:lnTo>
                    <a:pt x="1668" y="998"/>
                  </a:lnTo>
                  <a:lnTo>
                    <a:pt x="1679" y="1005"/>
                  </a:lnTo>
                  <a:lnTo>
                    <a:pt x="1689" y="1022"/>
                  </a:lnTo>
                  <a:lnTo>
                    <a:pt x="1700" y="1004"/>
                  </a:lnTo>
                  <a:lnTo>
                    <a:pt x="1710" y="996"/>
                  </a:lnTo>
                  <a:lnTo>
                    <a:pt x="1721" y="1003"/>
                  </a:lnTo>
                  <a:lnTo>
                    <a:pt x="1732" y="1022"/>
                  </a:lnTo>
                  <a:lnTo>
                    <a:pt x="1742" y="1003"/>
                  </a:lnTo>
                  <a:lnTo>
                    <a:pt x="1753" y="994"/>
                  </a:lnTo>
                  <a:lnTo>
                    <a:pt x="1763" y="1002"/>
                  </a:lnTo>
                  <a:lnTo>
                    <a:pt x="1774" y="1022"/>
                  </a:lnTo>
                  <a:lnTo>
                    <a:pt x="1784" y="1002"/>
                  </a:lnTo>
                  <a:lnTo>
                    <a:pt x="1795" y="992"/>
                  </a:lnTo>
                  <a:lnTo>
                    <a:pt x="1805" y="1001"/>
                  </a:lnTo>
                  <a:lnTo>
                    <a:pt x="1816" y="1022"/>
                  </a:lnTo>
                  <a:lnTo>
                    <a:pt x="1827" y="1000"/>
                  </a:lnTo>
                  <a:lnTo>
                    <a:pt x="1837" y="990"/>
                  </a:lnTo>
                  <a:lnTo>
                    <a:pt x="1848" y="999"/>
                  </a:lnTo>
                  <a:lnTo>
                    <a:pt x="1858" y="1022"/>
                  </a:lnTo>
                  <a:lnTo>
                    <a:pt x="1869" y="998"/>
                  </a:lnTo>
                  <a:lnTo>
                    <a:pt x="1879" y="987"/>
                  </a:lnTo>
                  <a:lnTo>
                    <a:pt x="1890" y="996"/>
                  </a:lnTo>
                  <a:lnTo>
                    <a:pt x="1900" y="1022"/>
                  </a:lnTo>
                  <a:lnTo>
                    <a:pt x="1911" y="995"/>
                  </a:lnTo>
                  <a:lnTo>
                    <a:pt x="1921" y="983"/>
                  </a:lnTo>
                  <a:lnTo>
                    <a:pt x="1932" y="994"/>
                  </a:lnTo>
                  <a:lnTo>
                    <a:pt x="1943" y="1022"/>
                  </a:lnTo>
                  <a:lnTo>
                    <a:pt x="1953" y="992"/>
                  </a:lnTo>
                  <a:lnTo>
                    <a:pt x="1964" y="978"/>
                  </a:lnTo>
                  <a:lnTo>
                    <a:pt x="1974" y="990"/>
                  </a:lnTo>
                  <a:lnTo>
                    <a:pt x="1985" y="1022"/>
                  </a:lnTo>
                  <a:lnTo>
                    <a:pt x="1995" y="987"/>
                  </a:lnTo>
                  <a:lnTo>
                    <a:pt x="2006" y="971"/>
                  </a:lnTo>
                  <a:lnTo>
                    <a:pt x="2017" y="985"/>
                  </a:lnTo>
                  <a:lnTo>
                    <a:pt x="2027" y="1022"/>
                  </a:lnTo>
                  <a:lnTo>
                    <a:pt x="2038" y="982"/>
                  </a:lnTo>
                  <a:lnTo>
                    <a:pt x="2048" y="962"/>
                  </a:lnTo>
                  <a:lnTo>
                    <a:pt x="2059" y="978"/>
                  </a:lnTo>
                  <a:lnTo>
                    <a:pt x="2069" y="1022"/>
                  </a:lnTo>
                  <a:lnTo>
                    <a:pt x="2080" y="973"/>
                  </a:lnTo>
                  <a:lnTo>
                    <a:pt x="2090" y="949"/>
                  </a:lnTo>
                  <a:lnTo>
                    <a:pt x="2101" y="968"/>
                  </a:lnTo>
                  <a:lnTo>
                    <a:pt x="2112" y="1022"/>
                  </a:lnTo>
                  <a:lnTo>
                    <a:pt x="2122" y="961"/>
                  </a:lnTo>
                  <a:lnTo>
                    <a:pt x="2133" y="929"/>
                  </a:lnTo>
                  <a:lnTo>
                    <a:pt x="2143" y="951"/>
                  </a:lnTo>
                  <a:lnTo>
                    <a:pt x="2154" y="1022"/>
                  </a:lnTo>
                  <a:lnTo>
                    <a:pt x="2164" y="938"/>
                  </a:lnTo>
                  <a:lnTo>
                    <a:pt x="2175" y="892"/>
                  </a:lnTo>
                  <a:lnTo>
                    <a:pt x="2186" y="920"/>
                  </a:lnTo>
                  <a:lnTo>
                    <a:pt x="2196" y="1022"/>
                  </a:lnTo>
                  <a:lnTo>
                    <a:pt x="2207" y="891"/>
                  </a:lnTo>
                  <a:lnTo>
                    <a:pt x="2217" y="805"/>
                  </a:lnTo>
                  <a:lnTo>
                    <a:pt x="2228" y="838"/>
                  </a:lnTo>
                  <a:lnTo>
                    <a:pt x="2238" y="1022"/>
                  </a:lnTo>
                  <a:lnTo>
                    <a:pt x="2249" y="715"/>
                  </a:lnTo>
                  <a:lnTo>
                    <a:pt x="2259" y="371"/>
                  </a:lnTo>
                  <a:lnTo>
                    <a:pt x="2270" y="102"/>
                  </a:lnTo>
                  <a:lnTo>
                    <a:pt x="2280" y="0"/>
                  </a:lnTo>
                  <a:lnTo>
                    <a:pt x="2291" y="102"/>
                  </a:lnTo>
                  <a:lnTo>
                    <a:pt x="2302" y="371"/>
                  </a:lnTo>
                  <a:lnTo>
                    <a:pt x="2312" y="715"/>
                  </a:lnTo>
                  <a:lnTo>
                    <a:pt x="2323" y="1022"/>
                  </a:lnTo>
                  <a:lnTo>
                    <a:pt x="2333" y="838"/>
                  </a:lnTo>
                  <a:lnTo>
                    <a:pt x="2344" y="805"/>
                  </a:lnTo>
                  <a:lnTo>
                    <a:pt x="2354" y="891"/>
                  </a:lnTo>
                  <a:lnTo>
                    <a:pt x="2365" y="1022"/>
                  </a:lnTo>
                  <a:lnTo>
                    <a:pt x="2375" y="920"/>
                  </a:lnTo>
                  <a:lnTo>
                    <a:pt x="2386" y="892"/>
                  </a:lnTo>
                  <a:lnTo>
                    <a:pt x="2397" y="938"/>
                  </a:lnTo>
                  <a:lnTo>
                    <a:pt x="2407" y="1022"/>
                  </a:lnTo>
                  <a:lnTo>
                    <a:pt x="2418" y="951"/>
                  </a:lnTo>
                  <a:lnTo>
                    <a:pt x="2428" y="929"/>
                  </a:lnTo>
                  <a:lnTo>
                    <a:pt x="2439" y="961"/>
                  </a:lnTo>
                  <a:lnTo>
                    <a:pt x="2449" y="1022"/>
                  </a:lnTo>
                  <a:lnTo>
                    <a:pt x="2460" y="968"/>
                  </a:lnTo>
                  <a:lnTo>
                    <a:pt x="2470" y="949"/>
                  </a:lnTo>
                  <a:lnTo>
                    <a:pt x="2481" y="973"/>
                  </a:lnTo>
                  <a:lnTo>
                    <a:pt x="2492" y="1022"/>
                  </a:lnTo>
                  <a:lnTo>
                    <a:pt x="2502" y="978"/>
                  </a:lnTo>
                  <a:lnTo>
                    <a:pt x="2513" y="962"/>
                  </a:lnTo>
                  <a:lnTo>
                    <a:pt x="2523" y="982"/>
                  </a:lnTo>
                  <a:lnTo>
                    <a:pt x="2534" y="1022"/>
                  </a:lnTo>
                  <a:lnTo>
                    <a:pt x="2544" y="985"/>
                  </a:lnTo>
                  <a:lnTo>
                    <a:pt x="2555" y="971"/>
                  </a:lnTo>
                  <a:lnTo>
                    <a:pt x="2566" y="987"/>
                  </a:lnTo>
                  <a:lnTo>
                    <a:pt x="2576" y="1022"/>
                  </a:lnTo>
                  <a:lnTo>
                    <a:pt x="2587" y="990"/>
                  </a:lnTo>
                  <a:lnTo>
                    <a:pt x="2597" y="978"/>
                  </a:lnTo>
                  <a:lnTo>
                    <a:pt x="2608" y="992"/>
                  </a:lnTo>
                  <a:lnTo>
                    <a:pt x="2618" y="1022"/>
                  </a:lnTo>
                  <a:lnTo>
                    <a:pt x="2629" y="994"/>
                  </a:lnTo>
                  <a:lnTo>
                    <a:pt x="2639" y="983"/>
                  </a:lnTo>
                  <a:lnTo>
                    <a:pt x="2650" y="995"/>
                  </a:lnTo>
                  <a:lnTo>
                    <a:pt x="2661" y="1022"/>
                  </a:lnTo>
                  <a:lnTo>
                    <a:pt x="2671" y="996"/>
                  </a:lnTo>
                  <a:lnTo>
                    <a:pt x="2682" y="987"/>
                  </a:lnTo>
                  <a:lnTo>
                    <a:pt x="2692" y="998"/>
                  </a:lnTo>
                </a:path>
              </a:pathLst>
            </a:custGeom>
            <a:noFill/>
            <a:ln w="3175" cap="flat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38" name="Freeform 245"/>
            <p:cNvSpPr>
              <a:spLocks/>
            </p:cNvSpPr>
            <p:nvPr/>
          </p:nvSpPr>
          <p:spPr bwMode="auto">
            <a:xfrm>
              <a:off x="5470826" y="4052980"/>
              <a:ext cx="2672064" cy="1007398"/>
            </a:xfrm>
            <a:custGeom>
              <a:avLst/>
              <a:gdLst>
                <a:gd name="T0" fmla="*/ 42 w 2692"/>
                <a:gd name="T1" fmla="*/ 1022 h 1022"/>
                <a:gd name="T2" fmla="*/ 95 w 2692"/>
                <a:gd name="T3" fmla="*/ 1001 h 1022"/>
                <a:gd name="T4" fmla="*/ 148 w 2692"/>
                <a:gd name="T5" fmla="*/ 994 h 1022"/>
                <a:gd name="T6" fmla="*/ 201 w 2692"/>
                <a:gd name="T7" fmla="*/ 1004 h 1022"/>
                <a:gd name="T8" fmla="*/ 254 w 2692"/>
                <a:gd name="T9" fmla="*/ 1022 h 1022"/>
                <a:gd name="T10" fmla="*/ 306 w 2692"/>
                <a:gd name="T11" fmla="*/ 1006 h 1022"/>
                <a:gd name="T12" fmla="*/ 359 w 2692"/>
                <a:gd name="T13" fmla="*/ 1001 h 1022"/>
                <a:gd name="T14" fmla="*/ 412 w 2692"/>
                <a:gd name="T15" fmla="*/ 1008 h 1022"/>
                <a:gd name="T16" fmla="*/ 465 w 2692"/>
                <a:gd name="T17" fmla="*/ 1022 h 1022"/>
                <a:gd name="T18" fmla="*/ 517 w 2692"/>
                <a:gd name="T19" fmla="*/ 1009 h 1022"/>
                <a:gd name="T20" fmla="*/ 570 w 2692"/>
                <a:gd name="T21" fmla="*/ 1004 h 1022"/>
                <a:gd name="T22" fmla="*/ 623 w 2692"/>
                <a:gd name="T23" fmla="*/ 1010 h 1022"/>
                <a:gd name="T24" fmla="*/ 676 w 2692"/>
                <a:gd name="T25" fmla="*/ 1022 h 1022"/>
                <a:gd name="T26" fmla="*/ 729 w 2692"/>
                <a:gd name="T27" fmla="*/ 1010 h 1022"/>
                <a:gd name="T28" fmla="*/ 781 w 2692"/>
                <a:gd name="T29" fmla="*/ 1006 h 1022"/>
                <a:gd name="T30" fmla="*/ 834 w 2692"/>
                <a:gd name="T31" fmla="*/ 1011 h 1022"/>
                <a:gd name="T32" fmla="*/ 887 w 2692"/>
                <a:gd name="T33" fmla="*/ 1022 h 1022"/>
                <a:gd name="T34" fmla="*/ 940 w 2692"/>
                <a:gd name="T35" fmla="*/ 1011 h 1022"/>
                <a:gd name="T36" fmla="*/ 993 w 2692"/>
                <a:gd name="T37" fmla="*/ 1006 h 1022"/>
                <a:gd name="T38" fmla="*/ 1045 w 2692"/>
                <a:gd name="T39" fmla="*/ 1011 h 1022"/>
                <a:gd name="T40" fmla="*/ 1098 w 2692"/>
                <a:gd name="T41" fmla="*/ 1022 h 1022"/>
                <a:gd name="T42" fmla="*/ 1151 w 2692"/>
                <a:gd name="T43" fmla="*/ 1011 h 1022"/>
                <a:gd name="T44" fmla="*/ 1204 w 2692"/>
                <a:gd name="T45" fmla="*/ 1006 h 1022"/>
                <a:gd name="T46" fmla="*/ 1257 w 2692"/>
                <a:gd name="T47" fmla="*/ 1010 h 1022"/>
                <a:gd name="T48" fmla="*/ 1309 w 2692"/>
                <a:gd name="T49" fmla="*/ 1022 h 1022"/>
                <a:gd name="T50" fmla="*/ 1362 w 2692"/>
                <a:gd name="T51" fmla="*/ 1010 h 1022"/>
                <a:gd name="T52" fmla="*/ 1415 w 2692"/>
                <a:gd name="T53" fmla="*/ 1004 h 1022"/>
                <a:gd name="T54" fmla="*/ 1468 w 2692"/>
                <a:gd name="T55" fmla="*/ 1009 h 1022"/>
                <a:gd name="T56" fmla="*/ 1520 w 2692"/>
                <a:gd name="T57" fmla="*/ 1022 h 1022"/>
                <a:gd name="T58" fmla="*/ 1573 w 2692"/>
                <a:gd name="T59" fmla="*/ 1007 h 1022"/>
                <a:gd name="T60" fmla="*/ 1626 w 2692"/>
                <a:gd name="T61" fmla="*/ 1000 h 1022"/>
                <a:gd name="T62" fmla="*/ 1679 w 2692"/>
                <a:gd name="T63" fmla="*/ 1006 h 1022"/>
                <a:gd name="T64" fmla="*/ 1732 w 2692"/>
                <a:gd name="T65" fmla="*/ 1022 h 1022"/>
                <a:gd name="T66" fmla="*/ 1784 w 2692"/>
                <a:gd name="T67" fmla="*/ 1003 h 1022"/>
                <a:gd name="T68" fmla="*/ 1837 w 2692"/>
                <a:gd name="T69" fmla="*/ 992 h 1022"/>
                <a:gd name="T70" fmla="*/ 1890 w 2692"/>
                <a:gd name="T71" fmla="*/ 999 h 1022"/>
                <a:gd name="T72" fmla="*/ 1943 w 2692"/>
                <a:gd name="T73" fmla="*/ 1022 h 1022"/>
                <a:gd name="T74" fmla="*/ 1995 w 2692"/>
                <a:gd name="T75" fmla="*/ 992 h 1022"/>
                <a:gd name="T76" fmla="*/ 2048 w 2692"/>
                <a:gd name="T77" fmla="*/ 971 h 1022"/>
                <a:gd name="T78" fmla="*/ 2101 w 2692"/>
                <a:gd name="T79" fmla="*/ 978 h 1022"/>
                <a:gd name="T80" fmla="*/ 2154 w 2692"/>
                <a:gd name="T81" fmla="*/ 1022 h 1022"/>
                <a:gd name="T82" fmla="*/ 2207 w 2692"/>
                <a:gd name="T83" fmla="*/ 938 h 1022"/>
                <a:gd name="T84" fmla="*/ 2259 w 2692"/>
                <a:gd name="T85" fmla="*/ 805 h 1022"/>
                <a:gd name="T86" fmla="*/ 2312 w 2692"/>
                <a:gd name="T87" fmla="*/ 102 h 1022"/>
                <a:gd name="T88" fmla="*/ 2365 w 2692"/>
                <a:gd name="T89" fmla="*/ 1022 h 1022"/>
                <a:gd name="T90" fmla="*/ 2418 w 2692"/>
                <a:gd name="T91" fmla="*/ 920 h 1022"/>
                <a:gd name="T92" fmla="*/ 2470 w 2692"/>
                <a:gd name="T93" fmla="*/ 929 h 1022"/>
                <a:gd name="T94" fmla="*/ 2523 w 2692"/>
                <a:gd name="T95" fmla="*/ 973 h 1022"/>
                <a:gd name="T96" fmla="*/ 2576 w 2692"/>
                <a:gd name="T97" fmla="*/ 1022 h 1022"/>
                <a:gd name="T98" fmla="*/ 2629 w 2692"/>
                <a:gd name="T99" fmla="*/ 990 h 1022"/>
                <a:gd name="T100" fmla="*/ 2682 w 2692"/>
                <a:gd name="T101" fmla="*/ 983 h 10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692" h="1022">
                  <a:moveTo>
                    <a:pt x="0" y="1022"/>
                  </a:moveTo>
                  <a:lnTo>
                    <a:pt x="11" y="996"/>
                  </a:lnTo>
                  <a:lnTo>
                    <a:pt x="21" y="987"/>
                  </a:lnTo>
                  <a:lnTo>
                    <a:pt x="32" y="998"/>
                  </a:lnTo>
                  <a:lnTo>
                    <a:pt x="42" y="1022"/>
                  </a:lnTo>
                  <a:lnTo>
                    <a:pt x="53" y="999"/>
                  </a:lnTo>
                  <a:lnTo>
                    <a:pt x="64" y="990"/>
                  </a:lnTo>
                  <a:lnTo>
                    <a:pt x="74" y="1000"/>
                  </a:lnTo>
                  <a:lnTo>
                    <a:pt x="85" y="1022"/>
                  </a:lnTo>
                  <a:lnTo>
                    <a:pt x="95" y="1001"/>
                  </a:lnTo>
                  <a:lnTo>
                    <a:pt x="106" y="992"/>
                  </a:lnTo>
                  <a:lnTo>
                    <a:pt x="116" y="1002"/>
                  </a:lnTo>
                  <a:lnTo>
                    <a:pt x="127" y="1022"/>
                  </a:lnTo>
                  <a:lnTo>
                    <a:pt x="137" y="1002"/>
                  </a:lnTo>
                  <a:lnTo>
                    <a:pt x="148" y="994"/>
                  </a:lnTo>
                  <a:lnTo>
                    <a:pt x="159" y="1003"/>
                  </a:lnTo>
                  <a:lnTo>
                    <a:pt x="169" y="1022"/>
                  </a:lnTo>
                  <a:lnTo>
                    <a:pt x="180" y="1003"/>
                  </a:lnTo>
                  <a:lnTo>
                    <a:pt x="190" y="996"/>
                  </a:lnTo>
                  <a:lnTo>
                    <a:pt x="201" y="1004"/>
                  </a:lnTo>
                  <a:lnTo>
                    <a:pt x="211" y="1022"/>
                  </a:lnTo>
                  <a:lnTo>
                    <a:pt x="222" y="1005"/>
                  </a:lnTo>
                  <a:lnTo>
                    <a:pt x="232" y="998"/>
                  </a:lnTo>
                  <a:lnTo>
                    <a:pt x="243" y="1005"/>
                  </a:lnTo>
                  <a:lnTo>
                    <a:pt x="254" y="1022"/>
                  </a:lnTo>
                  <a:lnTo>
                    <a:pt x="264" y="1006"/>
                  </a:lnTo>
                  <a:lnTo>
                    <a:pt x="275" y="999"/>
                  </a:lnTo>
                  <a:lnTo>
                    <a:pt x="285" y="1006"/>
                  </a:lnTo>
                  <a:lnTo>
                    <a:pt x="296" y="1022"/>
                  </a:lnTo>
                  <a:lnTo>
                    <a:pt x="306" y="1006"/>
                  </a:lnTo>
                  <a:lnTo>
                    <a:pt x="317" y="1000"/>
                  </a:lnTo>
                  <a:lnTo>
                    <a:pt x="328" y="1007"/>
                  </a:lnTo>
                  <a:lnTo>
                    <a:pt x="338" y="1022"/>
                  </a:lnTo>
                  <a:lnTo>
                    <a:pt x="349" y="1007"/>
                  </a:lnTo>
                  <a:lnTo>
                    <a:pt x="359" y="1001"/>
                  </a:lnTo>
                  <a:lnTo>
                    <a:pt x="370" y="1007"/>
                  </a:lnTo>
                  <a:lnTo>
                    <a:pt x="380" y="1022"/>
                  </a:lnTo>
                  <a:lnTo>
                    <a:pt x="391" y="1008"/>
                  </a:lnTo>
                  <a:lnTo>
                    <a:pt x="401" y="1002"/>
                  </a:lnTo>
                  <a:lnTo>
                    <a:pt x="412" y="1008"/>
                  </a:lnTo>
                  <a:lnTo>
                    <a:pt x="423" y="1022"/>
                  </a:lnTo>
                  <a:lnTo>
                    <a:pt x="433" y="1008"/>
                  </a:lnTo>
                  <a:lnTo>
                    <a:pt x="444" y="1003"/>
                  </a:lnTo>
                  <a:lnTo>
                    <a:pt x="454" y="1009"/>
                  </a:lnTo>
                  <a:lnTo>
                    <a:pt x="465" y="1022"/>
                  </a:lnTo>
                  <a:lnTo>
                    <a:pt x="475" y="1009"/>
                  </a:lnTo>
                  <a:lnTo>
                    <a:pt x="486" y="1003"/>
                  </a:lnTo>
                  <a:lnTo>
                    <a:pt x="496" y="1009"/>
                  </a:lnTo>
                  <a:lnTo>
                    <a:pt x="507" y="1022"/>
                  </a:lnTo>
                  <a:lnTo>
                    <a:pt x="517" y="1009"/>
                  </a:lnTo>
                  <a:lnTo>
                    <a:pt x="528" y="1004"/>
                  </a:lnTo>
                  <a:lnTo>
                    <a:pt x="539" y="1009"/>
                  </a:lnTo>
                  <a:lnTo>
                    <a:pt x="549" y="1022"/>
                  </a:lnTo>
                  <a:lnTo>
                    <a:pt x="560" y="1010"/>
                  </a:lnTo>
                  <a:lnTo>
                    <a:pt x="570" y="1004"/>
                  </a:lnTo>
                  <a:lnTo>
                    <a:pt x="581" y="1010"/>
                  </a:lnTo>
                  <a:lnTo>
                    <a:pt x="591" y="1022"/>
                  </a:lnTo>
                  <a:lnTo>
                    <a:pt x="602" y="1010"/>
                  </a:lnTo>
                  <a:lnTo>
                    <a:pt x="612" y="1005"/>
                  </a:lnTo>
                  <a:lnTo>
                    <a:pt x="623" y="1010"/>
                  </a:lnTo>
                  <a:lnTo>
                    <a:pt x="634" y="1022"/>
                  </a:lnTo>
                  <a:lnTo>
                    <a:pt x="644" y="1010"/>
                  </a:lnTo>
                  <a:lnTo>
                    <a:pt x="655" y="1005"/>
                  </a:lnTo>
                  <a:lnTo>
                    <a:pt x="665" y="1010"/>
                  </a:lnTo>
                  <a:lnTo>
                    <a:pt x="676" y="1022"/>
                  </a:lnTo>
                  <a:lnTo>
                    <a:pt x="686" y="1010"/>
                  </a:lnTo>
                  <a:lnTo>
                    <a:pt x="697" y="1005"/>
                  </a:lnTo>
                  <a:lnTo>
                    <a:pt x="708" y="1010"/>
                  </a:lnTo>
                  <a:lnTo>
                    <a:pt x="718" y="1022"/>
                  </a:lnTo>
                  <a:lnTo>
                    <a:pt x="729" y="1010"/>
                  </a:lnTo>
                  <a:lnTo>
                    <a:pt x="739" y="1006"/>
                  </a:lnTo>
                  <a:lnTo>
                    <a:pt x="750" y="1010"/>
                  </a:lnTo>
                  <a:lnTo>
                    <a:pt x="760" y="1022"/>
                  </a:lnTo>
                  <a:lnTo>
                    <a:pt x="771" y="1010"/>
                  </a:lnTo>
                  <a:lnTo>
                    <a:pt x="781" y="1006"/>
                  </a:lnTo>
                  <a:lnTo>
                    <a:pt x="792" y="1011"/>
                  </a:lnTo>
                  <a:lnTo>
                    <a:pt x="803" y="1022"/>
                  </a:lnTo>
                  <a:lnTo>
                    <a:pt x="813" y="1011"/>
                  </a:lnTo>
                  <a:lnTo>
                    <a:pt x="824" y="1006"/>
                  </a:lnTo>
                  <a:lnTo>
                    <a:pt x="834" y="1011"/>
                  </a:lnTo>
                  <a:lnTo>
                    <a:pt x="845" y="1022"/>
                  </a:lnTo>
                  <a:lnTo>
                    <a:pt x="855" y="1011"/>
                  </a:lnTo>
                  <a:lnTo>
                    <a:pt x="866" y="1006"/>
                  </a:lnTo>
                  <a:lnTo>
                    <a:pt x="876" y="1011"/>
                  </a:lnTo>
                  <a:lnTo>
                    <a:pt x="887" y="1022"/>
                  </a:lnTo>
                  <a:lnTo>
                    <a:pt x="898" y="1011"/>
                  </a:lnTo>
                  <a:lnTo>
                    <a:pt x="908" y="1006"/>
                  </a:lnTo>
                  <a:lnTo>
                    <a:pt x="919" y="1011"/>
                  </a:lnTo>
                  <a:lnTo>
                    <a:pt x="929" y="1022"/>
                  </a:lnTo>
                  <a:lnTo>
                    <a:pt x="940" y="1011"/>
                  </a:lnTo>
                  <a:lnTo>
                    <a:pt x="950" y="1006"/>
                  </a:lnTo>
                  <a:lnTo>
                    <a:pt x="961" y="1011"/>
                  </a:lnTo>
                  <a:lnTo>
                    <a:pt x="971" y="1022"/>
                  </a:lnTo>
                  <a:lnTo>
                    <a:pt x="982" y="1011"/>
                  </a:lnTo>
                  <a:lnTo>
                    <a:pt x="993" y="1006"/>
                  </a:lnTo>
                  <a:lnTo>
                    <a:pt x="1003" y="1011"/>
                  </a:lnTo>
                  <a:lnTo>
                    <a:pt x="1014" y="1022"/>
                  </a:lnTo>
                  <a:lnTo>
                    <a:pt x="1024" y="1011"/>
                  </a:lnTo>
                  <a:lnTo>
                    <a:pt x="1035" y="1006"/>
                  </a:lnTo>
                  <a:lnTo>
                    <a:pt x="1045" y="1011"/>
                  </a:lnTo>
                  <a:lnTo>
                    <a:pt x="1056" y="1022"/>
                  </a:lnTo>
                  <a:lnTo>
                    <a:pt x="1066" y="1011"/>
                  </a:lnTo>
                  <a:lnTo>
                    <a:pt x="1077" y="1006"/>
                  </a:lnTo>
                  <a:lnTo>
                    <a:pt x="1088" y="1011"/>
                  </a:lnTo>
                  <a:lnTo>
                    <a:pt x="1098" y="1022"/>
                  </a:lnTo>
                  <a:lnTo>
                    <a:pt x="1109" y="1011"/>
                  </a:lnTo>
                  <a:lnTo>
                    <a:pt x="1119" y="1006"/>
                  </a:lnTo>
                  <a:lnTo>
                    <a:pt x="1130" y="1011"/>
                  </a:lnTo>
                  <a:lnTo>
                    <a:pt x="1140" y="1022"/>
                  </a:lnTo>
                  <a:lnTo>
                    <a:pt x="1151" y="1011"/>
                  </a:lnTo>
                  <a:lnTo>
                    <a:pt x="1161" y="1006"/>
                  </a:lnTo>
                  <a:lnTo>
                    <a:pt x="1172" y="1010"/>
                  </a:lnTo>
                  <a:lnTo>
                    <a:pt x="1183" y="1022"/>
                  </a:lnTo>
                  <a:lnTo>
                    <a:pt x="1193" y="1010"/>
                  </a:lnTo>
                  <a:lnTo>
                    <a:pt x="1204" y="1006"/>
                  </a:lnTo>
                  <a:lnTo>
                    <a:pt x="1214" y="1010"/>
                  </a:lnTo>
                  <a:lnTo>
                    <a:pt x="1225" y="1022"/>
                  </a:lnTo>
                  <a:lnTo>
                    <a:pt x="1235" y="1010"/>
                  </a:lnTo>
                  <a:lnTo>
                    <a:pt x="1246" y="1005"/>
                  </a:lnTo>
                  <a:lnTo>
                    <a:pt x="1257" y="1010"/>
                  </a:lnTo>
                  <a:lnTo>
                    <a:pt x="1267" y="1022"/>
                  </a:lnTo>
                  <a:lnTo>
                    <a:pt x="1278" y="1010"/>
                  </a:lnTo>
                  <a:lnTo>
                    <a:pt x="1288" y="1005"/>
                  </a:lnTo>
                  <a:lnTo>
                    <a:pt x="1299" y="1010"/>
                  </a:lnTo>
                  <a:lnTo>
                    <a:pt x="1309" y="1022"/>
                  </a:lnTo>
                  <a:lnTo>
                    <a:pt x="1320" y="1010"/>
                  </a:lnTo>
                  <a:lnTo>
                    <a:pt x="1330" y="1005"/>
                  </a:lnTo>
                  <a:lnTo>
                    <a:pt x="1341" y="1010"/>
                  </a:lnTo>
                  <a:lnTo>
                    <a:pt x="1352" y="1022"/>
                  </a:lnTo>
                  <a:lnTo>
                    <a:pt x="1362" y="1010"/>
                  </a:lnTo>
                  <a:lnTo>
                    <a:pt x="1373" y="1004"/>
                  </a:lnTo>
                  <a:lnTo>
                    <a:pt x="1383" y="1010"/>
                  </a:lnTo>
                  <a:lnTo>
                    <a:pt x="1394" y="1022"/>
                  </a:lnTo>
                  <a:lnTo>
                    <a:pt x="1404" y="1009"/>
                  </a:lnTo>
                  <a:lnTo>
                    <a:pt x="1415" y="1004"/>
                  </a:lnTo>
                  <a:lnTo>
                    <a:pt x="1425" y="1009"/>
                  </a:lnTo>
                  <a:lnTo>
                    <a:pt x="1436" y="1022"/>
                  </a:lnTo>
                  <a:lnTo>
                    <a:pt x="1446" y="1009"/>
                  </a:lnTo>
                  <a:lnTo>
                    <a:pt x="1457" y="1003"/>
                  </a:lnTo>
                  <a:lnTo>
                    <a:pt x="1468" y="1009"/>
                  </a:lnTo>
                  <a:lnTo>
                    <a:pt x="1478" y="1022"/>
                  </a:lnTo>
                  <a:lnTo>
                    <a:pt x="1489" y="1009"/>
                  </a:lnTo>
                  <a:lnTo>
                    <a:pt x="1499" y="1003"/>
                  </a:lnTo>
                  <a:lnTo>
                    <a:pt x="1510" y="1008"/>
                  </a:lnTo>
                  <a:lnTo>
                    <a:pt x="1520" y="1022"/>
                  </a:lnTo>
                  <a:lnTo>
                    <a:pt x="1531" y="1008"/>
                  </a:lnTo>
                  <a:lnTo>
                    <a:pt x="1541" y="1002"/>
                  </a:lnTo>
                  <a:lnTo>
                    <a:pt x="1552" y="1008"/>
                  </a:lnTo>
                  <a:lnTo>
                    <a:pt x="1563" y="1022"/>
                  </a:lnTo>
                  <a:lnTo>
                    <a:pt x="1573" y="1007"/>
                  </a:lnTo>
                  <a:lnTo>
                    <a:pt x="1584" y="1001"/>
                  </a:lnTo>
                  <a:lnTo>
                    <a:pt x="1594" y="1007"/>
                  </a:lnTo>
                  <a:lnTo>
                    <a:pt x="1605" y="1022"/>
                  </a:lnTo>
                  <a:lnTo>
                    <a:pt x="1615" y="1007"/>
                  </a:lnTo>
                  <a:lnTo>
                    <a:pt x="1626" y="1000"/>
                  </a:lnTo>
                  <a:lnTo>
                    <a:pt x="1637" y="1006"/>
                  </a:lnTo>
                  <a:lnTo>
                    <a:pt x="1647" y="1022"/>
                  </a:lnTo>
                  <a:lnTo>
                    <a:pt x="1658" y="1006"/>
                  </a:lnTo>
                  <a:lnTo>
                    <a:pt x="1668" y="999"/>
                  </a:lnTo>
                  <a:lnTo>
                    <a:pt x="1679" y="1006"/>
                  </a:lnTo>
                  <a:lnTo>
                    <a:pt x="1689" y="1022"/>
                  </a:lnTo>
                  <a:lnTo>
                    <a:pt x="1700" y="1005"/>
                  </a:lnTo>
                  <a:lnTo>
                    <a:pt x="1710" y="998"/>
                  </a:lnTo>
                  <a:lnTo>
                    <a:pt x="1721" y="1005"/>
                  </a:lnTo>
                  <a:lnTo>
                    <a:pt x="1732" y="1022"/>
                  </a:lnTo>
                  <a:lnTo>
                    <a:pt x="1742" y="1004"/>
                  </a:lnTo>
                  <a:lnTo>
                    <a:pt x="1753" y="996"/>
                  </a:lnTo>
                  <a:lnTo>
                    <a:pt x="1763" y="1003"/>
                  </a:lnTo>
                  <a:lnTo>
                    <a:pt x="1774" y="1022"/>
                  </a:lnTo>
                  <a:lnTo>
                    <a:pt x="1784" y="1003"/>
                  </a:lnTo>
                  <a:lnTo>
                    <a:pt x="1795" y="994"/>
                  </a:lnTo>
                  <a:lnTo>
                    <a:pt x="1805" y="1002"/>
                  </a:lnTo>
                  <a:lnTo>
                    <a:pt x="1816" y="1022"/>
                  </a:lnTo>
                  <a:lnTo>
                    <a:pt x="1827" y="1002"/>
                  </a:lnTo>
                  <a:lnTo>
                    <a:pt x="1837" y="992"/>
                  </a:lnTo>
                  <a:lnTo>
                    <a:pt x="1848" y="1001"/>
                  </a:lnTo>
                  <a:lnTo>
                    <a:pt x="1858" y="1022"/>
                  </a:lnTo>
                  <a:lnTo>
                    <a:pt x="1869" y="1000"/>
                  </a:lnTo>
                  <a:lnTo>
                    <a:pt x="1879" y="990"/>
                  </a:lnTo>
                  <a:lnTo>
                    <a:pt x="1890" y="999"/>
                  </a:lnTo>
                  <a:lnTo>
                    <a:pt x="1900" y="1022"/>
                  </a:lnTo>
                  <a:lnTo>
                    <a:pt x="1911" y="998"/>
                  </a:lnTo>
                  <a:lnTo>
                    <a:pt x="1921" y="987"/>
                  </a:lnTo>
                  <a:lnTo>
                    <a:pt x="1932" y="996"/>
                  </a:lnTo>
                  <a:lnTo>
                    <a:pt x="1943" y="1022"/>
                  </a:lnTo>
                  <a:lnTo>
                    <a:pt x="1953" y="995"/>
                  </a:lnTo>
                  <a:lnTo>
                    <a:pt x="1964" y="983"/>
                  </a:lnTo>
                  <a:lnTo>
                    <a:pt x="1974" y="994"/>
                  </a:lnTo>
                  <a:lnTo>
                    <a:pt x="1985" y="1022"/>
                  </a:lnTo>
                  <a:lnTo>
                    <a:pt x="1995" y="992"/>
                  </a:lnTo>
                  <a:lnTo>
                    <a:pt x="2006" y="978"/>
                  </a:lnTo>
                  <a:lnTo>
                    <a:pt x="2017" y="990"/>
                  </a:lnTo>
                  <a:lnTo>
                    <a:pt x="2027" y="1022"/>
                  </a:lnTo>
                  <a:lnTo>
                    <a:pt x="2038" y="987"/>
                  </a:lnTo>
                  <a:lnTo>
                    <a:pt x="2048" y="971"/>
                  </a:lnTo>
                  <a:lnTo>
                    <a:pt x="2059" y="985"/>
                  </a:lnTo>
                  <a:lnTo>
                    <a:pt x="2069" y="1022"/>
                  </a:lnTo>
                  <a:lnTo>
                    <a:pt x="2080" y="982"/>
                  </a:lnTo>
                  <a:lnTo>
                    <a:pt x="2090" y="962"/>
                  </a:lnTo>
                  <a:lnTo>
                    <a:pt x="2101" y="978"/>
                  </a:lnTo>
                  <a:lnTo>
                    <a:pt x="2112" y="1022"/>
                  </a:lnTo>
                  <a:lnTo>
                    <a:pt x="2122" y="973"/>
                  </a:lnTo>
                  <a:lnTo>
                    <a:pt x="2133" y="949"/>
                  </a:lnTo>
                  <a:lnTo>
                    <a:pt x="2143" y="968"/>
                  </a:lnTo>
                  <a:lnTo>
                    <a:pt x="2154" y="1022"/>
                  </a:lnTo>
                  <a:lnTo>
                    <a:pt x="2164" y="961"/>
                  </a:lnTo>
                  <a:lnTo>
                    <a:pt x="2175" y="929"/>
                  </a:lnTo>
                  <a:lnTo>
                    <a:pt x="2186" y="951"/>
                  </a:lnTo>
                  <a:lnTo>
                    <a:pt x="2196" y="1022"/>
                  </a:lnTo>
                  <a:lnTo>
                    <a:pt x="2207" y="938"/>
                  </a:lnTo>
                  <a:lnTo>
                    <a:pt x="2217" y="892"/>
                  </a:lnTo>
                  <a:lnTo>
                    <a:pt x="2228" y="920"/>
                  </a:lnTo>
                  <a:lnTo>
                    <a:pt x="2238" y="1022"/>
                  </a:lnTo>
                  <a:lnTo>
                    <a:pt x="2249" y="891"/>
                  </a:lnTo>
                  <a:lnTo>
                    <a:pt x="2259" y="805"/>
                  </a:lnTo>
                  <a:lnTo>
                    <a:pt x="2270" y="838"/>
                  </a:lnTo>
                  <a:lnTo>
                    <a:pt x="2280" y="1022"/>
                  </a:lnTo>
                  <a:lnTo>
                    <a:pt x="2291" y="715"/>
                  </a:lnTo>
                  <a:lnTo>
                    <a:pt x="2302" y="371"/>
                  </a:lnTo>
                  <a:lnTo>
                    <a:pt x="2312" y="102"/>
                  </a:lnTo>
                  <a:lnTo>
                    <a:pt x="2323" y="0"/>
                  </a:lnTo>
                  <a:lnTo>
                    <a:pt x="2333" y="102"/>
                  </a:lnTo>
                  <a:lnTo>
                    <a:pt x="2344" y="371"/>
                  </a:lnTo>
                  <a:lnTo>
                    <a:pt x="2354" y="715"/>
                  </a:lnTo>
                  <a:lnTo>
                    <a:pt x="2365" y="1022"/>
                  </a:lnTo>
                  <a:lnTo>
                    <a:pt x="2375" y="838"/>
                  </a:lnTo>
                  <a:lnTo>
                    <a:pt x="2386" y="805"/>
                  </a:lnTo>
                  <a:lnTo>
                    <a:pt x="2397" y="891"/>
                  </a:lnTo>
                  <a:lnTo>
                    <a:pt x="2407" y="1022"/>
                  </a:lnTo>
                  <a:lnTo>
                    <a:pt x="2418" y="920"/>
                  </a:lnTo>
                  <a:lnTo>
                    <a:pt x="2428" y="892"/>
                  </a:lnTo>
                  <a:lnTo>
                    <a:pt x="2439" y="938"/>
                  </a:lnTo>
                  <a:lnTo>
                    <a:pt x="2449" y="1022"/>
                  </a:lnTo>
                  <a:lnTo>
                    <a:pt x="2460" y="951"/>
                  </a:lnTo>
                  <a:lnTo>
                    <a:pt x="2470" y="929"/>
                  </a:lnTo>
                  <a:lnTo>
                    <a:pt x="2481" y="961"/>
                  </a:lnTo>
                  <a:lnTo>
                    <a:pt x="2492" y="1022"/>
                  </a:lnTo>
                  <a:lnTo>
                    <a:pt x="2502" y="968"/>
                  </a:lnTo>
                  <a:lnTo>
                    <a:pt x="2513" y="949"/>
                  </a:lnTo>
                  <a:lnTo>
                    <a:pt x="2523" y="973"/>
                  </a:lnTo>
                  <a:lnTo>
                    <a:pt x="2534" y="1022"/>
                  </a:lnTo>
                  <a:lnTo>
                    <a:pt x="2544" y="978"/>
                  </a:lnTo>
                  <a:lnTo>
                    <a:pt x="2555" y="962"/>
                  </a:lnTo>
                  <a:lnTo>
                    <a:pt x="2566" y="982"/>
                  </a:lnTo>
                  <a:lnTo>
                    <a:pt x="2576" y="1022"/>
                  </a:lnTo>
                  <a:lnTo>
                    <a:pt x="2587" y="985"/>
                  </a:lnTo>
                  <a:lnTo>
                    <a:pt x="2597" y="971"/>
                  </a:lnTo>
                  <a:lnTo>
                    <a:pt x="2608" y="987"/>
                  </a:lnTo>
                  <a:lnTo>
                    <a:pt x="2618" y="1022"/>
                  </a:lnTo>
                  <a:lnTo>
                    <a:pt x="2629" y="990"/>
                  </a:lnTo>
                  <a:lnTo>
                    <a:pt x="2639" y="978"/>
                  </a:lnTo>
                  <a:lnTo>
                    <a:pt x="2650" y="992"/>
                  </a:lnTo>
                  <a:lnTo>
                    <a:pt x="2661" y="1022"/>
                  </a:lnTo>
                  <a:lnTo>
                    <a:pt x="2671" y="994"/>
                  </a:lnTo>
                  <a:lnTo>
                    <a:pt x="2682" y="983"/>
                  </a:lnTo>
                  <a:lnTo>
                    <a:pt x="2692" y="995"/>
                  </a:lnTo>
                </a:path>
              </a:pathLst>
            </a:custGeom>
            <a:noFill/>
            <a:ln w="3175" cap="flat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39" name="Freeform 246"/>
            <p:cNvSpPr>
              <a:spLocks/>
            </p:cNvSpPr>
            <p:nvPr/>
          </p:nvSpPr>
          <p:spPr bwMode="auto">
            <a:xfrm>
              <a:off x="5470826" y="4052980"/>
              <a:ext cx="2672064" cy="1007398"/>
            </a:xfrm>
            <a:custGeom>
              <a:avLst/>
              <a:gdLst>
                <a:gd name="T0" fmla="*/ 42 w 2692"/>
                <a:gd name="T1" fmla="*/ 1022 h 1022"/>
                <a:gd name="T2" fmla="*/ 95 w 2692"/>
                <a:gd name="T3" fmla="*/ 999 h 1022"/>
                <a:gd name="T4" fmla="*/ 148 w 2692"/>
                <a:gd name="T5" fmla="*/ 992 h 1022"/>
                <a:gd name="T6" fmla="*/ 201 w 2692"/>
                <a:gd name="T7" fmla="*/ 1003 h 1022"/>
                <a:gd name="T8" fmla="*/ 254 w 2692"/>
                <a:gd name="T9" fmla="*/ 1022 h 1022"/>
                <a:gd name="T10" fmla="*/ 306 w 2692"/>
                <a:gd name="T11" fmla="*/ 1006 h 1022"/>
                <a:gd name="T12" fmla="*/ 359 w 2692"/>
                <a:gd name="T13" fmla="*/ 1000 h 1022"/>
                <a:gd name="T14" fmla="*/ 412 w 2692"/>
                <a:gd name="T15" fmla="*/ 1007 h 1022"/>
                <a:gd name="T16" fmla="*/ 465 w 2692"/>
                <a:gd name="T17" fmla="*/ 1022 h 1022"/>
                <a:gd name="T18" fmla="*/ 517 w 2692"/>
                <a:gd name="T19" fmla="*/ 1009 h 1022"/>
                <a:gd name="T20" fmla="*/ 570 w 2692"/>
                <a:gd name="T21" fmla="*/ 1004 h 1022"/>
                <a:gd name="T22" fmla="*/ 623 w 2692"/>
                <a:gd name="T23" fmla="*/ 1010 h 1022"/>
                <a:gd name="T24" fmla="*/ 676 w 2692"/>
                <a:gd name="T25" fmla="*/ 1022 h 1022"/>
                <a:gd name="T26" fmla="*/ 729 w 2692"/>
                <a:gd name="T27" fmla="*/ 1010 h 1022"/>
                <a:gd name="T28" fmla="*/ 781 w 2692"/>
                <a:gd name="T29" fmla="*/ 1006 h 1022"/>
                <a:gd name="T30" fmla="*/ 834 w 2692"/>
                <a:gd name="T31" fmla="*/ 1011 h 1022"/>
                <a:gd name="T32" fmla="*/ 887 w 2692"/>
                <a:gd name="T33" fmla="*/ 1022 h 1022"/>
                <a:gd name="T34" fmla="*/ 940 w 2692"/>
                <a:gd name="T35" fmla="*/ 1011 h 1022"/>
                <a:gd name="T36" fmla="*/ 993 w 2692"/>
                <a:gd name="T37" fmla="*/ 1006 h 1022"/>
                <a:gd name="T38" fmla="*/ 1045 w 2692"/>
                <a:gd name="T39" fmla="*/ 1011 h 1022"/>
                <a:gd name="T40" fmla="*/ 1098 w 2692"/>
                <a:gd name="T41" fmla="*/ 1022 h 1022"/>
                <a:gd name="T42" fmla="*/ 1151 w 2692"/>
                <a:gd name="T43" fmla="*/ 1011 h 1022"/>
                <a:gd name="T44" fmla="*/ 1204 w 2692"/>
                <a:gd name="T45" fmla="*/ 1006 h 1022"/>
                <a:gd name="T46" fmla="*/ 1257 w 2692"/>
                <a:gd name="T47" fmla="*/ 1010 h 1022"/>
                <a:gd name="T48" fmla="*/ 1309 w 2692"/>
                <a:gd name="T49" fmla="*/ 1022 h 1022"/>
                <a:gd name="T50" fmla="*/ 1362 w 2692"/>
                <a:gd name="T51" fmla="*/ 1010 h 1022"/>
                <a:gd name="T52" fmla="*/ 1415 w 2692"/>
                <a:gd name="T53" fmla="*/ 1004 h 1022"/>
                <a:gd name="T54" fmla="*/ 1468 w 2692"/>
                <a:gd name="T55" fmla="*/ 1009 h 1022"/>
                <a:gd name="T56" fmla="*/ 1520 w 2692"/>
                <a:gd name="T57" fmla="*/ 1022 h 1022"/>
                <a:gd name="T58" fmla="*/ 1573 w 2692"/>
                <a:gd name="T59" fmla="*/ 1008 h 1022"/>
                <a:gd name="T60" fmla="*/ 1626 w 2692"/>
                <a:gd name="T61" fmla="*/ 1001 h 1022"/>
                <a:gd name="T62" fmla="*/ 1679 w 2692"/>
                <a:gd name="T63" fmla="*/ 1006 h 1022"/>
                <a:gd name="T64" fmla="*/ 1732 w 2692"/>
                <a:gd name="T65" fmla="*/ 1022 h 1022"/>
                <a:gd name="T66" fmla="*/ 1784 w 2692"/>
                <a:gd name="T67" fmla="*/ 1004 h 1022"/>
                <a:gd name="T68" fmla="*/ 1837 w 2692"/>
                <a:gd name="T69" fmla="*/ 994 h 1022"/>
                <a:gd name="T70" fmla="*/ 1890 w 2692"/>
                <a:gd name="T71" fmla="*/ 1001 h 1022"/>
                <a:gd name="T72" fmla="*/ 1943 w 2692"/>
                <a:gd name="T73" fmla="*/ 1022 h 1022"/>
                <a:gd name="T74" fmla="*/ 1995 w 2692"/>
                <a:gd name="T75" fmla="*/ 995 h 1022"/>
                <a:gd name="T76" fmla="*/ 2048 w 2692"/>
                <a:gd name="T77" fmla="*/ 978 h 1022"/>
                <a:gd name="T78" fmla="*/ 2101 w 2692"/>
                <a:gd name="T79" fmla="*/ 985 h 1022"/>
                <a:gd name="T80" fmla="*/ 2154 w 2692"/>
                <a:gd name="T81" fmla="*/ 1022 h 1022"/>
                <a:gd name="T82" fmla="*/ 2207 w 2692"/>
                <a:gd name="T83" fmla="*/ 961 h 1022"/>
                <a:gd name="T84" fmla="*/ 2259 w 2692"/>
                <a:gd name="T85" fmla="*/ 892 h 1022"/>
                <a:gd name="T86" fmla="*/ 2312 w 2692"/>
                <a:gd name="T87" fmla="*/ 838 h 1022"/>
                <a:gd name="T88" fmla="*/ 2365 w 2692"/>
                <a:gd name="T89" fmla="*/ 0 h 1022"/>
                <a:gd name="T90" fmla="*/ 2418 w 2692"/>
                <a:gd name="T91" fmla="*/ 838 h 1022"/>
                <a:gd name="T92" fmla="*/ 2470 w 2692"/>
                <a:gd name="T93" fmla="*/ 892 h 1022"/>
                <a:gd name="T94" fmla="*/ 2523 w 2692"/>
                <a:gd name="T95" fmla="*/ 961 h 1022"/>
                <a:gd name="T96" fmla="*/ 2576 w 2692"/>
                <a:gd name="T97" fmla="*/ 1022 h 1022"/>
                <a:gd name="T98" fmla="*/ 2629 w 2692"/>
                <a:gd name="T99" fmla="*/ 985 h 1022"/>
                <a:gd name="T100" fmla="*/ 2682 w 2692"/>
                <a:gd name="T101" fmla="*/ 978 h 10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692" h="1022">
                  <a:moveTo>
                    <a:pt x="0" y="1022"/>
                  </a:moveTo>
                  <a:lnTo>
                    <a:pt x="11" y="994"/>
                  </a:lnTo>
                  <a:lnTo>
                    <a:pt x="21" y="983"/>
                  </a:lnTo>
                  <a:lnTo>
                    <a:pt x="32" y="995"/>
                  </a:lnTo>
                  <a:lnTo>
                    <a:pt x="42" y="1022"/>
                  </a:lnTo>
                  <a:lnTo>
                    <a:pt x="53" y="996"/>
                  </a:lnTo>
                  <a:lnTo>
                    <a:pt x="64" y="987"/>
                  </a:lnTo>
                  <a:lnTo>
                    <a:pt x="74" y="998"/>
                  </a:lnTo>
                  <a:lnTo>
                    <a:pt x="85" y="1022"/>
                  </a:lnTo>
                  <a:lnTo>
                    <a:pt x="95" y="999"/>
                  </a:lnTo>
                  <a:lnTo>
                    <a:pt x="106" y="990"/>
                  </a:lnTo>
                  <a:lnTo>
                    <a:pt x="116" y="1000"/>
                  </a:lnTo>
                  <a:lnTo>
                    <a:pt x="127" y="1022"/>
                  </a:lnTo>
                  <a:lnTo>
                    <a:pt x="137" y="1001"/>
                  </a:lnTo>
                  <a:lnTo>
                    <a:pt x="148" y="992"/>
                  </a:lnTo>
                  <a:lnTo>
                    <a:pt x="159" y="1002"/>
                  </a:lnTo>
                  <a:lnTo>
                    <a:pt x="169" y="1022"/>
                  </a:lnTo>
                  <a:lnTo>
                    <a:pt x="180" y="1002"/>
                  </a:lnTo>
                  <a:lnTo>
                    <a:pt x="190" y="994"/>
                  </a:lnTo>
                  <a:lnTo>
                    <a:pt x="201" y="1003"/>
                  </a:lnTo>
                  <a:lnTo>
                    <a:pt x="211" y="1022"/>
                  </a:lnTo>
                  <a:lnTo>
                    <a:pt x="222" y="1003"/>
                  </a:lnTo>
                  <a:lnTo>
                    <a:pt x="232" y="996"/>
                  </a:lnTo>
                  <a:lnTo>
                    <a:pt x="243" y="1004"/>
                  </a:lnTo>
                  <a:lnTo>
                    <a:pt x="254" y="1022"/>
                  </a:lnTo>
                  <a:lnTo>
                    <a:pt x="264" y="1005"/>
                  </a:lnTo>
                  <a:lnTo>
                    <a:pt x="275" y="998"/>
                  </a:lnTo>
                  <a:lnTo>
                    <a:pt x="285" y="1005"/>
                  </a:lnTo>
                  <a:lnTo>
                    <a:pt x="296" y="1022"/>
                  </a:lnTo>
                  <a:lnTo>
                    <a:pt x="306" y="1006"/>
                  </a:lnTo>
                  <a:lnTo>
                    <a:pt x="317" y="999"/>
                  </a:lnTo>
                  <a:lnTo>
                    <a:pt x="328" y="1006"/>
                  </a:lnTo>
                  <a:lnTo>
                    <a:pt x="338" y="1022"/>
                  </a:lnTo>
                  <a:lnTo>
                    <a:pt x="349" y="1006"/>
                  </a:lnTo>
                  <a:lnTo>
                    <a:pt x="359" y="1000"/>
                  </a:lnTo>
                  <a:lnTo>
                    <a:pt x="370" y="1007"/>
                  </a:lnTo>
                  <a:lnTo>
                    <a:pt x="380" y="1022"/>
                  </a:lnTo>
                  <a:lnTo>
                    <a:pt x="391" y="1007"/>
                  </a:lnTo>
                  <a:lnTo>
                    <a:pt x="401" y="1001"/>
                  </a:lnTo>
                  <a:lnTo>
                    <a:pt x="412" y="1007"/>
                  </a:lnTo>
                  <a:lnTo>
                    <a:pt x="423" y="1022"/>
                  </a:lnTo>
                  <a:lnTo>
                    <a:pt x="433" y="1008"/>
                  </a:lnTo>
                  <a:lnTo>
                    <a:pt x="444" y="1002"/>
                  </a:lnTo>
                  <a:lnTo>
                    <a:pt x="454" y="1008"/>
                  </a:lnTo>
                  <a:lnTo>
                    <a:pt x="465" y="1022"/>
                  </a:lnTo>
                  <a:lnTo>
                    <a:pt x="475" y="1008"/>
                  </a:lnTo>
                  <a:lnTo>
                    <a:pt x="486" y="1003"/>
                  </a:lnTo>
                  <a:lnTo>
                    <a:pt x="496" y="1009"/>
                  </a:lnTo>
                  <a:lnTo>
                    <a:pt x="507" y="1022"/>
                  </a:lnTo>
                  <a:lnTo>
                    <a:pt x="517" y="1009"/>
                  </a:lnTo>
                  <a:lnTo>
                    <a:pt x="528" y="1003"/>
                  </a:lnTo>
                  <a:lnTo>
                    <a:pt x="539" y="1009"/>
                  </a:lnTo>
                  <a:lnTo>
                    <a:pt x="549" y="1022"/>
                  </a:lnTo>
                  <a:lnTo>
                    <a:pt x="560" y="1009"/>
                  </a:lnTo>
                  <a:lnTo>
                    <a:pt x="570" y="1004"/>
                  </a:lnTo>
                  <a:lnTo>
                    <a:pt x="581" y="1009"/>
                  </a:lnTo>
                  <a:lnTo>
                    <a:pt x="591" y="1022"/>
                  </a:lnTo>
                  <a:lnTo>
                    <a:pt x="602" y="1010"/>
                  </a:lnTo>
                  <a:lnTo>
                    <a:pt x="612" y="1004"/>
                  </a:lnTo>
                  <a:lnTo>
                    <a:pt x="623" y="1010"/>
                  </a:lnTo>
                  <a:lnTo>
                    <a:pt x="634" y="1022"/>
                  </a:lnTo>
                  <a:lnTo>
                    <a:pt x="644" y="1010"/>
                  </a:lnTo>
                  <a:lnTo>
                    <a:pt x="655" y="1005"/>
                  </a:lnTo>
                  <a:lnTo>
                    <a:pt x="665" y="1010"/>
                  </a:lnTo>
                  <a:lnTo>
                    <a:pt x="676" y="1022"/>
                  </a:lnTo>
                  <a:lnTo>
                    <a:pt x="686" y="1010"/>
                  </a:lnTo>
                  <a:lnTo>
                    <a:pt x="697" y="1005"/>
                  </a:lnTo>
                  <a:lnTo>
                    <a:pt x="708" y="1010"/>
                  </a:lnTo>
                  <a:lnTo>
                    <a:pt x="718" y="1022"/>
                  </a:lnTo>
                  <a:lnTo>
                    <a:pt x="729" y="1010"/>
                  </a:lnTo>
                  <a:lnTo>
                    <a:pt x="739" y="1005"/>
                  </a:lnTo>
                  <a:lnTo>
                    <a:pt x="750" y="1010"/>
                  </a:lnTo>
                  <a:lnTo>
                    <a:pt x="760" y="1022"/>
                  </a:lnTo>
                  <a:lnTo>
                    <a:pt x="771" y="1010"/>
                  </a:lnTo>
                  <a:lnTo>
                    <a:pt x="781" y="1006"/>
                  </a:lnTo>
                  <a:lnTo>
                    <a:pt x="792" y="1010"/>
                  </a:lnTo>
                  <a:lnTo>
                    <a:pt x="803" y="1022"/>
                  </a:lnTo>
                  <a:lnTo>
                    <a:pt x="813" y="1010"/>
                  </a:lnTo>
                  <a:lnTo>
                    <a:pt x="824" y="1006"/>
                  </a:lnTo>
                  <a:lnTo>
                    <a:pt x="834" y="1011"/>
                  </a:lnTo>
                  <a:lnTo>
                    <a:pt x="845" y="1022"/>
                  </a:lnTo>
                  <a:lnTo>
                    <a:pt x="855" y="1011"/>
                  </a:lnTo>
                  <a:lnTo>
                    <a:pt x="866" y="1006"/>
                  </a:lnTo>
                  <a:lnTo>
                    <a:pt x="876" y="1011"/>
                  </a:lnTo>
                  <a:lnTo>
                    <a:pt x="887" y="1022"/>
                  </a:lnTo>
                  <a:lnTo>
                    <a:pt x="898" y="1011"/>
                  </a:lnTo>
                  <a:lnTo>
                    <a:pt x="908" y="1006"/>
                  </a:lnTo>
                  <a:lnTo>
                    <a:pt x="919" y="1011"/>
                  </a:lnTo>
                  <a:lnTo>
                    <a:pt x="929" y="1022"/>
                  </a:lnTo>
                  <a:lnTo>
                    <a:pt x="940" y="1011"/>
                  </a:lnTo>
                  <a:lnTo>
                    <a:pt x="950" y="1006"/>
                  </a:lnTo>
                  <a:lnTo>
                    <a:pt x="961" y="1011"/>
                  </a:lnTo>
                  <a:lnTo>
                    <a:pt x="971" y="1022"/>
                  </a:lnTo>
                  <a:lnTo>
                    <a:pt x="982" y="1011"/>
                  </a:lnTo>
                  <a:lnTo>
                    <a:pt x="993" y="1006"/>
                  </a:lnTo>
                  <a:lnTo>
                    <a:pt x="1003" y="1011"/>
                  </a:lnTo>
                  <a:lnTo>
                    <a:pt x="1014" y="1022"/>
                  </a:lnTo>
                  <a:lnTo>
                    <a:pt x="1024" y="1011"/>
                  </a:lnTo>
                  <a:lnTo>
                    <a:pt x="1035" y="1006"/>
                  </a:lnTo>
                  <a:lnTo>
                    <a:pt x="1045" y="1011"/>
                  </a:lnTo>
                  <a:lnTo>
                    <a:pt x="1056" y="1022"/>
                  </a:lnTo>
                  <a:lnTo>
                    <a:pt x="1066" y="1011"/>
                  </a:lnTo>
                  <a:lnTo>
                    <a:pt x="1077" y="1006"/>
                  </a:lnTo>
                  <a:lnTo>
                    <a:pt x="1088" y="1011"/>
                  </a:lnTo>
                  <a:lnTo>
                    <a:pt x="1098" y="1022"/>
                  </a:lnTo>
                  <a:lnTo>
                    <a:pt x="1109" y="1011"/>
                  </a:lnTo>
                  <a:lnTo>
                    <a:pt x="1119" y="1006"/>
                  </a:lnTo>
                  <a:lnTo>
                    <a:pt x="1130" y="1011"/>
                  </a:lnTo>
                  <a:lnTo>
                    <a:pt x="1140" y="1022"/>
                  </a:lnTo>
                  <a:lnTo>
                    <a:pt x="1151" y="1011"/>
                  </a:lnTo>
                  <a:lnTo>
                    <a:pt x="1161" y="1006"/>
                  </a:lnTo>
                  <a:lnTo>
                    <a:pt x="1172" y="1011"/>
                  </a:lnTo>
                  <a:lnTo>
                    <a:pt x="1183" y="1022"/>
                  </a:lnTo>
                  <a:lnTo>
                    <a:pt x="1193" y="1011"/>
                  </a:lnTo>
                  <a:lnTo>
                    <a:pt x="1204" y="1006"/>
                  </a:lnTo>
                  <a:lnTo>
                    <a:pt x="1214" y="1010"/>
                  </a:lnTo>
                  <a:lnTo>
                    <a:pt x="1225" y="1022"/>
                  </a:lnTo>
                  <a:lnTo>
                    <a:pt x="1235" y="1010"/>
                  </a:lnTo>
                  <a:lnTo>
                    <a:pt x="1246" y="1006"/>
                  </a:lnTo>
                  <a:lnTo>
                    <a:pt x="1257" y="1010"/>
                  </a:lnTo>
                  <a:lnTo>
                    <a:pt x="1267" y="1022"/>
                  </a:lnTo>
                  <a:lnTo>
                    <a:pt x="1278" y="1010"/>
                  </a:lnTo>
                  <a:lnTo>
                    <a:pt x="1288" y="1005"/>
                  </a:lnTo>
                  <a:lnTo>
                    <a:pt x="1299" y="1010"/>
                  </a:lnTo>
                  <a:lnTo>
                    <a:pt x="1309" y="1022"/>
                  </a:lnTo>
                  <a:lnTo>
                    <a:pt x="1320" y="1010"/>
                  </a:lnTo>
                  <a:lnTo>
                    <a:pt x="1330" y="1005"/>
                  </a:lnTo>
                  <a:lnTo>
                    <a:pt x="1341" y="1010"/>
                  </a:lnTo>
                  <a:lnTo>
                    <a:pt x="1352" y="1022"/>
                  </a:lnTo>
                  <a:lnTo>
                    <a:pt x="1362" y="1010"/>
                  </a:lnTo>
                  <a:lnTo>
                    <a:pt x="1373" y="1005"/>
                  </a:lnTo>
                  <a:lnTo>
                    <a:pt x="1383" y="1010"/>
                  </a:lnTo>
                  <a:lnTo>
                    <a:pt x="1394" y="1022"/>
                  </a:lnTo>
                  <a:lnTo>
                    <a:pt x="1404" y="1010"/>
                  </a:lnTo>
                  <a:lnTo>
                    <a:pt x="1415" y="1004"/>
                  </a:lnTo>
                  <a:lnTo>
                    <a:pt x="1425" y="1010"/>
                  </a:lnTo>
                  <a:lnTo>
                    <a:pt x="1436" y="1022"/>
                  </a:lnTo>
                  <a:lnTo>
                    <a:pt x="1446" y="1009"/>
                  </a:lnTo>
                  <a:lnTo>
                    <a:pt x="1457" y="1004"/>
                  </a:lnTo>
                  <a:lnTo>
                    <a:pt x="1468" y="1009"/>
                  </a:lnTo>
                  <a:lnTo>
                    <a:pt x="1478" y="1022"/>
                  </a:lnTo>
                  <a:lnTo>
                    <a:pt x="1489" y="1009"/>
                  </a:lnTo>
                  <a:lnTo>
                    <a:pt x="1499" y="1003"/>
                  </a:lnTo>
                  <a:lnTo>
                    <a:pt x="1510" y="1009"/>
                  </a:lnTo>
                  <a:lnTo>
                    <a:pt x="1520" y="1022"/>
                  </a:lnTo>
                  <a:lnTo>
                    <a:pt x="1531" y="1009"/>
                  </a:lnTo>
                  <a:lnTo>
                    <a:pt x="1541" y="1003"/>
                  </a:lnTo>
                  <a:lnTo>
                    <a:pt x="1552" y="1008"/>
                  </a:lnTo>
                  <a:lnTo>
                    <a:pt x="1563" y="1022"/>
                  </a:lnTo>
                  <a:lnTo>
                    <a:pt x="1573" y="1008"/>
                  </a:lnTo>
                  <a:lnTo>
                    <a:pt x="1584" y="1002"/>
                  </a:lnTo>
                  <a:lnTo>
                    <a:pt x="1594" y="1008"/>
                  </a:lnTo>
                  <a:lnTo>
                    <a:pt x="1605" y="1022"/>
                  </a:lnTo>
                  <a:lnTo>
                    <a:pt x="1615" y="1007"/>
                  </a:lnTo>
                  <a:lnTo>
                    <a:pt x="1626" y="1001"/>
                  </a:lnTo>
                  <a:lnTo>
                    <a:pt x="1637" y="1007"/>
                  </a:lnTo>
                  <a:lnTo>
                    <a:pt x="1647" y="1022"/>
                  </a:lnTo>
                  <a:lnTo>
                    <a:pt x="1658" y="1007"/>
                  </a:lnTo>
                  <a:lnTo>
                    <a:pt x="1668" y="1000"/>
                  </a:lnTo>
                  <a:lnTo>
                    <a:pt x="1679" y="1006"/>
                  </a:lnTo>
                  <a:lnTo>
                    <a:pt x="1689" y="1022"/>
                  </a:lnTo>
                  <a:lnTo>
                    <a:pt x="1700" y="1006"/>
                  </a:lnTo>
                  <a:lnTo>
                    <a:pt x="1710" y="999"/>
                  </a:lnTo>
                  <a:lnTo>
                    <a:pt x="1721" y="1006"/>
                  </a:lnTo>
                  <a:lnTo>
                    <a:pt x="1732" y="1022"/>
                  </a:lnTo>
                  <a:lnTo>
                    <a:pt x="1742" y="1005"/>
                  </a:lnTo>
                  <a:lnTo>
                    <a:pt x="1753" y="998"/>
                  </a:lnTo>
                  <a:lnTo>
                    <a:pt x="1763" y="1005"/>
                  </a:lnTo>
                  <a:lnTo>
                    <a:pt x="1774" y="1022"/>
                  </a:lnTo>
                  <a:lnTo>
                    <a:pt x="1784" y="1004"/>
                  </a:lnTo>
                  <a:lnTo>
                    <a:pt x="1795" y="996"/>
                  </a:lnTo>
                  <a:lnTo>
                    <a:pt x="1805" y="1003"/>
                  </a:lnTo>
                  <a:lnTo>
                    <a:pt x="1816" y="1022"/>
                  </a:lnTo>
                  <a:lnTo>
                    <a:pt x="1827" y="1003"/>
                  </a:lnTo>
                  <a:lnTo>
                    <a:pt x="1837" y="994"/>
                  </a:lnTo>
                  <a:lnTo>
                    <a:pt x="1848" y="1002"/>
                  </a:lnTo>
                  <a:lnTo>
                    <a:pt x="1858" y="1022"/>
                  </a:lnTo>
                  <a:lnTo>
                    <a:pt x="1869" y="1002"/>
                  </a:lnTo>
                  <a:lnTo>
                    <a:pt x="1879" y="992"/>
                  </a:lnTo>
                  <a:lnTo>
                    <a:pt x="1890" y="1001"/>
                  </a:lnTo>
                  <a:lnTo>
                    <a:pt x="1900" y="1022"/>
                  </a:lnTo>
                  <a:lnTo>
                    <a:pt x="1911" y="1000"/>
                  </a:lnTo>
                  <a:lnTo>
                    <a:pt x="1921" y="990"/>
                  </a:lnTo>
                  <a:lnTo>
                    <a:pt x="1932" y="999"/>
                  </a:lnTo>
                  <a:lnTo>
                    <a:pt x="1943" y="1022"/>
                  </a:lnTo>
                  <a:lnTo>
                    <a:pt x="1953" y="998"/>
                  </a:lnTo>
                  <a:lnTo>
                    <a:pt x="1964" y="987"/>
                  </a:lnTo>
                  <a:lnTo>
                    <a:pt x="1974" y="996"/>
                  </a:lnTo>
                  <a:lnTo>
                    <a:pt x="1985" y="1022"/>
                  </a:lnTo>
                  <a:lnTo>
                    <a:pt x="1995" y="995"/>
                  </a:lnTo>
                  <a:lnTo>
                    <a:pt x="2006" y="983"/>
                  </a:lnTo>
                  <a:lnTo>
                    <a:pt x="2017" y="994"/>
                  </a:lnTo>
                  <a:lnTo>
                    <a:pt x="2027" y="1022"/>
                  </a:lnTo>
                  <a:lnTo>
                    <a:pt x="2038" y="992"/>
                  </a:lnTo>
                  <a:lnTo>
                    <a:pt x="2048" y="978"/>
                  </a:lnTo>
                  <a:lnTo>
                    <a:pt x="2059" y="990"/>
                  </a:lnTo>
                  <a:lnTo>
                    <a:pt x="2069" y="1022"/>
                  </a:lnTo>
                  <a:lnTo>
                    <a:pt x="2080" y="987"/>
                  </a:lnTo>
                  <a:lnTo>
                    <a:pt x="2090" y="971"/>
                  </a:lnTo>
                  <a:lnTo>
                    <a:pt x="2101" y="985"/>
                  </a:lnTo>
                  <a:lnTo>
                    <a:pt x="2112" y="1022"/>
                  </a:lnTo>
                  <a:lnTo>
                    <a:pt x="2122" y="982"/>
                  </a:lnTo>
                  <a:lnTo>
                    <a:pt x="2133" y="962"/>
                  </a:lnTo>
                  <a:lnTo>
                    <a:pt x="2143" y="978"/>
                  </a:lnTo>
                  <a:lnTo>
                    <a:pt x="2154" y="1022"/>
                  </a:lnTo>
                  <a:lnTo>
                    <a:pt x="2164" y="973"/>
                  </a:lnTo>
                  <a:lnTo>
                    <a:pt x="2175" y="949"/>
                  </a:lnTo>
                  <a:lnTo>
                    <a:pt x="2186" y="968"/>
                  </a:lnTo>
                  <a:lnTo>
                    <a:pt x="2196" y="1022"/>
                  </a:lnTo>
                  <a:lnTo>
                    <a:pt x="2207" y="961"/>
                  </a:lnTo>
                  <a:lnTo>
                    <a:pt x="2217" y="929"/>
                  </a:lnTo>
                  <a:lnTo>
                    <a:pt x="2228" y="951"/>
                  </a:lnTo>
                  <a:lnTo>
                    <a:pt x="2238" y="1022"/>
                  </a:lnTo>
                  <a:lnTo>
                    <a:pt x="2249" y="938"/>
                  </a:lnTo>
                  <a:lnTo>
                    <a:pt x="2259" y="892"/>
                  </a:lnTo>
                  <a:lnTo>
                    <a:pt x="2270" y="920"/>
                  </a:lnTo>
                  <a:lnTo>
                    <a:pt x="2280" y="1022"/>
                  </a:lnTo>
                  <a:lnTo>
                    <a:pt x="2291" y="891"/>
                  </a:lnTo>
                  <a:lnTo>
                    <a:pt x="2302" y="805"/>
                  </a:lnTo>
                  <a:lnTo>
                    <a:pt x="2312" y="838"/>
                  </a:lnTo>
                  <a:lnTo>
                    <a:pt x="2323" y="1022"/>
                  </a:lnTo>
                  <a:lnTo>
                    <a:pt x="2333" y="715"/>
                  </a:lnTo>
                  <a:lnTo>
                    <a:pt x="2344" y="371"/>
                  </a:lnTo>
                  <a:lnTo>
                    <a:pt x="2354" y="102"/>
                  </a:lnTo>
                  <a:lnTo>
                    <a:pt x="2365" y="0"/>
                  </a:lnTo>
                  <a:lnTo>
                    <a:pt x="2375" y="102"/>
                  </a:lnTo>
                  <a:lnTo>
                    <a:pt x="2386" y="371"/>
                  </a:lnTo>
                  <a:lnTo>
                    <a:pt x="2397" y="715"/>
                  </a:lnTo>
                  <a:lnTo>
                    <a:pt x="2407" y="1022"/>
                  </a:lnTo>
                  <a:lnTo>
                    <a:pt x="2418" y="838"/>
                  </a:lnTo>
                  <a:lnTo>
                    <a:pt x="2428" y="805"/>
                  </a:lnTo>
                  <a:lnTo>
                    <a:pt x="2439" y="891"/>
                  </a:lnTo>
                  <a:lnTo>
                    <a:pt x="2449" y="1022"/>
                  </a:lnTo>
                  <a:lnTo>
                    <a:pt x="2460" y="920"/>
                  </a:lnTo>
                  <a:lnTo>
                    <a:pt x="2470" y="892"/>
                  </a:lnTo>
                  <a:lnTo>
                    <a:pt x="2481" y="938"/>
                  </a:lnTo>
                  <a:lnTo>
                    <a:pt x="2492" y="1022"/>
                  </a:lnTo>
                  <a:lnTo>
                    <a:pt x="2502" y="951"/>
                  </a:lnTo>
                  <a:lnTo>
                    <a:pt x="2513" y="929"/>
                  </a:lnTo>
                  <a:lnTo>
                    <a:pt x="2523" y="961"/>
                  </a:lnTo>
                  <a:lnTo>
                    <a:pt x="2534" y="1022"/>
                  </a:lnTo>
                  <a:lnTo>
                    <a:pt x="2544" y="968"/>
                  </a:lnTo>
                  <a:lnTo>
                    <a:pt x="2555" y="949"/>
                  </a:lnTo>
                  <a:lnTo>
                    <a:pt x="2566" y="973"/>
                  </a:lnTo>
                  <a:lnTo>
                    <a:pt x="2576" y="1022"/>
                  </a:lnTo>
                  <a:lnTo>
                    <a:pt x="2587" y="978"/>
                  </a:lnTo>
                  <a:lnTo>
                    <a:pt x="2597" y="962"/>
                  </a:lnTo>
                  <a:lnTo>
                    <a:pt x="2608" y="982"/>
                  </a:lnTo>
                  <a:lnTo>
                    <a:pt x="2618" y="1022"/>
                  </a:lnTo>
                  <a:lnTo>
                    <a:pt x="2629" y="985"/>
                  </a:lnTo>
                  <a:lnTo>
                    <a:pt x="2639" y="971"/>
                  </a:lnTo>
                  <a:lnTo>
                    <a:pt x="2650" y="987"/>
                  </a:lnTo>
                  <a:lnTo>
                    <a:pt x="2661" y="1022"/>
                  </a:lnTo>
                  <a:lnTo>
                    <a:pt x="2671" y="990"/>
                  </a:lnTo>
                  <a:lnTo>
                    <a:pt x="2682" y="978"/>
                  </a:lnTo>
                  <a:lnTo>
                    <a:pt x="2692" y="992"/>
                  </a:lnTo>
                </a:path>
              </a:pathLst>
            </a:custGeom>
            <a:noFill/>
            <a:ln w="3175" cap="flat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40" name="Freeform 247"/>
            <p:cNvSpPr>
              <a:spLocks/>
            </p:cNvSpPr>
            <p:nvPr/>
          </p:nvSpPr>
          <p:spPr bwMode="auto">
            <a:xfrm>
              <a:off x="5470826" y="4052980"/>
              <a:ext cx="2672064" cy="1007398"/>
            </a:xfrm>
            <a:custGeom>
              <a:avLst/>
              <a:gdLst>
                <a:gd name="T0" fmla="*/ 42 w 2692"/>
                <a:gd name="T1" fmla="*/ 1022 h 1022"/>
                <a:gd name="T2" fmla="*/ 95 w 2692"/>
                <a:gd name="T3" fmla="*/ 996 h 1022"/>
                <a:gd name="T4" fmla="*/ 148 w 2692"/>
                <a:gd name="T5" fmla="*/ 990 h 1022"/>
                <a:gd name="T6" fmla="*/ 201 w 2692"/>
                <a:gd name="T7" fmla="*/ 1002 h 1022"/>
                <a:gd name="T8" fmla="*/ 254 w 2692"/>
                <a:gd name="T9" fmla="*/ 1022 h 1022"/>
                <a:gd name="T10" fmla="*/ 306 w 2692"/>
                <a:gd name="T11" fmla="*/ 1005 h 1022"/>
                <a:gd name="T12" fmla="*/ 359 w 2692"/>
                <a:gd name="T13" fmla="*/ 999 h 1022"/>
                <a:gd name="T14" fmla="*/ 412 w 2692"/>
                <a:gd name="T15" fmla="*/ 1007 h 1022"/>
                <a:gd name="T16" fmla="*/ 465 w 2692"/>
                <a:gd name="T17" fmla="*/ 1022 h 1022"/>
                <a:gd name="T18" fmla="*/ 517 w 2692"/>
                <a:gd name="T19" fmla="*/ 1008 h 1022"/>
                <a:gd name="T20" fmla="*/ 570 w 2692"/>
                <a:gd name="T21" fmla="*/ 1003 h 1022"/>
                <a:gd name="T22" fmla="*/ 623 w 2692"/>
                <a:gd name="T23" fmla="*/ 1009 h 1022"/>
                <a:gd name="T24" fmla="*/ 676 w 2692"/>
                <a:gd name="T25" fmla="*/ 1022 h 1022"/>
                <a:gd name="T26" fmla="*/ 729 w 2692"/>
                <a:gd name="T27" fmla="*/ 1010 h 1022"/>
                <a:gd name="T28" fmla="*/ 781 w 2692"/>
                <a:gd name="T29" fmla="*/ 1005 h 1022"/>
                <a:gd name="T30" fmla="*/ 834 w 2692"/>
                <a:gd name="T31" fmla="*/ 1010 h 1022"/>
                <a:gd name="T32" fmla="*/ 887 w 2692"/>
                <a:gd name="T33" fmla="*/ 1022 h 1022"/>
                <a:gd name="T34" fmla="*/ 940 w 2692"/>
                <a:gd name="T35" fmla="*/ 1011 h 1022"/>
                <a:gd name="T36" fmla="*/ 993 w 2692"/>
                <a:gd name="T37" fmla="*/ 1006 h 1022"/>
                <a:gd name="T38" fmla="*/ 1045 w 2692"/>
                <a:gd name="T39" fmla="*/ 1011 h 1022"/>
                <a:gd name="T40" fmla="*/ 1098 w 2692"/>
                <a:gd name="T41" fmla="*/ 1022 h 1022"/>
                <a:gd name="T42" fmla="*/ 1151 w 2692"/>
                <a:gd name="T43" fmla="*/ 1011 h 1022"/>
                <a:gd name="T44" fmla="*/ 1204 w 2692"/>
                <a:gd name="T45" fmla="*/ 1006 h 1022"/>
                <a:gd name="T46" fmla="*/ 1257 w 2692"/>
                <a:gd name="T47" fmla="*/ 1010 h 1022"/>
                <a:gd name="T48" fmla="*/ 1309 w 2692"/>
                <a:gd name="T49" fmla="*/ 1022 h 1022"/>
                <a:gd name="T50" fmla="*/ 1362 w 2692"/>
                <a:gd name="T51" fmla="*/ 1010 h 1022"/>
                <a:gd name="T52" fmla="*/ 1415 w 2692"/>
                <a:gd name="T53" fmla="*/ 1005 h 1022"/>
                <a:gd name="T54" fmla="*/ 1468 w 2692"/>
                <a:gd name="T55" fmla="*/ 1010 h 1022"/>
                <a:gd name="T56" fmla="*/ 1520 w 2692"/>
                <a:gd name="T57" fmla="*/ 1022 h 1022"/>
                <a:gd name="T58" fmla="*/ 1573 w 2692"/>
                <a:gd name="T59" fmla="*/ 1009 h 1022"/>
                <a:gd name="T60" fmla="*/ 1626 w 2692"/>
                <a:gd name="T61" fmla="*/ 1002 h 1022"/>
                <a:gd name="T62" fmla="*/ 1679 w 2692"/>
                <a:gd name="T63" fmla="*/ 1007 h 1022"/>
                <a:gd name="T64" fmla="*/ 1732 w 2692"/>
                <a:gd name="T65" fmla="*/ 1022 h 1022"/>
                <a:gd name="T66" fmla="*/ 1784 w 2692"/>
                <a:gd name="T67" fmla="*/ 1005 h 1022"/>
                <a:gd name="T68" fmla="*/ 1837 w 2692"/>
                <a:gd name="T69" fmla="*/ 996 h 1022"/>
                <a:gd name="T70" fmla="*/ 1890 w 2692"/>
                <a:gd name="T71" fmla="*/ 1002 h 1022"/>
                <a:gd name="T72" fmla="*/ 1943 w 2692"/>
                <a:gd name="T73" fmla="*/ 1022 h 1022"/>
                <a:gd name="T74" fmla="*/ 1995 w 2692"/>
                <a:gd name="T75" fmla="*/ 998 h 1022"/>
                <a:gd name="T76" fmla="*/ 2048 w 2692"/>
                <a:gd name="T77" fmla="*/ 983 h 1022"/>
                <a:gd name="T78" fmla="*/ 2101 w 2692"/>
                <a:gd name="T79" fmla="*/ 990 h 1022"/>
                <a:gd name="T80" fmla="*/ 2154 w 2692"/>
                <a:gd name="T81" fmla="*/ 1022 h 1022"/>
                <a:gd name="T82" fmla="*/ 2207 w 2692"/>
                <a:gd name="T83" fmla="*/ 973 h 1022"/>
                <a:gd name="T84" fmla="*/ 2259 w 2692"/>
                <a:gd name="T85" fmla="*/ 929 h 1022"/>
                <a:gd name="T86" fmla="*/ 2312 w 2692"/>
                <a:gd name="T87" fmla="*/ 920 h 1022"/>
                <a:gd name="T88" fmla="*/ 2365 w 2692"/>
                <a:gd name="T89" fmla="*/ 1022 h 1022"/>
                <a:gd name="T90" fmla="*/ 2418 w 2692"/>
                <a:gd name="T91" fmla="*/ 102 h 1022"/>
                <a:gd name="T92" fmla="*/ 2470 w 2692"/>
                <a:gd name="T93" fmla="*/ 805 h 1022"/>
                <a:gd name="T94" fmla="*/ 2523 w 2692"/>
                <a:gd name="T95" fmla="*/ 938 h 1022"/>
                <a:gd name="T96" fmla="*/ 2576 w 2692"/>
                <a:gd name="T97" fmla="*/ 1022 h 1022"/>
                <a:gd name="T98" fmla="*/ 2629 w 2692"/>
                <a:gd name="T99" fmla="*/ 978 h 1022"/>
                <a:gd name="T100" fmla="*/ 2682 w 2692"/>
                <a:gd name="T101" fmla="*/ 971 h 10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692" h="1022">
                  <a:moveTo>
                    <a:pt x="0" y="1022"/>
                  </a:moveTo>
                  <a:lnTo>
                    <a:pt x="11" y="990"/>
                  </a:lnTo>
                  <a:lnTo>
                    <a:pt x="21" y="978"/>
                  </a:lnTo>
                  <a:lnTo>
                    <a:pt x="32" y="992"/>
                  </a:lnTo>
                  <a:lnTo>
                    <a:pt x="42" y="1022"/>
                  </a:lnTo>
                  <a:lnTo>
                    <a:pt x="53" y="994"/>
                  </a:lnTo>
                  <a:lnTo>
                    <a:pt x="64" y="983"/>
                  </a:lnTo>
                  <a:lnTo>
                    <a:pt x="74" y="995"/>
                  </a:lnTo>
                  <a:lnTo>
                    <a:pt x="85" y="1022"/>
                  </a:lnTo>
                  <a:lnTo>
                    <a:pt x="95" y="996"/>
                  </a:lnTo>
                  <a:lnTo>
                    <a:pt x="106" y="987"/>
                  </a:lnTo>
                  <a:lnTo>
                    <a:pt x="116" y="998"/>
                  </a:lnTo>
                  <a:lnTo>
                    <a:pt x="127" y="1022"/>
                  </a:lnTo>
                  <a:lnTo>
                    <a:pt x="137" y="999"/>
                  </a:lnTo>
                  <a:lnTo>
                    <a:pt x="148" y="990"/>
                  </a:lnTo>
                  <a:lnTo>
                    <a:pt x="159" y="1000"/>
                  </a:lnTo>
                  <a:lnTo>
                    <a:pt x="169" y="1022"/>
                  </a:lnTo>
                  <a:lnTo>
                    <a:pt x="180" y="1001"/>
                  </a:lnTo>
                  <a:lnTo>
                    <a:pt x="190" y="992"/>
                  </a:lnTo>
                  <a:lnTo>
                    <a:pt x="201" y="1002"/>
                  </a:lnTo>
                  <a:lnTo>
                    <a:pt x="211" y="1022"/>
                  </a:lnTo>
                  <a:lnTo>
                    <a:pt x="222" y="1002"/>
                  </a:lnTo>
                  <a:lnTo>
                    <a:pt x="232" y="994"/>
                  </a:lnTo>
                  <a:lnTo>
                    <a:pt x="243" y="1003"/>
                  </a:lnTo>
                  <a:lnTo>
                    <a:pt x="254" y="1022"/>
                  </a:lnTo>
                  <a:lnTo>
                    <a:pt x="264" y="1003"/>
                  </a:lnTo>
                  <a:lnTo>
                    <a:pt x="275" y="996"/>
                  </a:lnTo>
                  <a:lnTo>
                    <a:pt x="285" y="1004"/>
                  </a:lnTo>
                  <a:lnTo>
                    <a:pt x="296" y="1022"/>
                  </a:lnTo>
                  <a:lnTo>
                    <a:pt x="306" y="1005"/>
                  </a:lnTo>
                  <a:lnTo>
                    <a:pt x="317" y="998"/>
                  </a:lnTo>
                  <a:lnTo>
                    <a:pt x="328" y="1005"/>
                  </a:lnTo>
                  <a:lnTo>
                    <a:pt x="338" y="1022"/>
                  </a:lnTo>
                  <a:lnTo>
                    <a:pt x="349" y="1006"/>
                  </a:lnTo>
                  <a:lnTo>
                    <a:pt x="359" y="999"/>
                  </a:lnTo>
                  <a:lnTo>
                    <a:pt x="370" y="1006"/>
                  </a:lnTo>
                  <a:lnTo>
                    <a:pt x="380" y="1022"/>
                  </a:lnTo>
                  <a:lnTo>
                    <a:pt x="391" y="1006"/>
                  </a:lnTo>
                  <a:lnTo>
                    <a:pt x="401" y="1000"/>
                  </a:lnTo>
                  <a:lnTo>
                    <a:pt x="412" y="1007"/>
                  </a:lnTo>
                  <a:lnTo>
                    <a:pt x="423" y="1022"/>
                  </a:lnTo>
                  <a:lnTo>
                    <a:pt x="433" y="1007"/>
                  </a:lnTo>
                  <a:lnTo>
                    <a:pt x="444" y="1001"/>
                  </a:lnTo>
                  <a:lnTo>
                    <a:pt x="454" y="1007"/>
                  </a:lnTo>
                  <a:lnTo>
                    <a:pt x="465" y="1022"/>
                  </a:lnTo>
                  <a:lnTo>
                    <a:pt x="475" y="1008"/>
                  </a:lnTo>
                  <a:lnTo>
                    <a:pt x="486" y="1002"/>
                  </a:lnTo>
                  <a:lnTo>
                    <a:pt x="496" y="1008"/>
                  </a:lnTo>
                  <a:lnTo>
                    <a:pt x="507" y="1022"/>
                  </a:lnTo>
                  <a:lnTo>
                    <a:pt x="517" y="1008"/>
                  </a:lnTo>
                  <a:lnTo>
                    <a:pt x="528" y="1003"/>
                  </a:lnTo>
                  <a:lnTo>
                    <a:pt x="539" y="1009"/>
                  </a:lnTo>
                  <a:lnTo>
                    <a:pt x="549" y="1022"/>
                  </a:lnTo>
                  <a:lnTo>
                    <a:pt x="560" y="1009"/>
                  </a:lnTo>
                  <a:lnTo>
                    <a:pt x="570" y="1003"/>
                  </a:lnTo>
                  <a:lnTo>
                    <a:pt x="581" y="1009"/>
                  </a:lnTo>
                  <a:lnTo>
                    <a:pt x="591" y="1022"/>
                  </a:lnTo>
                  <a:lnTo>
                    <a:pt x="602" y="1009"/>
                  </a:lnTo>
                  <a:lnTo>
                    <a:pt x="612" y="1004"/>
                  </a:lnTo>
                  <a:lnTo>
                    <a:pt x="623" y="1009"/>
                  </a:lnTo>
                  <a:lnTo>
                    <a:pt x="634" y="1022"/>
                  </a:lnTo>
                  <a:lnTo>
                    <a:pt x="644" y="1010"/>
                  </a:lnTo>
                  <a:lnTo>
                    <a:pt x="655" y="1004"/>
                  </a:lnTo>
                  <a:lnTo>
                    <a:pt x="665" y="1010"/>
                  </a:lnTo>
                  <a:lnTo>
                    <a:pt x="676" y="1022"/>
                  </a:lnTo>
                  <a:lnTo>
                    <a:pt x="686" y="1010"/>
                  </a:lnTo>
                  <a:lnTo>
                    <a:pt x="697" y="1005"/>
                  </a:lnTo>
                  <a:lnTo>
                    <a:pt x="708" y="1010"/>
                  </a:lnTo>
                  <a:lnTo>
                    <a:pt x="718" y="1022"/>
                  </a:lnTo>
                  <a:lnTo>
                    <a:pt x="729" y="1010"/>
                  </a:lnTo>
                  <a:lnTo>
                    <a:pt x="739" y="1005"/>
                  </a:lnTo>
                  <a:lnTo>
                    <a:pt x="750" y="1010"/>
                  </a:lnTo>
                  <a:lnTo>
                    <a:pt x="760" y="1022"/>
                  </a:lnTo>
                  <a:lnTo>
                    <a:pt x="771" y="1010"/>
                  </a:lnTo>
                  <a:lnTo>
                    <a:pt x="781" y="1005"/>
                  </a:lnTo>
                  <a:lnTo>
                    <a:pt x="792" y="1010"/>
                  </a:lnTo>
                  <a:lnTo>
                    <a:pt x="803" y="1022"/>
                  </a:lnTo>
                  <a:lnTo>
                    <a:pt x="813" y="1010"/>
                  </a:lnTo>
                  <a:lnTo>
                    <a:pt x="824" y="1006"/>
                  </a:lnTo>
                  <a:lnTo>
                    <a:pt x="834" y="1010"/>
                  </a:lnTo>
                  <a:lnTo>
                    <a:pt x="845" y="1022"/>
                  </a:lnTo>
                  <a:lnTo>
                    <a:pt x="855" y="1010"/>
                  </a:lnTo>
                  <a:lnTo>
                    <a:pt x="866" y="1006"/>
                  </a:lnTo>
                  <a:lnTo>
                    <a:pt x="876" y="1011"/>
                  </a:lnTo>
                  <a:lnTo>
                    <a:pt x="887" y="1022"/>
                  </a:lnTo>
                  <a:lnTo>
                    <a:pt x="898" y="1011"/>
                  </a:lnTo>
                  <a:lnTo>
                    <a:pt x="908" y="1006"/>
                  </a:lnTo>
                  <a:lnTo>
                    <a:pt x="919" y="1011"/>
                  </a:lnTo>
                  <a:lnTo>
                    <a:pt x="929" y="1022"/>
                  </a:lnTo>
                  <a:lnTo>
                    <a:pt x="940" y="1011"/>
                  </a:lnTo>
                  <a:lnTo>
                    <a:pt x="950" y="1006"/>
                  </a:lnTo>
                  <a:lnTo>
                    <a:pt x="961" y="1011"/>
                  </a:lnTo>
                  <a:lnTo>
                    <a:pt x="971" y="1022"/>
                  </a:lnTo>
                  <a:lnTo>
                    <a:pt x="982" y="1011"/>
                  </a:lnTo>
                  <a:lnTo>
                    <a:pt x="993" y="1006"/>
                  </a:lnTo>
                  <a:lnTo>
                    <a:pt x="1003" y="1011"/>
                  </a:lnTo>
                  <a:lnTo>
                    <a:pt x="1014" y="1022"/>
                  </a:lnTo>
                  <a:lnTo>
                    <a:pt x="1024" y="1011"/>
                  </a:lnTo>
                  <a:lnTo>
                    <a:pt x="1035" y="1006"/>
                  </a:lnTo>
                  <a:lnTo>
                    <a:pt x="1045" y="1011"/>
                  </a:lnTo>
                  <a:lnTo>
                    <a:pt x="1056" y="1022"/>
                  </a:lnTo>
                  <a:lnTo>
                    <a:pt x="1066" y="1011"/>
                  </a:lnTo>
                  <a:lnTo>
                    <a:pt x="1077" y="1006"/>
                  </a:lnTo>
                  <a:lnTo>
                    <a:pt x="1088" y="1011"/>
                  </a:lnTo>
                  <a:lnTo>
                    <a:pt x="1098" y="1022"/>
                  </a:lnTo>
                  <a:lnTo>
                    <a:pt x="1109" y="1011"/>
                  </a:lnTo>
                  <a:lnTo>
                    <a:pt x="1119" y="1006"/>
                  </a:lnTo>
                  <a:lnTo>
                    <a:pt x="1130" y="1011"/>
                  </a:lnTo>
                  <a:lnTo>
                    <a:pt x="1140" y="1022"/>
                  </a:lnTo>
                  <a:lnTo>
                    <a:pt x="1151" y="1011"/>
                  </a:lnTo>
                  <a:lnTo>
                    <a:pt x="1161" y="1006"/>
                  </a:lnTo>
                  <a:lnTo>
                    <a:pt x="1172" y="1011"/>
                  </a:lnTo>
                  <a:lnTo>
                    <a:pt x="1183" y="1022"/>
                  </a:lnTo>
                  <a:lnTo>
                    <a:pt x="1193" y="1011"/>
                  </a:lnTo>
                  <a:lnTo>
                    <a:pt x="1204" y="1006"/>
                  </a:lnTo>
                  <a:lnTo>
                    <a:pt x="1214" y="1011"/>
                  </a:lnTo>
                  <a:lnTo>
                    <a:pt x="1225" y="1022"/>
                  </a:lnTo>
                  <a:lnTo>
                    <a:pt x="1235" y="1011"/>
                  </a:lnTo>
                  <a:lnTo>
                    <a:pt x="1246" y="1006"/>
                  </a:lnTo>
                  <a:lnTo>
                    <a:pt x="1257" y="1010"/>
                  </a:lnTo>
                  <a:lnTo>
                    <a:pt x="1267" y="1022"/>
                  </a:lnTo>
                  <a:lnTo>
                    <a:pt x="1278" y="1010"/>
                  </a:lnTo>
                  <a:lnTo>
                    <a:pt x="1288" y="1006"/>
                  </a:lnTo>
                  <a:lnTo>
                    <a:pt x="1299" y="1010"/>
                  </a:lnTo>
                  <a:lnTo>
                    <a:pt x="1309" y="1022"/>
                  </a:lnTo>
                  <a:lnTo>
                    <a:pt x="1320" y="1010"/>
                  </a:lnTo>
                  <a:lnTo>
                    <a:pt x="1330" y="1005"/>
                  </a:lnTo>
                  <a:lnTo>
                    <a:pt x="1341" y="1010"/>
                  </a:lnTo>
                  <a:lnTo>
                    <a:pt x="1352" y="1022"/>
                  </a:lnTo>
                  <a:lnTo>
                    <a:pt x="1362" y="1010"/>
                  </a:lnTo>
                  <a:lnTo>
                    <a:pt x="1373" y="1005"/>
                  </a:lnTo>
                  <a:lnTo>
                    <a:pt x="1383" y="1010"/>
                  </a:lnTo>
                  <a:lnTo>
                    <a:pt x="1394" y="1022"/>
                  </a:lnTo>
                  <a:lnTo>
                    <a:pt x="1404" y="1010"/>
                  </a:lnTo>
                  <a:lnTo>
                    <a:pt x="1415" y="1005"/>
                  </a:lnTo>
                  <a:lnTo>
                    <a:pt x="1425" y="1010"/>
                  </a:lnTo>
                  <a:lnTo>
                    <a:pt x="1436" y="1022"/>
                  </a:lnTo>
                  <a:lnTo>
                    <a:pt x="1446" y="1010"/>
                  </a:lnTo>
                  <a:lnTo>
                    <a:pt x="1457" y="1004"/>
                  </a:lnTo>
                  <a:lnTo>
                    <a:pt x="1468" y="1010"/>
                  </a:lnTo>
                  <a:lnTo>
                    <a:pt x="1478" y="1022"/>
                  </a:lnTo>
                  <a:lnTo>
                    <a:pt x="1489" y="1009"/>
                  </a:lnTo>
                  <a:lnTo>
                    <a:pt x="1499" y="1004"/>
                  </a:lnTo>
                  <a:lnTo>
                    <a:pt x="1510" y="1009"/>
                  </a:lnTo>
                  <a:lnTo>
                    <a:pt x="1520" y="1022"/>
                  </a:lnTo>
                  <a:lnTo>
                    <a:pt x="1531" y="1009"/>
                  </a:lnTo>
                  <a:lnTo>
                    <a:pt x="1541" y="1003"/>
                  </a:lnTo>
                  <a:lnTo>
                    <a:pt x="1552" y="1009"/>
                  </a:lnTo>
                  <a:lnTo>
                    <a:pt x="1563" y="1022"/>
                  </a:lnTo>
                  <a:lnTo>
                    <a:pt x="1573" y="1009"/>
                  </a:lnTo>
                  <a:lnTo>
                    <a:pt x="1584" y="1003"/>
                  </a:lnTo>
                  <a:lnTo>
                    <a:pt x="1594" y="1008"/>
                  </a:lnTo>
                  <a:lnTo>
                    <a:pt x="1605" y="1022"/>
                  </a:lnTo>
                  <a:lnTo>
                    <a:pt x="1615" y="1008"/>
                  </a:lnTo>
                  <a:lnTo>
                    <a:pt x="1626" y="1002"/>
                  </a:lnTo>
                  <a:lnTo>
                    <a:pt x="1637" y="1008"/>
                  </a:lnTo>
                  <a:lnTo>
                    <a:pt x="1647" y="1022"/>
                  </a:lnTo>
                  <a:lnTo>
                    <a:pt x="1658" y="1007"/>
                  </a:lnTo>
                  <a:lnTo>
                    <a:pt x="1668" y="1001"/>
                  </a:lnTo>
                  <a:lnTo>
                    <a:pt x="1679" y="1007"/>
                  </a:lnTo>
                  <a:lnTo>
                    <a:pt x="1689" y="1022"/>
                  </a:lnTo>
                  <a:lnTo>
                    <a:pt x="1700" y="1007"/>
                  </a:lnTo>
                  <a:lnTo>
                    <a:pt x="1710" y="1000"/>
                  </a:lnTo>
                  <a:lnTo>
                    <a:pt x="1721" y="1006"/>
                  </a:lnTo>
                  <a:lnTo>
                    <a:pt x="1732" y="1022"/>
                  </a:lnTo>
                  <a:lnTo>
                    <a:pt x="1742" y="1006"/>
                  </a:lnTo>
                  <a:lnTo>
                    <a:pt x="1753" y="999"/>
                  </a:lnTo>
                  <a:lnTo>
                    <a:pt x="1763" y="1006"/>
                  </a:lnTo>
                  <a:lnTo>
                    <a:pt x="1774" y="1022"/>
                  </a:lnTo>
                  <a:lnTo>
                    <a:pt x="1784" y="1005"/>
                  </a:lnTo>
                  <a:lnTo>
                    <a:pt x="1795" y="998"/>
                  </a:lnTo>
                  <a:lnTo>
                    <a:pt x="1805" y="1005"/>
                  </a:lnTo>
                  <a:lnTo>
                    <a:pt x="1816" y="1022"/>
                  </a:lnTo>
                  <a:lnTo>
                    <a:pt x="1827" y="1004"/>
                  </a:lnTo>
                  <a:lnTo>
                    <a:pt x="1837" y="996"/>
                  </a:lnTo>
                  <a:lnTo>
                    <a:pt x="1848" y="1003"/>
                  </a:lnTo>
                  <a:lnTo>
                    <a:pt x="1858" y="1022"/>
                  </a:lnTo>
                  <a:lnTo>
                    <a:pt x="1869" y="1003"/>
                  </a:lnTo>
                  <a:lnTo>
                    <a:pt x="1879" y="994"/>
                  </a:lnTo>
                  <a:lnTo>
                    <a:pt x="1890" y="1002"/>
                  </a:lnTo>
                  <a:lnTo>
                    <a:pt x="1900" y="1022"/>
                  </a:lnTo>
                  <a:lnTo>
                    <a:pt x="1911" y="1002"/>
                  </a:lnTo>
                  <a:lnTo>
                    <a:pt x="1921" y="992"/>
                  </a:lnTo>
                  <a:lnTo>
                    <a:pt x="1932" y="1001"/>
                  </a:lnTo>
                  <a:lnTo>
                    <a:pt x="1943" y="1022"/>
                  </a:lnTo>
                  <a:lnTo>
                    <a:pt x="1953" y="1000"/>
                  </a:lnTo>
                  <a:lnTo>
                    <a:pt x="1964" y="990"/>
                  </a:lnTo>
                  <a:lnTo>
                    <a:pt x="1974" y="999"/>
                  </a:lnTo>
                  <a:lnTo>
                    <a:pt x="1985" y="1022"/>
                  </a:lnTo>
                  <a:lnTo>
                    <a:pt x="1995" y="998"/>
                  </a:lnTo>
                  <a:lnTo>
                    <a:pt x="2006" y="987"/>
                  </a:lnTo>
                  <a:lnTo>
                    <a:pt x="2017" y="996"/>
                  </a:lnTo>
                  <a:lnTo>
                    <a:pt x="2027" y="1022"/>
                  </a:lnTo>
                  <a:lnTo>
                    <a:pt x="2038" y="995"/>
                  </a:lnTo>
                  <a:lnTo>
                    <a:pt x="2048" y="983"/>
                  </a:lnTo>
                  <a:lnTo>
                    <a:pt x="2059" y="994"/>
                  </a:lnTo>
                  <a:lnTo>
                    <a:pt x="2069" y="1022"/>
                  </a:lnTo>
                  <a:lnTo>
                    <a:pt x="2080" y="992"/>
                  </a:lnTo>
                  <a:lnTo>
                    <a:pt x="2090" y="978"/>
                  </a:lnTo>
                  <a:lnTo>
                    <a:pt x="2101" y="990"/>
                  </a:lnTo>
                  <a:lnTo>
                    <a:pt x="2112" y="1022"/>
                  </a:lnTo>
                  <a:lnTo>
                    <a:pt x="2122" y="987"/>
                  </a:lnTo>
                  <a:lnTo>
                    <a:pt x="2133" y="971"/>
                  </a:lnTo>
                  <a:lnTo>
                    <a:pt x="2143" y="985"/>
                  </a:lnTo>
                  <a:lnTo>
                    <a:pt x="2154" y="1022"/>
                  </a:lnTo>
                  <a:lnTo>
                    <a:pt x="2164" y="982"/>
                  </a:lnTo>
                  <a:lnTo>
                    <a:pt x="2175" y="962"/>
                  </a:lnTo>
                  <a:lnTo>
                    <a:pt x="2186" y="978"/>
                  </a:lnTo>
                  <a:lnTo>
                    <a:pt x="2196" y="1022"/>
                  </a:lnTo>
                  <a:lnTo>
                    <a:pt x="2207" y="973"/>
                  </a:lnTo>
                  <a:lnTo>
                    <a:pt x="2217" y="949"/>
                  </a:lnTo>
                  <a:lnTo>
                    <a:pt x="2228" y="968"/>
                  </a:lnTo>
                  <a:lnTo>
                    <a:pt x="2238" y="1022"/>
                  </a:lnTo>
                  <a:lnTo>
                    <a:pt x="2249" y="961"/>
                  </a:lnTo>
                  <a:lnTo>
                    <a:pt x="2259" y="929"/>
                  </a:lnTo>
                  <a:lnTo>
                    <a:pt x="2270" y="951"/>
                  </a:lnTo>
                  <a:lnTo>
                    <a:pt x="2280" y="1022"/>
                  </a:lnTo>
                  <a:lnTo>
                    <a:pt x="2291" y="938"/>
                  </a:lnTo>
                  <a:lnTo>
                    <a:pt x="2302" y="892"/>
                  </a:lnTo>
                  <a:lnTo>
                    <a:pt x="2312" y="920"/>
                  </a:lnTo>
                  <a:lnTo>
                    <a:pt x="2323" y="1022"/>
                  </a:lnTo>
                  <a:lnTo>
                    <a:pt x="2333" y="891"/>
                  </a:lnTo>
                  <a:lnTo>
                    <a:pt x="2344" y="805"/>
                  </a:lnTo>
                  <a:lnTo>
                    <a:pt x="2354" y="838"/>
                  </a:lnTo>
                  <a:lnTo>
                    <a:pt x="2365" y="1022"/>
                  </a:lnTo>
                  <a:lnTo>
                    <a:pt x="2375" y="715"/>
                  </a:lnTo>
                  <a:lnTo>
                    <a:pt x="2386" y="371"/>
                  </a:lnTo>
                  <a:lnTo>
                    <a:pt x="2397" y="102"/>
                  </a:lnTo>
                  <a:lnTo>
                    <a:pt x="2407" y="0"/>
                  </a:lnTo>
                  <a:lnTo>
                    <a:pt x="2418" y="102"/>
                  </a:lnTo>
                  <a:lnTo>
                    <a:pt x="2428" y="371"/>
                  </a:lnTo>
                  <a:lnTo>
                    <a:pt x="2439" y="715"/>
                  </a:lnTo>
                  <a:lnTo>
                    <a:pt x="2449" y="1022"/>
                  </a:lnTo>
                  <a:lnTo>
                    <a:pt x="2460" y="838"/>
                  </a:lnTo>
                  <a:lnTo>
                    <a:pt x="2470" y="805"/>
                  </a:lnTo>
                  <a:lnTo>
                    <a:pt x="2481" y="891"/>
                  </a:lnTo>
                  <a:lnTo>
                    <a:pt x="2492" y="1022"/>
                  </a:lnTo>
                  <a:lnTo>
                    <a:pt x="2502" y="920"/>
                  </a:lnTo>
                  <a:lnTo>
                    <a:pt x="2513" y="892"/>
                  </a:lnTo>
                  <a:lnTo>
                    <a:pt x="2523" y="938"/>
                  </a:lnTo>
                  <a:lnTo>
                    <a:pt x="2534" y="1022"/>
                  </a:lnTo>
                  <a:lnTo>
                    <a:pt x="2544" y="951"/>
                  </a:lnTo>
                  <a:lnTo>
                    <a:pt x="2555" y="929"/>
                  </a:lnTo>
                  <a:lnTo>
                    <a:pt x="2566" y="961"/>
                  </a:lnTo>
                  <a:lnTo>
                    <a:pt x="2576" y="1022"/>
                  </a:lnTo>
                  <a:lnTo>
                    <a:pt x="2587" y="968"/>
                  </a:lnTo>
                  <a:lnTo>
                    <a:pt x="2597" y="949"/>
                  </a:lnTo>
                  <a:lnTo>
                    <a:pt x="2608" y="973"/>
                  </a:lnTo>
                  <a:lnTo>
                    <a:pt x="2618" y="1022"/>
                  </a:lnTo>
                  <a:lnTo>
                    <a:pt x="2629" y="978"/>
                  </a:lnTo>
                  <a:lnTo>
                    <a:pt x="2639" y="962"/>
                  </a:lnTo>
                  <a:lnTo>
                    <a:pt x="2650" y="982"/>
                  </a:lnTo>
                  <a:lnTo>
                    <a:pt x="2661" y="1022"/>
                  </a:lnTo>
                  <a:lnTo>
                    <a:pt x="2671" y="985"/>
                  </a:lnTo>
                  <a:lnTo>
                    <a:pt x="2682" y="971"/>
                  </a:lnTo>
                  <a:lnTo>
                    <a:pt x="2692" y="987"/>
                  </a:lnTo>
                </a:path>
              </a:pathLst>
            </a:custGeom>
            <a:noFill/>
            <a:ln w="3175" cap="flat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41" name="Freeform 248"/>
            <p:cNvSpPr>
              <a:spLocks/>
            </p:cNvSpPr>
            <p:nvPr/>
          </p:nvSpPr>
          <p:spPr bwMode="auto">
            <a:xfrm>
              <a:off x="5470826" y="4052980"/>
              <a:ext cx="2672064" cy="1007398"/>
            </a:xfrm>
            <a:custGeom>
              <a:avLst/>
              <a:gdLst>
                <a:gd name="T0" fmla="*/ 42 w 2692"/>
                <a:gd name="T1" fmla="*/ 1022 h 1022"/>
                <a:gd name="T2" fmla="*/ 95 w 2692"/>
                <a:gd name="T3" fmla="*/ 994 h 1022"/>
                <a:gd name="T4" fmla="*/ 148 w 2692"/>
                <a:gd name="T5" fmla="*/ 987 h 1022"/>
                <a:gd name="T6" fmla="*/ 201 w 2692"/>
                <a:gd name="T7" fmla="*/ 1000 h 1022"/>
                <a:gd name="T8" fmla="*/ 254 w 2692"/>
                <a:gd name="T9" fmla="*/ 1022 h 1022"/>
                <a:gd name="T10" fmla="*/ 306 w 2692"/>
                <a:gd name="T11" fmla="*/ 1003 h 1022"/>
                <a:gd name="T12" fmla="*/ 359 w 2692"/>
                <a:gd name="T13" fmla="*/ 998 h 1022"/>
                <a:gd name="T14" fmla="*/ 412 w 2692"/>
                <a:gd name="T15" fmla="*/ 1006 h 1022"/>
                <a:gd name="T16" fmla="*/ 465 w 2692"/>
                <a:gd name="T17" fmla="*/ 1022 h 1022"/>
                <a:gd name="T18" fmla="*/ 517 w 2692"/>
                <a:gd name="T19" fmla="*/ 1008 h 1022"/>
                <a:gd name="T20" fmla="*/ 570 w 2692"/>
                <a:gd name="T21" fmla="*/ 1003 h 1022"/>
                <a:gd name="T22" fmla="*/ 623 w 2692"/>
                <a:gd name="T23" fmla="*/ 1009 h 1022"/>
                <a:gd name="T24" fmla="*/ 676 w 2692"/>
                <a:gd name="T25" fmla="*/ 1022 h 1022"/>
                <a:gd name="T26" fmla="*/ 729 w 2692"/>
                <a:gd name="T27" fmla="*/ 1010 h 1022"/>
                <a:gd name="T28" fmla="*/ 781 w 2692"/>
                <a:gd name="T29" fmla="*/ 1005 h 1022"/>
                <a:gd name="T30" fmla="*/ 834 w 2692"/>
                <a:gd name="T31" fmla="*/ 1010 h 1022"/>
                <a:gd name="T32" fmla="*/ 887 w 2692"/>
                <a:gd name="T33" fmla="*/ 1022 h 1022"/>
                <a:gd name="T34" fmla="*/ 940 w 2692"/>
                <a:gd name="T35" fmla="*/ 1011 h 1022"/>
                <a:gd name="T36" fmla="*/ 993 w 2692"/>
                <a:gd name="T37" fmla="*/ 1006 h 1022"/>
                <a:gd name="T38" fmla="*/ 1045 w 2692"/>
                <a:gd name="T39" fmla="*/ 1011 h 1022"/>
                <a:gd name="T40" fmla="*/ 1098 w 2692"/>
                <a:gd name="T41" fmla="*/ 1022 h 1022"/>
                <a:gd name="T42" fmla="*/ 1151 w 2692"/>
                <a:gd name="T43" fmla="*/ 1011 h 1022"/>
                <a:gd name="T44" fmla="*/ 1204 w 2692"/>
                <a:gd name="T45" fmla="*/ 1006 h 1022"/>
                <a:gd name="T46" fmla="*/ 1257 w 2692"/>
                <a:gd name="T47" fmla="*/ 1011 h 1022"/>
                <a:gd name="T48" fmla="*/ 1309 w 2692"/>
                <a:gd name="T49" fmla="*/ 1022 h 1022"/>
                <a:gd name="T50" fmla="*/ 1362 w 2692"/>
                <a:gd name="T51" fmla="*/ 1010 h 1022"/>
                <a:gd name="T52" fmla="*/ 1415 w 2692"/>
                <a:gd name="T53" fmla="*/ 1005 h 1022"/>
                <a:gd name="T54" fmla="*/ 1468 w 2692"/>
                <a:gd name="T55" fmla="*/ 1010 h 1022"/>
                <a:gd name="T56" fmla="*/ 1520 w 2692"/>
                <a:gd name="T57" fmla="*/ 1022 h 1022"/>
                <a:gd name="T58" fmla="*/ 1573 w 2692"/>
                <a:gd name="T59" fmla="*/ 1009 h 1022"/>
                <a:gd name="T60" fmla="*/ 1626 w 2692"/>
                <a:gd name="T61" fmla="*/ 1003 h 1022"/>
                <a:gd name="T62" fmla="*/ 1679 w 2692"/>
                <a:gd name="T63" fmla="*/ 1008 h 1022"/>
                <a:gd name="T64" fmla="*/ 1732 w 2692"/>
                <a:gd name="T65" fmla="*/ 1022 h 1022"/>
                <a:gd name="T66" fmla="*/ 1784 w 2692"/>
                <a:gd name="T67" fmla="*/ 1006 h 1022"/>
                <a:gd name="T68" fmla="*/ 1837 w 2692"/>
                <a:gd name="T69" fmla="*/ 998 h 1022"/>
                <a:gd name="T70" fmla="*/ 1890 w 2692"/>
                <a:gd name="T71" fmla="*/ 1003 h 1022"/>
                <a:gd name="T72" fmla="*/ 1943 w 2692"/>
                <a:gd name="T73" fmla="*/ 1022 h 1022"/>
                <a:gd name="T74" fmla="*/ 1995 w 2692"/>
                <a:gd name="T75" fmla="*/ 1000 h 1022"/>
                <a:gd name="T76" fmla="*/ 2048 w 2692"/>
                <a:gd name="T77" fmla="*/ 987 h 1022"/>
                <a:gd name="T78" fmla="*/ 2101 w 2692"/>
                <a:gd name="T79" fmla="*/ 994 h 1022"/>
                <a:gd name="T80" fmla="*/ 2154 w 2692"/>
                <a:gd name="T81" fmla="*/ 1022 h 1022"/>
                <a:gd name="T82" fmla="*/ 2207 w 2692"/>
                <a:gd name="T83" fmla="*/ 982 h 1022"/>
                <a:gd name="T84" fmla="*/ 2259 w 2692"/>
                <a:gd name="T85" fmla="*/ 949 h 1022"/>
                <a:gd name="T86" fmla="*/ 2312 w 2692"/>
                <a:gd name="T87" fmla="*/ 951 h 1022"/>
                <a:gd name="T88" fmla="*/ 2365 w 2692"/>
                <a:gd name="T89" fmla="*/ 1022 h 1022"/>
                <a:gd name="T90" fmla="*/ 2418 w 2692"/>
                <a:gd name="T91" fmla="*/ 715 h 1022"/>
                <a:gd name="T92" fmla="*/ 2470 w 2692"/>
                <a:gd name="T93" fmla="*/ 371 h 1022"/>
                <a:gd name="T94" fmla="*/ 2523 w 2692"/>
                <a:gd name="T95" fmla="*/ 891 h 1022"/>
                <a:gd name="T96" fmla="*/ 2576 w 2692"/>
                <a:gd name="T97" fmla="*/ 1022 h 1022"/>
                <a:gd name="T98" fmla="*/ 2629 w 2692"/>
                <a:gd name="T99" fmla="*/ 968 h 1022"/>
                <a:gd name="T100" fmla="*/ 2682 w 2692"/>
                <a:gd name="T101" fmla="*/ 962 h 10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692" h="1022">
                  <a:moveTo>
                    <a:pt x="0" y="1022"/>
                  </a:moveTo>
                  <a:lnTo>
                    <a:pt x="11" y="985"/>
                  </a:lnTo>
                  <a:lnTo>
                    <a:pt x="21" y="971"/>
                  </a:lnTo>
                  <a:lnTo>
                    <a:pt x="32" y="987"/>
                  </a:lnTo>
                  <a:lnTo>
                    <a:pt x="42" y="1022"/>
                  </a:lnTo>
                  <a:lnTo>
                    <a:pt x="53" y="990"/>
                  </a:lnTo>
                  <a:lnTo>
                    <a:pt x="64" y="978"/>
                  </a:lnTo>
                  <a:lnTo>
                    <a:pt x="74" y="992"/>
                  </a:lnTo>
                  <a:lnTo>
                    <a:pt x="85" y="1022"/>
                  </a:lnTo>
                  <a:lnTo>
                    <a:pt x="95" y="994"/>
                  </a:lnTo>
                  <a:lnTo>
                    <a:pt x="106" y="983"/>
                  </a:lnTo>
                  <a:lnTo>
                    <a:pt x="116" y="995"/>
                  </a:lnTo>
                  <a:lnTo>
                    <a:pt x="127" y="1022"/>
                  </a:lnTo>
                  <a:lnTo>
                    <a:pt x="137" y="996"/>
                  </a:lnTo>
                  <a:lnTo>
                    <a:pt x="148" y="987"/>
                  </a:lnTo>
                  <a:lnTo>
                    <a:pt x="159" y="998"/>
                  </a:lnTo>
                  <a:lnTo>
                    <a:pt x="169" y="1022"/>
                  </a:lnTo>
                  <a:lnTo>
                    <a:pt x="180" y="999"/>
                  </a:lnTo>
                  <a:lnTo>
                    <a:pt x="190" y="990"/>
                  </a:lnTo>
                  <a:lnTo>
                    <a:pt x="201" y="1000"/>
                  </a:lnTo>
                  <a:lnTo>
                    <a:pt x="211" y="1022"/>
                  </a:lnTo>
                  <a:lnTo>
                    <a:pt x="222" y="1001"/>
                  </a:lnTo>
                  <a:lnTo>
                    <a:pt x="232" y="992"/>
                  </a:lnTo>
                  <a:lnTo>
                    <a:pt x="243" y="1002"/>
                  </a:lnTo>
                  <a:lnTo>
                    <a:pt x="254" y="1022"/>
                  </a:lnTo>
                  <a:lnTo>
                    <a:pt x="264" y="1002"/>
                  </a:lnTo>
                  <a:lnTo>
                    <a:pt x="275" y="994"/>
                  </a:lnTo>
                  <a:lnTo>
                    <a:pt x="285" y="1003"/>
                  </a:lnTo>
                  <a:lnTo>
                    <a:pt x="296" y="1022"/>
                  </a:lnTo>
                  <a:lnTo>
                    <a:pt x="306" y="1003"/>
                  </a:lnTo>
                  <a:lnTo>
                    <a:pt x="317" y="996"/>
                  </a:lnTo>
                  <a:lnTo>
                    <a:pt x="328" y="1004"/>
                  </a:lnTo>
                  <a:lnTo>
                    <a:pt x="338" y="1022"/>
                  </a:lnTo>
                  <a:lnTo>
                    <a:pt x="349" y="1005"/>
                  </a:lnTo>
                  <a:lnTo>
                    <a:pt x="359" y="998"/>
                  </a:lnTo>
                  <a:lnTo>
                    <a:pt x="370" y="1005"/>
                  </a:lnTo>
                  <a:lnTo>
                    <a:pt x="380" y="1022"/>
                  </a:lnTo>
                  <a:lnTo>
                    <a:pt x="391" y="1006"/>
                  </a:lnTo>
                  <a:lnTo>
                    <a:pt x="401" y="999"/>
                  </a:lnTo>
                  <a:lnTo>
                    <a:pt x="412" y="1006"/>
                  </a:lnTo>
                  <a:lnTo>
                    <a:pt x="423" y="1022"/>
                  </a:lnTo>
                  <a:lnTo>
                    <a:pt x="433" y="1006"/>
                  </a:lnTo>
                  <a:lnTo>
                    <a:pt x="444" y="1000"/>
                  </a:lnTo>
                  <a:lnTo>
                    <a:pt x="454" y="1007"/>
                  </a:lnTo>
                  <a:lnTo>
                    <a:pt x="465" y="1022"/>
                  </a:lnTo>
                  <a:lnTo>
                    <a:pt x="475" y="1007"/>
                  </a:lnTo>
                  <a:lnTo>
                    <a:pt x="486" y="1001"/>
                  </a:lnTo>
                  <a:lnTo>
                    <a:pt x="496" y="1007"/>
                  </a:lnTo>
                  <a:lnTo>
                    <a:pt x="507" y="1022"/>
                  </a:lnTo>
                  <a:lnTo>
                    <a:pt x="517" y="1008"/>
                  </a:lnTo>
                  <a:lnTo>
                    <a:pt x="528" y="1002"/>
                  </a:lnTo>
                  <a:lnTo>
                    <a:pt x="539" y="1008"/>
                  </a:lnTo>
                  <a:lnTo>
                    <a:pt x="549" y="1022"/>
                  </a:lnTo>
                  <a:lnTo>
                    <a:pt x="560" y="1008"/>
                  </a:lnTo>
                  <a:lnTo>
                    <a:pt x="570" y="1003"/>
                  </a:lnTo>
                  <a:lnTo>
                    <a:pt x="581" y="1009"/>
                  </a:lnTo>
                  <a:lnTo>
                    <a:pt x="591" y="1022"/>
                  </a:lnTo>
                  <a:lnTo>
                    <a:pt x="602" y="1009"/>
                  </a:lnTo>
                  <a:lnTo>
                    <a:pt x="612" y="1003"/>
                  </a:lnTo>
                  <a:lnTo>
                    <a:pt x="623" y="1009"/>
                  </a:lnTo>
                  <a:lnTo>
                    <a:pt x="634" y="1022"/>
                  </a:lnTo>
                  <a:lnTo>
                    <a:pt x="644" y="1009"/>
                  </a:lnTo>
                  <a:lnTo>
                    <a:pt x="655" y="1004"/>
                  </a:lnTo>
                  <a:lnTo>
                    <a:pt x="665" y="1009"/>
                  </a:lnTo>
                  <a:lnTo>
                    <a:pt x="676" y="1022"/>
                  </a:lnTo>
                  <a:lnTo>
                    <a:pt x="686" y="1010"/>
                  </a:lnTo>
                  <a:lnTo>
                    <a:pt x="697" y="1004"/>
                  </a:lnTo>
                  <a:lnTo>
                    <a:pt x="708" y="1010"/>
                  </a:lnTo>
                  <a:lnTo>
                    <a:pt x="718" y="1022"/>
                  </a:lnTo>
                  <a:lnTo>
                    <a:pt x="729" y="1010"/>
                  </a:lnTo>
                  <a:lnTo>
                    <a:pt x="739" y="1005"/>
                  </a:lnTo>
                  <a:lnTo>
                    <a:pt x="750" y="1010"/>
                  </a:lnTo>
                  <a:lnTo>
                    <a:pt x="760" y="1022"/>
                  </a:lnTo>
                  <a:lnTo>
                    <a:pt x="771" y="1010"/>
                  </a:lnTo>
                  <a:lnTo>
                    <a:pt x="781" y="1005"/>
                  </a:lnTo>
                  <a:lnTo>
                    <a:pt x="792" y="1010"/>
                  </a:lnTo>
                  <a:lnTo>
                    <a:pt x="803" y="1022"/>
                  </a:lnTo>
                  <a:lnTo>
                    <a:pt x="813" y="1010"/>
                  </a:lnTo>
                  <a:lnTo>
                    <a:pt x="824" y="1005"/>
                  </a:lnTo>
                  <a:lnTo>
                    <a:pt x="834" y="1010"/>
                  </a:lnTo>
                  <a:lnTo>
                    <a:pt x="845" y="1022"/>
                  </a:lnTo>
                  <a:lnTo>
                    <a:pt x="855" y="1010"/>
                  </a:lnTo>
                  <a:lnTo>
                    <a:pt x="866" y="1006"/>
                  </a:lnTo>
                  <a:lnTo>
                    <a:pt x="876" y="1010"/>
                  </a:lnTo>
                  <a:lnTo>
                    <a:pt x="887" y="1022"/>
                  </a:lnTo>
                  <a:lnTo>
                    <a:pt x="898" y="1010"/>
                  </a:lnTo>
                  <a:lnTo>
                    <a:pt x="908" y="1006"/>
                  </a:lnTo>
                  <a:lnTo>
                    <a:pt x="919" y="1011"/>
                  </a:lnTo>
                  <a:lnTo>
                    <a:pt x="929" y="1022"/>
                  </a:lnTo>
                  <a:lnTo>
                    <a:pt x="940" y="1011"/>
                  </a:lnTo>
                  <a:lnTo>
                    <a:pt x="950" y="1006"/>
                  </a:lnTo>
                  <a:lnTo>
                    <a:pt x="961" y="1011"/>
                  </a:lnTo>
                  <a:lnTo>
                    <a:pt x="971" y="1022"/>
                  </a:lnTo>
                  <a:lnTo>
                    <a:pt x="982" y="1011"/>
                  </a:lnTo>
                  <a:lnTo>
                    <a:pt x="993" y="1006"/>
                  </a:lnTo>
                  <a:lnTo>
                    <a:pt x="1003" y="1011"/>
                  </a:lnTo>
                  <a:lnTo>
                    <a:pt x="1014" y="1022"/>
                  </a:lnTo>
                  <a:lnTo>
                    <a:pt x="1024" y="1011"/>
                  </a:lnTo>
                  <a:lnTo>
                    <a:pt x="1035" y="1006"/>
                  </a:lnTo>
                  <a:lnTo>
                    <a:pt x="1045" y="1011"/>
                  </a:lnTo>
                  <a:lnTo>
                    <a:pt x="1056" y="1022"/>
                  </a:lnTo>
                  <a:lnTo>
                    <a:pt x="1066" y="1011"/>
                  </a:lnTo>
                  <a:lnTo>
                    <a:pt x="1077" y="1006"/>
                  </a:lnTo>
                  <a:lnTo>
                    <a:pt x="1088" y="1011"/>
                  </a:lnTo>
                  <a:lnTo>
                    <a:pt x="1098" y="1022"/>
                  </a:lnTo>
                  <a:lnTo>
                    <a:pt x="1109" y="1011"/>
                  </a:lnTo>
                  <a:lnTo>
                    <a:pt x="1119" y="1006"/>
                  </a:lnTo>
                  <a:lnTo>
                    <a:pt x="1130" y="1011"/>
                  </a:lnTo>
                  <a:lnTo>
                    <a:pt x="1140" y="1022"/>
                  </a:lnTo>
                  <a:lnTo>
                    <a:pt x="1151" y="1011"/>
                  </a:lnTo>
                  <a:lnTo>
                    <a:pt x="1161" y="1006"/>
                  </a:lnTo>
                  <a:lnTo>
                    <a:pt x="1172" y="1011"/>
                  </a:lnTo>
                  <a:lnTo>
                    <a:pt x="1183" y="1022"/>
                  </a:lnTo>
                  <a:lnTo>
                    <a:pt x="1193" y="1011"/>
                  </a:lnTo>
                  <a:lnTo>
                    <a:pt x="1204" y="1006"/>
                  </a:lnTo>
                  <a:lnTo>
                    <a:pt x="1214" y="1011"/>
                  </a:lnTo>
                  <a:lnTo>
                    <a:pt x="1225" y="1022"/>
                  </a:lnTo>
                  <a:lnTo>
                    <a:pt x="1235" y="1011"/>
                  </a:lnTo>
                  <a:lnTo>
                    <a:pt x="1246" y="1006"/>
                  </a:lnTo>
                  <a:lnTo>
                    <a:pt x="1257" y="1011"/>
                  </a:lnTo>
                  <a:lnTo>
                    <a:pt x="1267" y="1022"/>
                  </a:lnTo>
                  <a:lnTo>
                    <a:pt x="1278" y="1011"/>
                  </a:lnTo>
                  <a:lnTo>
                    <a:pt x="1288" y="1006"/>
                  </a:lnTo>
                  <a:lnTo>
                    <a:pt x="1299" y="1010"/>
                  </a:lnTo>
                  <a:lnTo>
                    <a:pt x="1309" y="1022"/>
                  </a:lnTo>
                  <a:lnTo>
                    <a:pt x="1320" y="1010"/>
                  </a:lnTo>
                  <a:lnTo>
                    <a:pt x="1330" y="1006"/>
                  </a:lnTo>
                  <a:lnTo>
                    <a:pt x="1341" y="1010"/>
                  </a:lnTo>
                  <a:lnTo>
                    <a:pt x="1352" y="1022"/>
                  </a:lnTo>
                  <a:lnTo>
                    <a:pt x="1362" y="1010"/>
                  </a:lnTo>
                  <a:lnTo>
                    <a:pt x="1373" y="1005"/>
                  </a:lnTo>
                  <a:lnTo>
                    <a:pt x="1383" y="1010"/>
                  </a:lnTo>
                  <a:lnTo>
                    <a:pt x="1394" y="1022"/>
                  </a:lnTo>
                  <a:lnTo>
                    <a:pt x="1404" y="1010"/>
                  </a:lnTo>
                  <a:lnTo>
                    <a:pt x="1415" y="1005"/>
                  </a:lnTo>
                  <a:lnTo>
                    <a:pt x="1425" y="1010"/>
                  </a:lnTo>
                  <a:lnTo>
                    <a:pt x="1436" y="1022"/>
                  </a:lnTo>
                  <a:lnTo>
                    <a:pt x="1446" y="1010"/>
                  </a:lnTo>
                  <a:lnTo>
                    <a:pt x="1457" y="1005"/>
                  </a:lnTo>
                  <a:lnTo>
                    <a:pt x="1468" y="1010"/>
                  </a:lnTo>
                  <a:lnTo>
                    <a:pt x="1478" y="1022"/>
                  </a:lnTo>
                  <a:lnTo>
                    <a:pt x="1489" y="1010"/>
                  </a:lnTo>
                  <a:lnTo>
                    <a:pt x="1499" y="1004"/>
                  </a:lnTo>
                  <a:lnTo>
                    <a:pt x="1510" y="1010"/>
                  </a:lnTo>
                  <a:lnTo>
                    <a:pt x="1520" y="1022"/>
                  </a:lnTo>
                  <a:lnTo>
                    <a:pt x="1531" y="1009"/>
                  </a:lnTo>
                  <a:lnTo>
                    <a:pt x="1541" y="1004"/>
                  </a:lnTo>
                  <a:lnTo>
                    <a:pt x="1552" y="1009"/>
                  </a:lnTo>
                  <a:lnTo>
                    <a:pt x="1563" y="1022"/>
                  </a:lnTo>
                  <a:lnTo>
                    <a:pt x="1573" y="1009"/>
                  </a:lnTo>
                  <a:lnTo>
                    <a:pt x="1584" y="1003"/>
                  </a:lnTo>
                  <a:lnTo>
                    <a:pt x="1594" y="1009"/>
                  </a:lnTo>
                  <a:lnTo>
                    <a:pt x="1605" y="1022"/>
                  </a:lnTo>
                  <a:lnTo>
                    <a:pt x="1615" y="1009"/>
                  </a:lnTo>
                  <a:lnTo>
                    <a:pt x="1626" y="1003"/>
                  </a:lnTo>
                  <a:lnTo>
                    <a:pt x="1637" y="1008"/>
                  </a:lnTo>
                  <a:lnTo>
                    <a:pt x="1647" y="1022"/>
                  </a:lnTo>
                  <a:lnTo>
                    <a:pt x="1658" y="1008"/>
                  </a:lnTo>
                  <a:lnTo>
                    <a:pt x="1668" y="1002"/>
                  </a:lnTo>
                  <a:lnTo>
                    <a:pt x="1679" y="1008"/>
                  </a:lnTo>
                  <a:lnTo>
                    <a:pt x="1689" y="1022"/>
                  </a:lnTo>
                  <a:lnTo>
                    <a:pt x="1700" y="1007"/>
                  </a:lnTo>
                  <a:lnTo>
                    <a:pt x="1710" y="1001"/>
                  </a:lnTo>
                  <a:lnTo>
                    <a:pt x="1721" y="1007"/>
                  </a:lnTo>
                  <a:lnTo>
                    <a:pt x="1732" y="1022"/>
                  </a:lnTo>
                  <a:lnTo>
                    <a:pt x="1742" y="1007"/>
                  </a:lnTo>
                  <a:lnTo>
                    <a:pt x="1753" y="1000"/>
                  </a:lnTo>
                  <a:lnTo>
                    <a:pt x="1763" y="1006"/>
                  </a:lnTo>
                  <a:lnTo>
                    <a:pt x="1774" y="1022"/>
                  </a:lnTo>
                  <a:lnTo>
                    <a:pt x="1784" y="1006"/>
                  </a:lnTo>
                  <a:lnTo>
                    <a:pt x="1795" y="999"/>
                  </a:lnTo>
                  <a:lnTo>
                    <a:pt x="1805" y="1006"/>
                  </a:lnTo>
                  <a:lnTo>
                    <a:pt x="1816" y="1022"/>
                  </a:lnTo>
                  <a:lnTo>
                    <a:pt x="1827" y="1005"/>
                  </a:lnTo>
                  <a:lnTo>
                    <a:pt x="1837" y="998"/>
                  </a:lnTo>
                  <a:lnTo>
                    <a:pt x="1848" y="1005"/>
                  </a:lnTo>
                  <a:lnTo>
                    <a:pt x="1858" y="1022"/>
                  </a:lnTo>
                  <a:lnTo>
                    <a:pt x="1869" y="1004"/>
                  </a:lnTo>
                  <a:lnTo>
                    <a:pt x="1879" y="996"/>
                  </a:lnTo>
                  <a:lnTo>
                    <a:pt x="1890" y="1003"/>
                  </a:lnTo>
                  <a:lnTo>
                    <a:pt x="1900" y="1022"/>
                  </a:lnTo>
                  <a:lnTo>
                    <a:pt x="1911" y="1003"/>
                  </a:lnTo>
                  <a:lnTo>
                    <a:pt x="1921" y="994"/>
                  </a:lnTo>
                  <a:lnTo>
                    <a:pt x="1932" y="1002"/>
                  </a:lnTo>
                  <a:lnTo>
                    <a:pt x="1943" y="1022"/>
                  </a:lnTo>
                  <a:lnTo>
                    <a:pt x="1953" y="1002"/>
                  </a:lnTo>
                  <a:lnTo>
                    <a:pt x="1964" y="992"/>
                  </a:lnTo>
                  <a:lnTo>
                    <a:pt x="1974" y="1001"/>
                  </a:lnTo>
                  <a:lnTo>
                    <a:pt x="1985" y="1022"/>
                  </a:lnTo>
                  <a:lnTo>
                    <a:pt x="1995" y="1000"/>
                  </a:lnTo>
                  <a:lnTo>
                    <a:pt x="2006" y="990"/>
                  </a:lnTo>
                  <a:lnTo>
                    <a:pt x="2017" y="999"/>
                  </a:lnTo>
                  <a:lnTo>
                    <a:pt x="2027" y="1022"/>
                  </a:lnTo>
                  <a:lnTo>
                    <a:pt x="2038" y="998"/>
                  </a:lnTo>
                  <a:lnTo>
                    <a:pt x="2048" y="987"/>
                  </a:lnTo>
                  <a:lnTo>
                    <a:pt x="2059" y="996"/>
                  </a:lnTo>
                  <a:lnTo>
                    <a:pt x="2069" y="1022"/>
                  </a:lnTo>
                  <a:lnTo>
                    <a:pt x="2080" y="995"/>
                  </a:lnTo>
                  <a:lnTo>
                    <a:pt x="2090" y="983"/>
                  </a:lnTo>
                  <a:lnTo>
                    <a:pt x="2101" y="994"/>
                  </a:lnTo>
                  <a:lnTo>
                    <a:pt x="2112" y="1022"/>
                  </a:lnTo>
                  <a:lnTo>
                    <a:pt x="2122" y="992"/>
                  </a:lnTo>
                  <a:lnTo>
                    <a:pt x="2133" y="978"/>
                  </a:lnTo>
                  <a:lnTo>
                    <a:pt x="2143" y="990"/>
                  </a:lnTo>
                  <a:lnTo>
                    <a:pt x="2154" y="1022"/>
                  </a:lnTo>
                  <a:lnTo>
                    <a:pt x="2164" y="987"/>
                  </a:lnTo>
                  <a:lnTo>
                    <a:pt x="2175" y="971"/>
                  </a:lnTo>
                  <a:lnTo>
                    <a:pt x="2186" y="985"/>
                  </a:lnTo>
                  <a:lnTo>
                    <a:pt x="2196" y="1022"/>
                  </a:lnTo>
                  <a:lnTo>
                    <a:pt x="2207" y="982"/>
                  </a:lnTo>
                  <a:lnTo>
                    <a:pt x="2217" y="962"/>
                  </a:lnTo>
                  <a:lnTo>
                    <a:pt x="2228" y="978"/>
                  </a:lnTo>
                  <a:lnTo>
                    <a:pt x="2238" y="1022"/>
                  </a:lnTo>
                  <a:lnTo>
                    <a:pt x="2249" y="973"/>
                  </a:lnTo>
                  <a:lnTo>
                    <a:pt x="2259" y="949"/>
                  </a:lnTo>
                  <a:lnTo>
                    <a:pt x="2270" y="968"/>
                  </a:lnTo>
                  <a:lnTo>
                    <a:pt x="2280" y="1022"/>
                  </a:lnTo>
                  <a:lnTo>
                    <a:pt x="2291" y="961"/>
                  </a:lnTo>
                  <a:lnTo>
                    <a:pt x="2302" y="929"/>
                  </a:lnTo>
                  <a:lnTo>
                    <a:pt x="2312" y="951"/>
                  </a:lnTo>
                  <a:lnTo>
                    <a:pt x="2323" y="1022"/>
                  </a:lnTo>
                  <a:lnTo>
                    <a:pt x="2333" y="938"/>
                  </a:lnTo>
                  <a:lnTo>
                    <a:pt x="2344" y="892"/>
                  </a:lnTo>
                  <a:lnTo>
                    <a:pt x="2354" y="920"/>
                  </a:lnTo>
                  <a:lnTo>
                    <a:pt x="2365" y="1022"/>
                  </a:lnTo>
                  <a:lnTo>
                    <a:pt x="2375" y="891"/>
                  </a:lnTo>
                  <a:lnTo>
                    <a:pt x="2386" y="805"/>
                  </a:lnTo>
                  <a:lnTo>
                    <a:pt x="2397" y="838"/>
                  </a:lnTo>
                  <a:lnTo>
                    <a:pt x="2407" y="1022"/>
                  </a:lnTo>
                  <a:lnTo>
                    <a:pt x="2418" y="715"/>
                  </a:lnTo>
                  <a:lnTo>
                    <a:pt x="2428" y="371"/>
                  </a:lnTo>
                  <a:lnTo>
                    <a:pt x="2439" y="102"/>
                  </a:lnTo>
                  <a:lnTo>
                    <a:pt x="2449" y="0"/>
                  </a:lnTo>
                  <a:lnTo>
                    <a:pt x="2460" y="102"/>
                  </a:lnTo>
                  <a:lnTo>
                    <a:pt x="2470" y="371"/>
                  </a:lnTo>
                  <a:lnTo>
                    <a:pt x="2481" y="715"/>
                  </a:lnTo>
                  <a:lnTo>
                    <a:pt x="2492" y="1022"/>
                  </a:lnTo>
                  <a:lnTo>
                    <a:pt x="2502" y="838"/>
                  </a:lnTo>
                  <a:lnTo>
                    <a:pt x="2513" y="805"/>
                  </a:lnTo>
                  <a:lnTo>
                    <a:pt x="2523" y="891"/>
                  </a:lnTo>
                  <a:lnTo>
                    <a:pt x="2534" y="1022"/>
                  </a:lnTo>
                  <a:lnTo>
                    <a:pt x="2544" y="920"/>
                  </a:lnTo>
                  <a:lnTo>
                    <a:pt x="2555" y="892"/>
                  </a:lnTo>
                  <a:lnTo>
                    <a:pt x="2566" y="938"/>
                  </a:lnTo>
                  <a:lnTo>
                    <a:pt x="2576" y="1022"/>
                  </a:lnTo>
                  <a:lnTo>
                    <a:pt x="2587" y="951"/>
                  </a:lnTo>
                  <a:lnTo>
                    <a:pt x="2597" y="929"/>
                  </a:lnTo>
                  <a:lnTo>
                    <a:pt x="2608" y="961"/>
                  </a:lnTo>
                  <a:lnTo>
                    <a:pt x="2618" y="1022"/>
                  </a:lnTo>
                  <a:lnTo>
                    <a:pt x="2629" y="968"/>
                  </a:lnTo>
                  <a:lnTo>
                    <a:pt x="2639" y="949"/>
                  </a:lnTo>
                  <a:lnTo>
                    <a:pt x="2650" y="973"/>
                  </a:lnTo>
                  <a:lnTo>
                    <a:pt x="2661" y="1022"/>
                  </a:lnTo>
                  <a:lnTo>
                    <a:pt x="2671" y="978"/>
                  </a:lnTo>
                  <a:lnTo>
                    <a:pt x="2682" y="962"/>
                  </a:lnTo>
                  <a:lnTo>
                    <a:pt x="2692" y="982"/>
                  </a:lnTo>
                </a:path>
              </a:pathLst>
            </a:custGeom>
            <a:noFill/>
            <a:ln w="3175" cap="flat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42" name="Freeform 249"/>
            <p:cNvSpPr>
              <a:spLocks/>
            </p:cNvSpPr>
            <p:nvPr/>
          </p:nvSpPr>
          <p:spPr bwMode="auto">
            <a:xfrm>
              <a:off x="5470826" y="4052980"/>
              <a:ext cx="2672064" cy="1007398"/>
            </a:xfrm>
            <a:custGeom>
              <a:avLst/>
              <a:gdLst>
                <a:gd name="T0" fmla="*/ 42 w 2692"/>
                <a:gd name="T1" fmla="*/ 1022 h 1022"/>
                <a:gd name="T2" fmla="*/ 95 w 2692"/>
                <a:gd name="T3" fmla="*/ 990 h 1022"/>
                <a:gd name="T4" fmla="*/ 148 w 2692"/>
                <a:gd name="T5" fmla="*/ 983 h 1022"/>
                <a:gd name="T6" fmla="*/ 201 w 2692"/>
                <a:gd name="T7" fmla="*/ 998 h 1022"/>
                <a:gd name="T8" fmla="*/ 254 w 2692"/>
                <a:gd name="T9" fmla="*/ 1022 h 1022"/>
                <a:gd name="T10" fmla="*/ 306 w 2692"/>
                <a:gd name="T11" fmla="*/ 1002 h 1022"/>
                <a:gd name="T12" fmla="*/ 359 w 2692"/>
                <a:gd name="T13" fmla="*/ 996 h 1022"/>
                <a:gd name="T14" fmla="*/ 412 w 2692"/>
                <a:gd name="T15" fmla="*/ 1005 h 1022"/>
                <a:gd name="T16" fmla="*/ 465 w 2692"/>
                <a:gd name="T17" fmla="*/ 1022 h 1022"/>
                <a:gd name="T18" fmla="*/ 517 w 2692"/>
                <a:gd name="T19" fmla="*/ 1007 h 1022"/>
                <a:gd name="T20" fmla="*/ 570 w 2692"/>
                <a:gd name="T21" fmla="*/ 1002 h 1022"/>
                <a:gd name="T22" fmla="*/ 623 w 2692"/>
                <a:gd name="T23" fmla="*/ 1009 h 1022"/>
                <a:gd name="T24" fmla="*/ 676 w 2692"/>
                <a:gd name="T25" fmla="*/ 1022 h 1022"/>
                <a:gd name="T26" fmla="*/ 729 w 2692"/>
                <a:gd name="T27" fmla="*/ 1010 h 1022"/>
                <a:gd name="T28" fmla="*/ 781 w 2692"/>
                <a:gd name="T29" fmla="*/ 1005 h 1022"/>
                <a:gd name="T30" fmla="*/ 834 w 2692"/>
                <a:gd name="T31" fmla="*/ 1010 h 1022"/>
                <a:gd name="T32" fmla="*/ 887 w 2692"/>
                <a:gd name="T33" fmla="*/ 1022 h 1022"/>
                <a:gd name="T34" fmla="*/ 940 w 2692"/>
                <a:gd name="T35" fmla="*/ 1010 h 1022"/>
                <a:gd name="T36" fmla="*/ 993 w 2692"/>
                <a:gd name="T37" fmla="*/ 1006 h 1022"/>
                <a:gd name="T38" fmla="*/ 1045 w 2692"/>
                <a:gd name="T39" fmla="*/ 1011 h 1022"/>
                <a:gd name="T40" fmla="*/ 1098 w 2692"/>
                <a:gd name="T41" fmla="*/ 1022 h 1022"/>
                <a:gd name="T42" fmla="*/ 1151 w 2692"/>
                <a:gd name="T43" fmla="*/ 1011 h 1022"/>
                <a:gd name="T44" fmla="*/ 1204 w 2692"/>
                <a:gd name="T45" fmla="*/ 1006 h 1022"/>
                <a:gd name="T46" fmla="*/ 1257 w 2692"/>
                <a:gd name="T47" fmla="*/ 1011 h 1022"/>
                <a:gd name="T48" fmla="*/ 1309 w 2692"/>
                <a:gd name="T49" fmla="*/ 1022 h 1022"/>
                <a:gd name="T50" fmla="*/ 1362 w 2692"/>
                <a:gd name="T51" fmla="*/ 1010 h 1022"/>
                <a:gd name="T52" fmla="*/ 1415 w 2692"/>
                <a:gd name="T53" fmla="*/ 1005 h 1022"/>
                <a:gd name="T54" fmla="*/ 1468 w 2692"/>
                <a:gd name="T55" fmla="*/ 1010 h 1022"/>
                <a:gd name="T56" fmla="*/ 1520 w 2692"/>
                <a:gd name="T57" fmla="*/ 1022 h 1022"/>
                <a:gd name="T58" fmla="*/ 1573 w 2692"/>
                <a:gd name="T59" fmla="*/ 1009 h 1022"/>
                <a:gd name="T60" fmla="*/ 1626 w 2692"/>
                <a:gd name="T61" fmla="*/ 1003 h 1022"/>
                <a:gd name="T62" fmla="*/ 1679 w 2692"/>
                <a:gd name="T63" fmla="*/ 1008 h 1022"/>
                <a:gd name="T64" fmla="*/ 1732 w 2692"/>
                <a:gd name="T65" fmla="*/ 1022 h 1022"/>
                <a:gd name="T66" fmla="*/ 1784 w 2692"/>
                <a:gd name="T67" fmla="*/ 1007 h 1022"/>
                <a:gd name="T68" fmla="*/ 1837 w 2692"/>
                <a:gd name="T69" fmla="*/ 999 h 1022"/>
                <a:gd name="T70" fmla="*/ 1890 w 2692"/>
                <a:gd name="T71" fmla="*/ 1005 h 1022"/>
                <a:gd name="T72" fmla="*/ 1943 w 2692"/>
                <a:gd name="T73" fmla="*/ 1022 h 1022"/>
                <a:gd name="T74" fmla="*/ 1995 w 2692"/>
                <a:gd name="T75" fmla="*/ 1002 h 1022"/>
                <a:gd name="T76" fmla="*/ 2048 w 2692"/>
                <a:gd name="T77" fmla="*/ 990 h 1022"/>
                <a:gd name="T78" fmla="*/ 2101 w 2692"/>
                <a:gd name="T79" fmla="*/ 996 h 1022"/>
                <a:gd name="T80" fmla="*/ 2154 w 2692"/>
                <a:gd name="T81" fmla="*/ 1022 h 1022"/>
                <a:gd name="T82" fmla="*/ 2207 w 2692"/>
                <a:gd name="T83" fmla="*/ 987 h 1022"/>
                <a:gd name="T84" fmla="*/ 2259 w 2692"/>
                <a:gd name="T85" fmla="*/ 962 h 1022"/>
                <a:gd name="T86" fmla="*/ 2312 w 2692"/>
                <a:gd name="T87" fmla="*/ 968 h 1022"/>
                <a:gd name="T88" fmla="*/ 2365 w 2692"/>
                <a:gd name="T89" fmla="*/ 1022 h 1022"/>
                <a:gd name="T90" fmla="*/ 2418 w 2692"/>
                <a:gd name="T91" fmla="*/ 891 h 1022"/>
                <a:gd name="T92" fmla="*/ 2470 w 2692"/>
                <a:gd name="T93" fmla="*/ 371 h 1022"/>
                <a:gd name="T94" fmla="*/ 2523 w 2692"/>
                <a:gd name="T95" fmla="*/ 715 h 1022"/>
                <a:gd name="T96" fmla="*/ 2576 w 2692"/>
                <a:gd name="T97" fmla="*/ 1022 h 1022"/>
                <a:gd name="T98" fmla="*/ 2629 w 2692"/>
                <a:gd name="T99" fmla="*/ 951 h 1022"/>
                <a:gd name="T100" fmla="*/ 2682 w 2692"/>
                <a:gd name="T101" fmla="*/ 949 h 10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692" h="1022">
                  <a:moveTo>
                    <a:pt x="0" y="1022"/>
                  </a:moveTo>
                  <a:lnTo>
                    <a:pt x="11" y="978"/>
                  </a:lnTo>
                  <a:lnTo>
                    <a:pt x="21" y="962"/>
                  </a:lnTo>
                  <a:lnTo>
                    <a:pt x="32" y="982"/>
                  </a:lnTo>
                  <a:lnTo>
                    <a:pt x="42" y="1022"/>
                  </a:lnTo>
                  <a:lnTo>
                    <a:pt x="53" y="985"/>
                  </a:lnTo>
                  <a:lnTo>
                    <a:pt x="64" y="971"/>
                  </a:lnTo>
                  <a:lnTo>
                    <a:pt x="74" y="987"/>
                  </a:lnTo>
                  <a:lnTo>
                    <a:pt x="85" y="1022"/>
                  </a:lnTo>
                  <a:lnTo>
                    <a:pt x="95" y="990"/>
                  </a:lnTo>
                  <a:lnTo>
                    <a:pt x="106" y="978"/>
                  </a:lnTo>
                  <a:lnTo>
                    <a:pt x="116" y="992"/>
                  </a:lnTo>
                  <a:lnTo>
                    <a:pt x="127" y="1022"/>
                  </a:lnTo>
                  <a:lnTo>
                    <a:pt x="137" y="994"/>
                  </a:lnTo>
                  <a:lnTo>
                    <a:pt x="148" y="983"/>
                  </a:lnTo>
                  <a:lnTo>
                    <a:pt x="159" y="995"/>
                  </a:lnTo>
                  <a:lnTo>
                    <a:pt x="169" y="1022"/>
                  </a:lnTo>
                  <a:lnTo>
                    <a:pt x="180" y="996"/>
                  </a:lnTo>
                  <a:lnTo>
                    <a:pt x="190" y="987"/>
                  </a:lnTo>
                  <a:lnTo>
                    <a:pt x="201" y="998"/>
                  </a:lnTo>
                  <a:lnTo>
                    <a:pt x="211" y="1022"/>
                  </a:lnTo>
                  <a:lnTo>
                    <a:pt x="222" y="999"/>
                  </a:lnTo>
                  <a:lnTo>
                    <a:pt x="232" y="990"/>
                  </a:lnTo>
                  <a:lnTo>
                    <a:pt x="243" y="1000"/>
                  </a:lnTo>
                  <a:lnTo>
                    <a:pt x="254" y="1022"/>
                  </a:lnTo>
                  <a:lnTo>
                    <a:pt x="264" y="1001"/>
                  </a:lnTo>
                  <a:lnTo>
                    <a:pt x="275" y="992"/>
                  </a:lnTo>
                  <a:lnTo>
                    <a:pt x="285" y="1002"/>
                  </a:lnTo>
                  <a:lnTo>
                    <a:pt x="296" y="1022"/>
                  </a:lnTo>
                  <a:lnTo>
                    <a:pt x="306" y="1002"/>
                  </a:lnTo>
                  <a:lnTo>
                    <a:pt x="317" y="994"/>
                  </a:lnTo>
                  <a:lnTo>
                    <a:pt x="328" y="1003"/>
                  </a:lnTo>
                  <a:lnTo>
                    <a:pt x="338" y="1022"/>
                  </a:lnTo>
                  <a:lnTo>
                    <a:pt x="349" y="1003"/>
                  </a:lnTo>
                  <a:lnTo>
                    <a:pt x="359" y="996"/>
                  </a:lnTo>
                  <a:lnTo>
                    <a:pt x="370" y="1004"/>
                  </a:lnTo>
                  <a:lnTo>
                    <a:pt x="380" y="1022"/>
                  </a:lnTo>
                  <a:lnTo>
                    <a:pt x="391" y="1005"/>
                  </a:lnTo>
                  <a:lnTo>
                    <a:pt x="401" y="998"/>
                  </a:lnTo>
                  <a:lnTo>
                    <a:pt x="412" y="1005"/>
                  </a:lnTo>
                  <a:lnTo>
                    <a:pt x="423" y="1022"/>
                  </a:lnTo>
                  <a:lnTo>
                    <a:pt x="433" y="1006"/>
                  </a:lnTo>
                  <a:lnTo>
                    <a:pt x="444" y="999"/>
                  </a:lnTo>
                  <a:lnTo>
                    <a:pt x="454" y="1006"/>
                  </a:lnTo>
                  <a:lnTo>
                    <a:pt x="465" y="1022"/>
                  </a:lnTo>
                  <a:lnTo>
                    <a:pt x="475" y="1006"/>
                  </a:lnTo>
                  <a:lnTo>
                    <a:pt x="486" y="1000"/>
                  </a:lnTo>
                  <a:lnTo>
                    <a:pt x="496" y="1007"/>
                  </a:lnTo>
                  <a:lnTo>
                    <a:pt x="507" y="1022"/>
                  </a:lnTo>
                  <a:lnTo>
                    <a:pt x="517" y="1007"/>
                  </a:lnTo>
                  <a:lnTo>
                    <a:pt x="528" y="1001"/>
                  </a:lnTo>
                  <a:lnTo>
                    <a:pt x="539" y="1007"/>
                  </a:lnTo>
                  <a:lnTo>
                    <a:pt x="549" y="1022"/>
                  </a:lnTo>
                  <a:lnTo>
                    <a:pt x="560" y="1008"/>
                  </a:lnTo>
                  <a:lnTo>
                    <a:pt x="570" y="1002"/>
                  </a:lnTo>
                  <a:lnTo>
                    <a:pt x="581" y="1008"/>
                  </a:lnTo>
                  <a:lnTo>
                    <a:pt x="591" y="1022"/>
                  </a:lnTo>
                  <a:lnTo>
                    <a:pt x="602" y="1008"/>
                  </a:lnTo>
                  <a:lnTo>
                    <a:pt x="612" y="1003"/>
                  </a:lnTo>
                  <a:lnTo>
                    <a:pt x="623" y="1009"/>
                  </a:lnTo>
                  <a:lnTo>
                    <a:pt x="634" y="1022"/>
                  </a:lnTo>
                  <a:lnTo>
                    <a:pt x="644" y="1009"/>
                  </a:lnTo>
                  <a:lnTo>
                    <a:pt x="655" y="1003"/>
                  </a:lnTo>
                  <a:lnTo>
                    <a:pt x="665" y="1009"/>
                  </a:lnTo>
                  <a:lnTo>
                    <a:pt x="676" y="1022"/>
                  </a:lnTo>
                  <a:lnTo>
                    <a:pt x="686" y="1009"/>
                  </a:lnTo>
                  <a:lnTo>
                    <a:pt x="697" y="1004"/>
                  </a:lnTo>
                  <a:lnTo>
                    <a:pt x="708" y="1009"/>
                  </a:lnTo>
                  <a:lnTo>
                    <a:pt x="718" y="1022"/>
                  </a:lnTo>
                  <a:lnTo>
                    <a:pt x="729" y="1010"/>
                  </a:lnTo>
                  <a:lnTo>
                    <a:pt x="739" y="1004"/>
                  </a:lnTo>
                  <a:lnTo>
                    <a:pt x="750" y="1010"/>
                  </a:lnTo>
                  <a:lnTo>
                    <a:pt x="760" y="1022"/>
                  </a:lnTo>
                  <a:lnTo>
                    <a:pt x="771" y="1010"/>
                  </a:lnTo>
                  <a:lnTo>
                    <a:pt x="781" y="1005"/>
                  </a:lnTo>
                  <a:lnTo>
                    <a:pt x="792" y="1010"/>
                  </a:lnTo>
                  <a:lnTo>
                    <a:pt x="803" y="1022"/>
                  </a:lnTo>
                  <a:lnTo>
                    <a:pt x="813" y="1010"/>
                  </a:lnTo>
                  <a:lnTo>
                    <a:pt x="824" y="1005"/>
                  </a:lnTo>
                  <a:lnTo>
                    <a:pt x="834" y="1010"/>
                  </a:lnTo>
                  <a:lnTo>
                    <a:pt x="845" y="1022"/>
                  </a:lnTo>
                  <a:lnTo>
                    <a:pt x="855" y="1010"/>
                  </a:lnTo>
                  <a:lnTo>
                    <a:pt x="866" y="1005"/>
                  </a:lnTo>
                  <a:lnTo>
                    <a:pt x="876" y="1010"/>
                  </a:lnTo>
                  <a:lnTo>
                    <a:pt x="887" y="1022"/>
                  </a:lnTo>
                  <a:lnTo>
                    <a:pt x="898" y="1010"/>
                  </a:lnTo>
                  <a:lnTo>
                    <a:pt x="908" y="1006"/>
                  </a:lnTo>
                  <a:lnTo>
                    <a:pt x="919" y="1010"/>
                  </a:lnTo>
                  <a:lnTo>
                    <a:pt x="929" y="1022"/>
                  </a:lnTo>
                  <a:lnTo>
                    <a:pt x="940" y="1010"/>
                  </a:lnTo>
                  <a:lnTo>
                    <a:pt x="950" y="1006"/>
                  </a:lnTo>
                  <a:lnTo>
                    <a:pt x="961" y="1011"/>
                  </a:lnTo>
                  <a:lnTo>
                    <a:pt x="971" y="1022"/>
                  </a:lnTo>
                  <a:lnTo>
                    <a:pt x="982" y="1011"/>
                  </a:lnTo>
                  <a:lnTo>
                    <a:pt x="993" y="1006"/>
                  </a:lnTo>
                  <a:lnTo>
                    <a:pt x="1003" y="1011"/>
                  </a:lnTo>
                  <a:lnTo>
                    <a:pt x="1014" y="1022"/>
                  </a:lnTo>
                  <a:lnTo>
                    <a:pt x="1024" y="1011"/>
                  </a:lnTo>
                  <a:lnTo>
                    <a:pt x="1035" y="1006"/>
                  </a:lnTo>
                  <a:lnTo>
                    <a:pt x="1045" y="1011"/>
                  </a:lnTo>
                  <a:lnTo>
                    <a:pt x="1056" y="1022"/>
                  </a:lnTo>
                  <a:lnTo>
                    <a:pt x="1066" y="1011"/>
                  </a:lnTo>
                  <a:lnTo>
                    <a:pt x="1077" y="1006"/>
                  </a:lnTo>
                  <a:lnTo>
                    <a:pt x="1088" y="1011"/>
                  </a:lnTo>
                  <a:lnTo>
                    <a:pt x="1098" y="1022"/>
                  </a:lnTo>
                  <a:lnTo>
                    <a:pt x="1109" y="1011"/>
                  </a:lnTo>
                  <a:lnTo>
                    <a:pt x="1119" y="1006"/>
                  </a:lnTo>
                  <a:lnTo>
                    <a:pt x="1130" y="1011"/>
                  </a:lnTo>
                  <a:lnTo>
                    <a:pt x="1140" y="1022"/>
                  </a:lnTo>
                  <a:lnTo>
                    <a:pt x="1151" y="1011"/>
                  </a:lnTo>
                  <a:lnTo>
                    <a:pt x="1161" y="1006"/>
                  </a:lnTo>
                  <a:lnTo>
                    <a:pt x="1172" y="1011"/>
                  </a:lnTo>
                  <a:lnTo>
                    <a:pt x="1183" y="1022"/>
                  </a:lnTo>
                  <a:lnTo>
                    <a:pt x="1193" y="1011"/>
                  </a:lnTo>
                  <a:lnTo>
                    <a:pt x="1204" y="1006"/>
                  </a:lnTo>
                  <a:lnTo>
                    <a:pt x="1214" y="1011"/>
                  </a:lnTo>
                  <a:lnTo>
                    <a:pt x="1225" y="1022"/>
                  </a:lnTo>
                  <a:lnTo>
                    <a:pt x="1235" y="1011"/>
                  </a:lnTo>
                  <a:lnTo>
                    <a:pt x="1246" y="1006"/>
                  </a:lnTo>
                  <a:lnTo>
                    <a:pt x="1257" y="1011"/>
                  </a:lnTo>
                  <a:lnTo>
                    <a:pt x="1267" y="1022"/>
                  </a:lnTo>
                  <a:lnTo>
                    <a:pt x="1278" y="1011"/>
                  </a:lnTo>
                  <a:lnTo>
                    <a:pt x="1288" y="1006"/>
                  </a:lnTo>
                  <a:lnTo>
                    <a:pt x="1299" y="1011"/>
                  </a:lnTo>
                  <a:lnTo>
                    <a:pt x="1309" y="1022"/>
                  </a:lnTo>
                  <a:lnTo>
                    <a:pt x="1320" y="1011"/>
                  </a:lnTo>
                  <a:lnTo>
                    <a:pt x="1330" y="1006"/>
                  </a:lnTo>
                  <a:lnTo>
                    <a:pt x="1341" y="1010"/>
                  </a:lnTo>
                  <a:lnTo>
                    <a:pt x="1352" y="1022"/>
                  </a:lnTo>
                  <a:lnTo>
                    <a:pt x="1362" y="1010"/>
                  </a:lnTo>
                  <a:lnTo>
                    <a:pt x="1373" y="1006"/>
                  </a:lnTo>
                  <a:lnTo>
                    <a:pt x="1383" y="1010"/>
                  </a:lnTo>
                  <a:lnTo>
                    <a:pt x="1394" y="1022"/>
                  </a:lnTo>
                  <a:lnTo>
                    <a:pt x="1404" y="1010"/>
                  </a:lnTo>
                  <a:lnTo>
                    <a:pt x="1415" y="1005"/>
                  </a:lnTo>
                  <a:lnTo>
                    <a:pt x="1425" y="1010"/>
                  </a:lnTo>
                  <a:lnTo>
                    <a:pt x="1436" y="1022"/>
                  </a:lnTo>
                  <a:lnTo>
                    <a:pt x="1446" y="1010"/>
                  </a:lnTo>
                  <a:lnTo>
                    <a:pt x="1457" y="1005"/>
                  </a:lnTo>
                  <a:lnTo>
                    <a:pt x="1468" y="1010"/>
                  </a:lnTo>
                  <a:lnTo>
                    <a:pt x="1478" y="1022"/>
                  </a:lnTo>
                  <a:lnTo>
                    <a:pt x="1489" y="1010"/>
                  </a:lnTo>
                  <a:lnTo>
                    <a:pt x="1499" y="1005"/>
                  </a:lnTo>
                  <a:lnTo>
                    <a:pt x="1510" y="1010"/>
                  </a:lnTo>
                  <a:lnTo>
                    <a:pt x="1520" y="1022"/>
                  </a:lnTo>
                  <a:lnTo>
                    <a:pt x="1531" y="1010"/>
                  </a:lnTo>
                  <a:lnTo>
                    <a:pt x="1541" y="1004"/>
                  </a:lnTo>
                  <a:lnTo>
                    <a:pt x="1552" y="1010"/>
                  </a:lnTo>
                  <a:lnTo>
                    <a:pt x="1563" y="1022"/>
                  </a:lnTo>
                  <a:lnTo>
                    <a:pt x="1573" y="1009"/>
                  </a:lnTo>
                  <a:lnTo>
                    <a:pt x="1584" y="1004"/>
                  </a:lnTo>
                  <a:lnTo>
                    <a:pt x="1594" y="1009"/>
                  </a:lnTo>
                  <a:lnTo>
                    <a:pt x="1605" y="1022"/>
                  </a:lnTo>
                  <a:lnTo>
                    <a:pt x="1615" y="1009"/>
                  </a:lnTo>
                  <a:lnTo>
                    <a:pt x="1626" y="1003"/>
                  </a:lnTo>
                  <a:lnTo>
                    <a:pt x="1637" y="1009"/>
                  </a:lnTo>
                  <a:lnTo>
                    <a:pt x="1647" y="1022"/>
                  </a:lnTo>
                  <a:lnTo>
                    <a:pt x="1658" y="1009"/>
                  </a:lnTo>
                  <a:lnTo>
                    <a:pt x="1668" y="1003"/>
                  </a:lnTo>
                  <a:lnTo>
                    <a:pt x="1679" y="1008"/>
                  </a:lnTo>
                  <a:lnTo>
                    <a:pt x="1689" y="1022"/>
                  </a:lnTo>
                  <a:lnTo>
                    <a:pt x="1700" y="1008"/>
                  </a:lnTo>
                  <a:lnTo>
                    <a:pt x="1710" y="1002"/>
                  </a:lnTo>
                  <a:lnTo>
                    <a:pt x="1721" y="1008"/>
                  </a:lnTo>
                  <a:lnTo>
                    <a:pt x="1732" y="1022"/>
                  </a:lnTo>
                  <a:lnTo>
                    <a:pt x="1742" y="1007"/>
                  </a:lnTo>
                  <a:lnTo>
                    <a:pt x="1753" y="1001"/>
                  </a:lnTo>
                  <a:lnTo>
                    <a:pt x="1763" y="1007"/>
                  </a:lnTo>
                  <a:lnTo>
                    <a:pt x="1774" y="1022"/>
                  </a:lnTo>
                  <a:lnTo>
                    <a:pt x="1784" y="1007"/>
                  </a:lnTo>
                  <a:lnTo>
                    <a:pt x="1795" y="1000"/>
                  </a:lnTo>
                  <a:lnTo>
                    <a:pt x="1805" y="1006"/>
                  </a:lnTo>
                  <a:lnTo>
                    <a:pt x="1816" y="1022"/>
                  </a:lnTo>
                  <a:lnTo>
                    <a:pt x="1827" y="1006"/>
                  </a:lnTo>
                  <a:lnTo>
                    <a:pt x="1837" y="999"/>
                  </a:lnTo>
                  <a:lnTo>
                    <a:pt x="1848" y="1006"/>
                  </a:lnTo>
                  <a:lnTo>
                    <a:pt x="1858" y="1022"/>
                  </a:lnTo>
                  <a:lnTo>
                    <a:pt x="1869" y="1005"/>
                  </a:lnTo>
                  <a:lnTo>
                    <a:pt x="1879" y="998"/>
                  </a:lnTo>
                  <a:lnTo>
                    <a:pt x="1890" y="1005"/>
                  </a:lnTo>
                  <a:lnTo>
                    <a:pt x="1900" y="1022"/>
                  </a:lnTo>
                  <a:lnTo>
                    <a:pt x="1911" y="1004"/>
                  </a:lnTo>
                  <a:lnTo>
                    <a:pt x="1921" y="996"/>
                  </a:lnTo>
                  <a:lnTo>
                    <a:pt x="1932" y="1003"/>
                  </a:lnTo>
                  <a:lnTo>
                    <a:pt x="1943" y="1022"/>
                  </a:lnTo>
                  <a:lnTo>
                    <a:pt x="1953" y="1003"/>
                  </a:lnTo>
                  <a:lnTo>
                    <a:pt x="1964" y="994"/>
                  </a:lnTo>
                  <a:lnTo>
                    <a:pt x="1974" y="1002"/>
                  </a:lnTo>
                  <a:lnTo>
                    <a:pt x="1985" y="1022"/>
                  </a:lnTo>
                  <a:lnTo>
                    <a:pt x="1995" y="1002"/>
                  </a:lnTo>
                  <a:lnTo>
                    <a:pt x="2006" y="992"/>
                  </a:lnTo>
                  <a:lnTo>
                    <a:pt x="2017" y="1001"/>
                  </a:lnTo>
                  <a:lnTo>
                    <a:pt x="2027" y="1022"/>
                  </a:lnTo>
                  <a:lnTo>
                    <a:pt x="2038" y="1000"/>
                  </a:lnTo>
                  <a:lnTo>
                    <a:pt x="2048" y="990"/>
                  </a:lnTo>
                  <a:lnTo>
                    <a:pt x="2059" y="999"/>
                  </a:lnTo>
                  <a:lnTo>
                    <a:pt x="2069" y="1022"/>
                  </a:lnTo>
                  <a:lnTo>
                    <a:pt x="2080" y="998"/>
                  </a:lnTo>
                  <a:lnTo>
                    <a:pt x="2090" y="987"/>
                  </a:lnTo>
                  <a:lnTo>
                    <a:pt x="2101" y="996"/>
                  </a:lnTo>
                  <a:lnTo>
                    <a:pt x="2112" y="1022"/>
                  </a:lnTo>
                  <a:lnTo>
                    <a:pt x="2122" y="995"/>
                  </a:lnTo>
                  <a:lnTo>
                    <a:pt x="2133" y="983"/>
                  </a:lnTo>
                  <a:lnTo>
                    <a:pt x="2143" y="994"/>
                  </a:lnTo>
                  <a:lnTo>
                    <a:pt x="2154" y="1022"/>
                  </a:lnTo>
                  <a:lnTo>
                    <a:pt x="2164" y="992"/>
                  </a:lnTo>
                  <a:lnTo>
                    <a:pt x="2175" y="978"/>
                  </a:lnTo>
                  <a:lnTo>
                    <a:pt x="2186" y="990"/>
                  </a:lnTo>
                  <a:lnTo>
                    <a:pt x="2196" y="1022"/>
                  </a:lnTo>
                  <a:lnTo>
                    <a:pt x="2207" y="987"/>
                  </a:lnTo>
                  <a:lnTo>
                    <a:pt x="2217" y="971"/>
                  </a:lnTo>
                  <a:lnTo>
                    <a:pt x="2228" y="985"/>
                  </a:lnTo>
                  <a:lnTo>
                    <a:pt x="2238" y="1022"/>
                  </a:lnTo>
                  <a:lnTo>
                    <a:pt x="2249" y="982"/>
                  </a:lnTo>
                  <a:lnTo>
                    <a:pt x="2259" y="962"/>
                  </a:lnTo>
                  <a:lnTo>
                    <a:pt x="2270" y="978"/>
                  </a:lnTo>
                  <a:lnTo>
                    <a:pt x="2280" y="1022"/>
                  </a:lnTo>
                  <a:lnTo>
                    <a:pt x="2291" y="973"/>
                  </a:lnTo>
                  <a:lnTo>
                    <a:pt x="2302" y="949"/>
                  </a:lnTo>
                  <a:lnTo>
                    <a:pt x="2312" y="968"/>
                  </a:lnTo>
                  <a:lnTo>
                    <a:pt x="2323" y="1022"/>
                  </a:lnTo>
                  <a:lnTo>
                    <a:pt x="2333" y="961"/>
                  </a:lnTo>
                  <a:lnTo>
                    <a:pt x="2344" y="929"/>
                  </a:lnTo>
                  <a:lnTo>
                    <a:pt x="2354" y="951"/>
                  </a:lnTo>
                  <a:lnTo>
                    <a:pt x="2365" y="1022"/>
                  </a:lnTo>
                  <a:lnTo>
                    <a:pt x="2375" y="938"/>
                  </a:lnTo>
                  <a:lnTo>
                    <a:pt x="2386" y="892"/>
                  </a:lnTo>
                  <a:lnTo>
                    <a:pt x="2397" y="920"/>
                  </a:lnTo>
                  <a:lnTo>
                    <a:pt x="2407" y="1022"/>
                  </a:lnTo>
                  <a:lnTo>
                    <a:pt x="2418" y="891"/>
                  </a:lnTo>
                  <a:lnTo>
                    <a:pt x="2428" y="805"/>
                  </a:lnTo>
                  <a:lnTo>
                    <a:pt x="2439" y="838"/>
                  </a:lnTo>
                  <a:lnTo>
                    <a:pt x="2449" y="1022"/>
                  </a:lnTo>
                  <a:lnTo>
                    <a:pt x="2460" y="715"/>
                  </a:lnTo>
                  <a:lnTo>
                    <a:pt x="2470" y="371"/>
                  </a:lnTo>
                  <a:lnTo>
                    <a:pt x="2481" y="102"/>
                  </a:lnTo>
                  <a:lnTo>
                    <a:pt x="2492" y="0"/>
                  </a:lnTo>
                  <a:lnTo>
                    <a:pt x="2502" y="102"/>
                  </a:lnTo>
                  <a:lnTo>
                    <a:pt x="2513" y="371"/>
                  </a:lnTo>
                  <a:lnTo>
                    <a:pt x="2523" y="715"/>
                  </a:lnTo>
                  <a:lnTo>
                    <a:pt x="2534" y="1022"/>
                  </a:lnTo>
                  <a:lnTo>
                    <a:pt x="2544" y="838"/>
                  </a:lnTo>
                  <a:lnTo>
                    <a:pt x="2555" y="805"/>
                  </a:lnTo>
                  <a:lnTo>
                    <a:pt x="2566" y="891"/>
                  </a:lnTo>
                  <a:lnTo>
                    <a:pt x="2576" y="1022"/>
                  </a:lnTo>
                  <a:lnTo>
                    <a:pt x="2587" y="920"/>
                  </a:lnTo>
                  <a:lnTo>
                    <a:pt x="2597" y="892"/>
                  </a:lnTo>
                  <a:lnTo>
                    <a:pt x="2608" y="938"/>
                  </a:lnTo>
                  <a:lnTo>
                    <a:pt x="2618" y="1022"/>
                  </a:lnTo>
                  <a:lnTo>
                    <a:pt x="2629" y="951"/>
                  </a:lnTo>
                  <a:lnTo>
                    <a:pt x="2639" y="929"/>
                  </a:lnTo>
                  <a:lnTo>
                    <a:pt x="2650" y="961"/>
                  </a:lnTo>
                  <a:lnTo>
                    <a:pt x="2661" y="1022"/>
                  </a:lnTo>
                  <a:lnTo>
                    <a:pt x="2671" y="968"/>
                  </a:lnTo>
                  <a:lnTo>
                    <a:pt x="2682" y="949"/>
                  </a:lnTo>
                  <a:lnTo>
                    <a:pt x="2692" y="973"/>
                  </a:lnTo>
                </a:path>
              </a:pathLst>
            </a:custGeom>
            <a:noFill/>
            <a:ln w="3175" cap="flat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759" name="Freeform 191"/>
          <p:cNvSpPr>
            <a:spLocks/>
          </p:cNvSpPr>
          <p:nvPr/>
        </p:nvSpPr>
        <p:spPr bwMode="auto">
          <a:xfrm>
            <a:off x="5377937" y="5929163"/>
            <a:ext cx="2672064" cy="234037"/>
          </a:xfrm>
          <a:custGeom>
            <a:avLst/>
            <a:gdLst>
              <a:gd name="T0" fmla="*/ 42 w 2692"/>
              <a:gd name="T1" fmla="*/ 0 h 1022"/>
              <a:gd name="T2" fmla="*/ 95 w 2692"/>
              <a:gd name="T3" fmla="*/ 838 h 1022"/>
              <a:gd name="T4" fmla="*/ 148 w 2692"/>
              <a:gd name="T5" fmla="*/ 892 h 1022"/>
              <a:gd name="T6" fmla="*/ 201 w 2692"/>
              <a:gd name="T7" fmla="*/ 961 h 1022"/>
              <a:gd name="T8" fmla="*/ 254 w 2692"/>
              <a:gd name="T9" fmla="*/ 1022 h 1022"/>
              <a:gd name="T10" fmla="*/ 306 w 2692"/>
              <a:gd name="T11" fmla="*/ 985 h 1022"/>
              <a:gd name="T12" fmla="*/ 359 w 2692"/>
              <a:gd name="T13" fmla="*/ 978 h 1022"/>
              <a:gd name="T14" fmla="*/ 412 w 2692"/>
              <a:gd name="T15" fmla="*/ 995 h 1022"/>
              <a:gd name="T16" fmla="*/ 465 w 2692"/>
              <a:gd name="T17" fmla="*/ 1022 h 1022"/>
              <a:gd name="T18" fmla="*/ 517 w 2692"/>
              <a:gd name="T19" fmla="*/ 1001 h 1022"/>
              <a:gd name="T20" fmla="*/ 570 w 2692"/>
              <a:gd name="T21" fmla="*/ 994 h 1022"/>
              <a:gd name="T22" fmla="*/ 623 w 2692"/>
              <a:gd name="T23" fmla="*/ 1004 h 1022"/>
              <a:gd name="T24" fmla="*/ 676 w 2692"/>
              <a:gd name="T25" fmla="*/ 1022 h 1022"/>
              <a:gd name="T26" fmla="*/ 729 w 2692"/>
              <a:gd name="T27" fmla="*/ 1006 h 1022"/>
              <a:gd name="T28" fmla="*/ 781 w 2692"/>
              <a:gd name="T29" fmla="*/ 1001 h 1022"/>
              <a:gd name="T30" fmla="*/ 834 w 2692"/>
              <a:gd name="T31" fmla="*/ 1008 h 1022"/>
              <a:gd name="T32" fmla="*/ 887 w 2692"/>
              <a:gd name="T33" fmla="*/ 1022 h 1022"/>
              <a:gd name="T34" fmla="*/ 940 w 2692"/>
              <a:gd name="T35" fmla="*/ 1009 h 1022"/>
              <a:gd name="T36" fmla="*/ 993 w 2692"/>
              <a:gd name="T37" fmla="*/ 1004 h 1022"/>
              <a:gd name="T38" fmla="*/ 1045 w 2692"/>
              <a:gd name="T39" fmla="*/ 1010 h 1022"/>
              <a:gd name="T40" fmla="*/ 1098 w 2692"/>
              <a:gd name="T41" fmla="*/ 1022 h 1022"/>
              <a:gd name="T42" fmla="*/ 1151 w 2692"/>
              <a:gd name="T43" fmla="*/ 1010 h 1022"/>
              <a:gd name="T44" fmla="*/ 1204 w 2692"/>
              <a:gd name="T45" fmla="*/ 1006 h 1022"/>
              <a:gd name="T46" fmla="*/ 1257 w 2692"/>
              <a:gd name="T47" fmla="*/ 1011 h 1022"/>
              <a:gd name="T48" fmla="*/ 1309 w 2692"/>
              <a:gd name="T49" fmla="*/ 1022 h 1022"/>
              <a:gd name="T50" fmla="*/ 1362 w 2692"/>
              <a:gd name="T51" fmla="*/ 1011 h 1022"/>
              <a:gd name="T52" fmla="*/ 1415 w 2692"/>
              <a:gd name="T53" fmla="*/ 1006 h 1022"/>
              <a:gd name="T54" fmla="*/ 1468 w 2692"/>
              <a:gd name="T55" fmla="*/ 1011 h 1022"/>
              <a:gd name="T56" fmla="*/ 1520 w 2692"/>
              <a:gd name="T57" fmla="*/ 1022 h 1022"/>
              <a:gd name="T58" fmla="*/ 1573 w 2692"/>
              <a:gd name="T59" fmla="*/ 1011 h 1022"/>
              <a:gd name="T60" fmla="*/ 1626 w 2692"/>
              <a:gd name="T61" fmla="*/ 1006 h 1022"/>
              <a:gd name="T62" fmla="*/ 1679 w 2692"/>
              <a:gd name="T63" fmla="*/ 1010 h 1022"/>
              <a:gd name="T64" fmla="*/ 1732 w 2692"/>
              <a:gd name="T65" fmla="*/ 1022 h 1022"/>
              <a:gd name="T66" fmla="*/ 1784 w 2692"/>
              <a:gd name="T67" fmla="*/ 1010 h 1022"/>
              <a:gd name="T68" fmla="*/ 1837 w 2692"/>
              <a:gd name="T69" fmla="*/ 1004 h 1022"/>
              <a:gd name="T70" fmla="*/ 1890 w 2692"/>
              <a:gd name="T71" fmla="*/ 1009 h 1022"/>
              <a:gd name="T72" fmla="*/ 1943 w 2692"/>
              <a:gd name="T73" fmla="*/ 1022 h 1022"/>
              <a:gd name="T74" fmla="*/ 1995 w 2692"/>
              <a:gd name="T75" fmla="*/ 1007 h 1022"/>
              <a:gd name="T76" fmla="*/ 2048 w 2692"/>
              <a:gd name="T77" fmla="*/ 1000 h 1022"/>
              <a:gd name="T78" fmla="*/ 2101 w 2692"/>
              <a:gd name="T79" fmla="*/ 1006 h 1022"/>
              <a:gd name="T80" fmla="*/ 2154 w 2692"/>
              <a:gd name="T81" fmla="*/ 1022 h 1022"/>
              <a:gd name="T82" fmla="*/ 2207 w 2692"/>
              <a:gd name="T83" fmla="*/ 1003 h 1022"/>
              <a:gd name="T84" fmla="*/ 2259 w 2692"/>
              <a:gd name="T85" fmla="*/ 992 h 1022"/>
              <a:gd name="T86" fmla="*/ 2312 w 2692"/>
              <a:gd name="T87" fmla="*/ 999 h 1022"/>
              <a:gd name="T88" fmla="*/ 2365 w 2692"/>
              <a:gd name="T89" fmla="*/ 1022 h 1022"/>
              <a:gd name="T90" fmla="*/ 2418 w 2692"/>
              <a:gd name="T91" fmla="*/ 992 h 1022"/>
              <a:gd name="T92" fmla="*/ 2470 w 2692"/>
              <a:gd name="T93" fmla="*/ 971 h 1022"/>
              <a:gd name="T94" fmla="*/ 2523 w 2692"/>
              <a:gd name="T95" fmla="*/ 978 h 1022"/>
              <a:gd name="T96" fmla="*/ 2576 w 2692"/>
              <a:gd name="T97" fmla="*/ 1022 h 1022"/>
              <a:gd name="T98" fmla="*/ 2629 w 2692"/>
              <a:gd name="T99" fmla="*/ 938 h 1022"/>
              <a:gd name="T100" fmla="*/ 2682 w 2692"/>
              <a:gd name="T101" fmla="*/ 805 h 10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</a:cxnLst>
            <a:rect l="0" t="0" r="r" b="b"/>
            <a:pathLst>
              <a:path w="2692" h="1022">
                <a:moveTo>
                  <a:pt x="0" y="1022"/>
                </a:moveTo>
                <a:lnTo>
                  <a:pt x="11" y="715"/>
                </a:lnTo>
                <a:lnTo>
                  <a:pt x="21" y="371"/>
                </a:lnTo>
                <a:lnTo>
                  <a:pt x="32" y="102"/>
                </a:lnTo>
                <a:lnTo>
                  <a:pt x="42" y="0"/>
                </a:lnTo>
                <a:lnTo>
                  <a:pt x="53" y="102"/>
                </a:lnTo>
                <a:lnTo>
                  <a:pt x="64" y="371"/>
                </a:lnTo>
                <a:lnTo>
                  <a:pt x="74" y="715"/>
                </a:lnTo>
                <a:lnTo>
                  <a:pt x="85" y="1022"/>
                </a:lnTo>
                <a:lnTo>
                  <a:pt x="95" y="838"/>
                </a:lnTo>
                <a:lnTo>
                  <a:pt x="106" y="805"/>
                </a:lnTo>
                <a:lnTo>
                  <a:pt x="116" y="891"/>
                </a:lnTo>
                <a:lnTo>
                  <a:pt x="127" y="1022"/>
                </a:lnTo>
                <a:lnTo>
                  <a:pt x="137" y="920"/>
                </a:lnTo>
                <a:lnTo>
                  <a:pt x="148" y="892"/>
                </a:lnTo>
                <a:lnTo>
                  <a:pt x="159" y="938"/>
                </a:lnTo>
                <a:lnTo>
                  <a:pt x="169" y="1022"/>
                </a:lnTo>
                <a:lnTo>
                  <a:pt x="180" y="951"/>
                </a:lnTo>
                <a:lnTo>
                  <a:pt x="190" y="929"/>
                </a:lnTo>
                <a:lnTo>
                  <a:pt x="201" y="961"/>
                </a:lnTo>
                <a:lnTo>
                  <a:pt x="211" y="1022"/>
                </a:lnTo>
                <a:lnTo>
                  <a:pt x="222" y="968"/>
                </a:lnTo>
                <a:lnTo>
                  <a:pt x="232" y="949"/>
                </a:lnTo>
                <a:lnTo>
                  <a:pt x="243" y="973"/>
                </a:lnTo>
                <a:lnTo>
                  <a:pt x="254" y="1022"/>
                </a:lnTo>
                <a:lnTo>
                  <a:pt x="264" y="978"/>
                </a:lnTo>
                <a:lnTo>
                  <a:pt x="275" y="962"/>
                </a:lnTo>
                <a:lnTo>
                  <a:pt x="285" y="982"/>
                </a:lnTo>
                <a:lnTo>
                  <a:pt x="296" y="1022"/>
                </a:lnTo>
                <a:lnTo>
                  <a:pt x="306" y="985"/>
                </a:lnTo>
                <a:lnTo>
                  <a:pt x="317" y="971"/>
                </a:lnTo>
                <a:lnTo>
                  <a:pt x="328" y="987"/>
                </a:lnTo>
                <a:lnTo>
                  <a:pt x="338" y="1022"/>
                </a:lnTo>
                <a:lnTo>
                  <a:pt x="349" y="990"/>
                </a:lnTo>
                <a:lnTo>
                  <a:pt x="359" y="978"/>
                </a:lnTo>
                <a:lnTo>
                  <a:pt x="370" y="992"/>
                </a:lnTo>
                <a:lnTo>
                  <a:pt x="380" y="1022"/>
                </a:lnTo>
                <a:lnTo>
                  <a:pt x="391" y="994"/>
                </a:lnTo>
                <a:lnTo>
                  <a:pt x="401" y="983"/>
                </a:lnTo>
                <a:lnTo>
                  <a:pt x="412" y="995"/>
                </a:lnTo>
                <a:lnTo>
                  <a:pt x="423" y="1022"/>
                </a:lnTo>
                <a:lnTo>
                  <a:pt x="433" y="996"/>
                </a:lnTo>
                <a:lnTo>
                  <a:pt x="444" y="987"/>
                </a:lnTo>
                <a:lnTo>
                  <a:pt x="454" y="998"/>
                </a:lnTo>
                <a:lnTo>
                  <a:pt x="465" y="1022"/>
                </a:lnTo>
                <a:lnTo>
                  <a:pt x="475" y="999"/>
                </a:lnTo>
                <a:lnTo>
                  <a:pt x="486" y="990"/>
                </a:lnTo>
                <a:lnTo>
                  <a:pt x="496" y="1000"/>
                </a:lnTo>
                <a:lnTo>
                  <a:pt x="507" y="1022"/>
                </a:lnTo>
                <a:lnTo>
                  <a:pt x="517" y="1001"/>
                </a:lnTo>
                <a:lnTo>
                  <a:pt x="528" y="992"/>
                </a:lnTo>
                <a:lnTo>
                  <a:pt x="539" y="1002"/>
                </a:lnTo>
                <a:lnTo>
                  <a:pt x="549" y="1022"/>
                </a:lnTo>
                <a:lnTo>
                  <a:pt x="560" y="1002"/>
                </a:lnTo>
                <a:lnTo>
                  <a:pt x="570" y="994"/>
                </a:lnTo>
                <a:lnTo>
                  <a:pt x="581" y="1003"/>
                </a:lnTo>
                <a:lnTo>
                  <a:pt x="591" y="1022"/>
                </a:lnTo>
                <a:lnTo>
                  <a:pt x="602" y="1003"/>
                </a:lnTo>
                <a:lnTo>
                  <a:pt x="612" y="996"/>
                </a:lnTo>
                <a:lnTo>
                  <a:pt x="623" y="1004"/>
                </a:lnTo>
                <a:lnTo>
                  <a:pt x="634" y="1022"/>
                </a:lnTo>
                <a:lnTo>
                  <a:pt x="644" y="1005"/>
                </a:lnTo>
                <a:lnTo>
                  <a:pt x="655" y="998"/>
                </a:lnTo>
                <a:lnTo>
                  <a:pt x="665" y="1005"/>
                </a:lnTo>
                <a:lnTo>
                  <a:pt x="676" y="1022"/>
                </a:lnTo>
                <a:lnTo>
                  <a:pt x="686" y="1006"/>
                </a:lnTo>
                <a:lnTo>
                  <a:pt x="697" y="999"/>
                </a:lnTo>
                <a:lnTo>
                  <a:pt x="708" y="1006"/>
                </a:lnTo>
                <a:lnTo>
                  <a:pt x="718" y="1022"/>
                </a:lnTo>
                <a:lnTo>
                  <a:pt x="729" y="1006"/>
                </a:lnTo>
                <a:lnTo>
                  <a:pt x="739" y="1000"/>
                </a:lnTo>
                <a:lnTo>
                  <a:pt x="750" y="1007"/>
                </a:lnTo>
                <a:lnTo>
                  <a:pt x="760" y="1022"/>
                </a:lnTo>
                <a:lnTo>
                  <a:pt x="771" y="1007"/>
                </a:lnTo>
                <a:lnTo>
                  <a:pt x="781" y="1001"/>
                </a:lnTo>
                <a:lnTo>
                  <a:pt x="792" y="1007"/>
                </a:lnTo>
                <a:lnTo>
                  <a:pt x="803" y="1022"/>
                </a:lnTo>
                <a:lnTo>
                  <a:pt x="813" y="1008"/>
                </a:lnTo>
                <a:lnTo>
                  <a:pt x="824" y="1002"/>
                </a:lnTo>
                <a:lnTo>
                  <a:pt x="834" y="1008"/>
                </a:lnTo>
                <a:lnTo>
                  <a:pt x="845" y="1022"/>
                </a:lnTo>
                <a:lnTo>
                  <a:pt x="855" y="1008"/>
                </a:lnTo>
                <a:lnTo>
                  <a:pt x="866" y="1003"/>
                </a:lnTo>
                <a:lnTo>
                  <a:pt x="876" y="1009"/>
                </a:lnTo>
                <a:lnTo>
                  <a:pt x="887" y="1022"/>
                </a:lnTo>
                <a:lnTo>
                  <a:pt x="898" y="1009"/>
                </a:lnTo>
                <a:lnTo>
                  <a:pt x="908" y="1003"/>
                </a:lnTo>
                <a:lnTo>
                  <a:pt x="919" y="1009"/>
                </a:lnTo>
                <a:lnTo>
                  <a:pt x="929" y="1022"/>
                </a:lnTo>
                <a:lnTo>
                  <a:pt x="940" y="1009"/>
                </a:lnTo>
                <a:lnTo>
                  <a:pt x="950" y="1004"/>
                </a:lnTo>
                <a:lnTo>
                  <a:pt x="961" y="1009"/>
                </a:lnTo>
                <a:lnTo>
                  <a:pt x="971" y="1022"/>
                </a:lnTo>
                <a:lnTo>
                  <a:pt x="982" y="1010"/>
                </a:lnTo>
                <a:lnTo>
                  <a:pt x="993" y="1004"/>
                </a:lnTo>
                <a:lnTo>
                  <a:pt x="1003" y="1010"/>
                </a:lnTo>
                <a:lnTo>
                  <a:pt x="1014" y="1022"/>
                </a:lnTo>
                <a:lnTo>
                  <a:pt x="1024" y="1010"/>
                </a:lnTo>
                <a:lnTo>
                  <a:pt x="1035" y="1005"/>
                </a:lnTo>
                <a:lnTo>
                  <a:pt x="1045" y="1010"/>
                </a:lnTo>
                <a:lnTo>
                  <a:pt x="1056" y="1022"/>
                </a:lnTo>
                <a:lnTo>
                  <a:pt x="1066" y="1010"/>
                </a:lnTo>
                <a:lnTo>
                  <a:pt x="1077" y="1005"/>
                </a:lnTo>
                <a:lnTo>
                  <a:pt x="1088" y="1010"/>
                </a:lnTo>
                <a:lnTo>
                  <a:pt x="1098" y="1022"/>
                </a:lnTo>
                <a:lnTo>
                  <a:pt x="1109" y="1010"/>
                </a:lnTo>
                <a:lnTo>
                  <a:pt x="1119" y="1005"/>
                </a:lnTo>
                <a:lnTo>
                  <a:pt x="1130" y="1010"/>
                </a:lnTo>
                <a:lnTo>
                  <a:pt x="1140" y="1022"/>
                </a:lnTo>
                <a:lnTo>
                  <a:pt x="1151" y="1010"/>
                </a:lnTo>
                <a:lnTo>
                  <a:pt x="1161" y="1006"/>
                </a:lnTo>
                <a:lnTo>
                  <a:pt x="1172" y="1010"/>
                </a:lnTo>
                <a:lnTo>
                  <a:pt x="1183" y="1022"/>
                </a:lnTo>
                <a:lnTo>
                  <a:pt x="1193" y="1010"/>
                </a:lnTo>
                <a:lnTo>
                  <a:pt x="1204" y="1006"/>
                </a:lnTo>
                <a:lnTo>
                  <a:pt x="1214" y="1011"/>
                </a:lnTo>
                <a:lnTo>
                  <a:pt x="1225" y="1022"/>
                </a:lnTo>
                <a:lnTo>
                  <a:pt x="1235" y="1011"/>
                </a:lnTo>
                <a:lnTo>
                  <a:pt x="1246" y="1006"/>
                </a:lnTo>
                <a:lnTo>
                  <a:pt x="1257" y="1011"/>
                </a:lnTo>
                <a:lnTo>
                  <a:pt x="1267" y="1022"/>
                </a:lnTo>
                <a:lnTo>
                  <a:pt x="1278" y="1011"/>
                </a:lnTo>
                <a:lnTo>
                  <a:pt x="1288" y="1006"/>
                </a:lnTo>
                <a:lnTo>
                  <a:pt x="1299" y="1011"/>
                </a:lnTo>
                <a:lnTo>
                  <a:pt x="1309" y="1022"/>
                </a:lnTo>
                <a:lnTo>
                  <a:pt x="1320" y="1011"/>
                </a:lnTo>
                <a:lnTo>
                  <a:pt x="1330" y="1006"/>
                </a:lnTo>
                <a:lnTo>
                  <a:pt x="1341" y="1011"/>
                </a:lnTo>
                <a:lnTo>
                  <a:pt x="1352" y="1022"/>
                </a:lnTo>
                <a:lnTo>
                  <a:pt x="1362" y="1011"/>
                </a:lnTo>
                <a:lnTo>
                  <a:pt x="1373" y="1006"/>
                </a:lnTo>
                <a:lnTo>
                  <a:pt x="1383" y="1011"/>
                </a:lnTo>
                <a:lnTo>
                  <a:pt x="1394" y="1022"/>
                </a:lnTo>
                <a:lnTo>
                  <a:pt x="1404" y="1011"/>
                </a:lnTo>
                <a:lnTo>
                  <a:pt x="1415" y="1006"/>
                </a:lnTo>
                <a:lnTo>
                  <a:pt x="1425" y="1011"/>
                </a:lnTo>
                <a:lnTo>
                  <a:pt x="1436" y="1022"/>
                </a:lnTo>
                <a:lnTo>
                  <a:pt x="1446" y="1011"/>
                </a:lnTo>
                <a:lnTo>
                  <a:pt x="1457" y="1006"/>
                </a:lnTo>
                <a:lnTo>
                  <a:pt x="1468" y="1011"/>
                </a:lnTo>
                <a:lnTo>
                  <a:pt x="1478" y="1022"/>
                </a:lnTo>
                <a:lnTo>
                  <a:pt x="1489" y="1011"/>
                </a:lnTo>
                <a:lnTo>
                  <a:pt x="1499" y="1006"/>
                </a:lnTo>
                <a:lnTo>
                  <a:pt x="1510" y="1011"/>
                </a:lnTo>
                <a:lnTo>
                  <a:pt x="1520" y="1022"/>
                </a:lnTo>
                <a:lnTo>
                  <a:pt x="1531" y="1011"/>
                </a:lnTo>
                <a:lnTo>
                  <a:pt x="1541" y="1006"/>
                </a:lnTo>
                <a:lnTo>
                  <a:pt x="1552" y="1011"/>
                </a:lnTo>
                <a:lnTo>
                  <a:pt x="1563" y="1022"/>
                </a:lnTo>
                <a:lnTo>
                  <a:pt x="1573" y="1011"/>
                </a:lnTo>
                <a:lnTo>
                  <a:pt x="1584" y="1006"/>
                </a:lnTo>
                <a:lnTo>
                  <a:pt x="1594" y="1010"/>
                </a:lnTo>
                <a:lnTo>
                  <a:pt x="1605" y="1022"/>
                </a:lnTo>
                <a:lnTo>
                  <a:pt x="1615" y="1010"/>
                </a:lnTo>
                <a:lnTo>
                  <a:pt x="1626" y="1006"/>
                </a:lnTo>
                <a:lnTo>
                  <a:pt x="1637" y="1010"/>
                </a:lnTo>
                <a:lnTo>
                  <a:pt x="1647" y="1022"/>
                </a:lnTo>
                <a:lnTo>
                  <a:pt x="1658" y="1010"/>
                </a:lnTo>
                <a:lnTo>
                  <a:pt x="1668" y="1005"/>
                </a:lnTo>
                <a:lnTo>
                  <a:pt x="1679" y="1010"/>
                </a:lnTo>
                <a:lnTo>
                  <a:pt x="1689" y="1022"/>
                </a:lnTo>
                <a:lnTo>
                  <a:pt x="1700" y="1010"/>
                </a:lnTo>
                <a:lnTo>
                  <a:pt x="1710" y="1005"/>
                </a:lnTo>
                <a:lnTo>
                  <a:pt x="1721" y="1010"/>
                </a:lnTo>
                <a:lnTo>
                  <a:pt x="1732" y="1022"/>
                </a:lnTo>
                <a:lnTo>
                  <a:pt x="1742" y="1010"/>
                </a:lnTo>
                <a:lnTo>
                  <a:pt x="1753" y="1005"/>
                </a:lnTo>
                <a:lnTo>
                  <a:pt x="1763" y="1010"/>
                </a:lnTo>
                <a:lnTo>
                  <a:pt x="1774" y="1022"/>
                </a:lnTo>
                <a:lnTo>
                  <a:pt x="1784" y="1010"/>
                </a:lnTo>
                <a:lnTo>
                  <a:pt x="1795" y="1004"/>
                </a:lnTo>
                <a:lnTo>
                  <a:pt x="1805" y="1010"/>
                </a:lnTo>
                <a:lnTo>
                  <a:pt x="1816" y="1022"/>
                </a:lnTo>
                <a:lnTo>
                  <a:pt x="1827" y="1009"/>
                </a:lnTo>
                <a:lnTo>
                  <a:pt x="1837" y="1004"/>
                </a:lnTo>
                <a:lnTo>
                  <a:pt x="1848" y="1009"/>
                </a:lnTo>
                <a:lnTo>
                  <a:pt x="1858" y="1022"/>
                </a:lnTo>
                <a:lnTo>
                  <a:pt x="1869" y="1009"/>
                </a:lnTo>
                <a:lnTo>
                  <a:pt x="1879" y="1003"/>
                </a:lnTo>
                <a:lnTo>
                  <a:pt x="1890" y="1009"/>
                </a:lnTo>
                <a:lnTo>
                  <a:pt x="1900" y="1022"/>
                </a:lnTo>
                <a:lnTo>
                  <a:pt x="1911" y="1009"/>
                </a:lnTo>
                <a:lnTo>
                  <a:pt x="1921" y="1003"/>
                </a:lnTo>
                <a:lnTo>
                  <a:pt x="1932" y="1008"/>
                </a:lnTo>
                <a:lnTo>
                  <a:pt x="1943" y="1022"/>
                </a:lnTo>
                <a:lnTo>
                  <a:pt x="1953" y="1008"/>
                </a:lnTo>
                <a:lnTo>
                  <a:pt x="1964" y="1002"/>
                </a:lnTo>
                <a:lnTo>
                  <a:pt x="1974" y="1008"/>
                </a:lnTo>
                <a:lnTo>
                  <a:pt x="1985" y="1022"/>
                </a:lnTo>
                <a:lnTo>
                  <a:pt x="1995" y="1007"/>
                </a:lnTo>
                <a:lnTo>
                  <a:pt x="2006" y="1001"/>
                </a:lnTo>
                <a:lnTo>
                  <a:pt x="2017" y="1007"/>
                </a:lnTo>
                <a:lnTo>
                  <a:pt x="2027" y="1022"/>
                </a:lnTo>
                <a:lnTo>
                  <a:pt x="2038" y="1007"/>
                </a:lnTo>
                <a:lnTo>
                  <a:pt x="2048" y="1000"/>
                </a:lnTo>
                <a:lnTo>
                  <a:pt x="2059" y="1006"/>
                </a:lnTo>
                <a:lnTo>
                  <a:pt x="2069" y="1022"/>
                </a:lnTo>
                <a:lnTo>
                  <a:pt x="2080" y="1006"/>
                </a:lnTo>
                <a:lnTo>
                  <a:pt x="2090" y="999"/>
                </a:lnTo>
                <a:lnTo>
                  <a:pt x="2101" y="1006"/>
                </a:lnTo>
                <a:lnTo>
                  <a:pt x="2112" y="1022"/>
                </a:lnTo>
                <a:lnTo>
                  <a:pt x="2122" y="1005"/>
                </a:lnTo>
                <a:lnTo>
                  <a:pt x="2133" y="998"/>
                </a:lnTo>
                <a:lnTo>
                  <a:pt x="2143" y="1005"/>
                </a:lnTo>
                <a:lnTo>
                  <a:pt x="2154" y="1022"/>
                </a:lnTo>
                <a:lnTo>
                  <a:pt x="2164" y="1004"/>
                </a:lnTo>
                <a:lnTo>
                  <a:pt x="2175" y="996"/>
                </a:lnTo>
                <a:lnTo>
                  <a:pt x="2186" y="1003"/>
                </a:lnTo>
                <a:lnTo>
                  <a:pt x="2196" y="1022"/>
                </a:lnTo>
                <a:lnTo>
                  <a:pt x="2207" y="1003"/>
                </a:lnTo>
                <a:lnTo>
                  <a:pt x="2217" y="994"/>
                </a:lnTo>
                <a:lnTo>
                  <a:pt x="2228" y="1002"/>
                </a:lnTo>
                <a:lnTo>
                  <a:pt x="2238" y="1022"/>
                </a:lnTo>
                <a:lnTo>
                  <a:pt x="2249" y="1002"/>
                </a:lnTo>
                <a:lnTo>
                  <a:pt x="2259" y="992"/>
                </a:lnTo>
                <a:lnTo>
                  <a:pt x="2270" y="1001"/>
                </a:lnTo>
                <a:lnTo>
                  <a:pt x="2280" y="1022"/>
                </a:lnTo>
                <a:lnTo>
                  <a:pt x="2291" y="1000"/>
                </a:lnTo>
                <a:lnTo>
                  <a:pt x="2302" y="990"/>
                </a:lnTo>
                <a:lnTo>
                  <a:pt x="2312" y="999"/>
                </a:lnTo>
                <a:lnTo>
                  <a:pt x="2323" y="1022"/>
                </a:lnTo>
                <a:lnTo>
                  <a:pt x="2333" y="998"/>
                </a:lnTo>
                <a:lnTo>
                  <a:pt x="2344" y="987"/>
                </a:lnTo>
                <a:lnTo>
                  <a:pt x="2354" y="996"/>
                </a:lnTo>
                <a:lnTo>
                  <a:pt x="2365" y="1022"/>
                </a:lnTo>
                <a:lnTo>
                  <a:pt x="2375" y="995"/>
                </a:lnTo>
                <a:lnTo>
                  <a:pt x="2386" y="983"/>
                </a:lnTo>
                <a:lnTo>
                  <a:pt x="2397" y="994"/>
                </a:lnTo>
                <a:lnTo>
                  <a:pt x="2407" y="1022"/>
                </a:lnTo>
                <a:lnTo>
                  <a:pt x="2418" y="992"/>
                </a:lnTo>
                <a:lnTo>
                  <a:pt x="2428" y="978"/>
                </a:lnTo>
                <a:lnTo>
                  <a:pt x="2439" y="990"/>
                </a:lnTo>
                <a:lnTo>
                  <a:pt x="2449" y="1022"/>
                </a:lnTo>
                <a:lnTo>
                  <a:pt x="2460" y="987"/>
                </a:lnTo>
                <a:lnTo>
                  <a:pt x="2470" y="971"/>
                </a:lnTo>
                <a:lnTo>
                  <a:pt x="2481" y="985"/>
                </a:lnTo>
                <a:lnTo>
                  <a:pt x="2492" y="1022"/>
                </a:lnTo>
                <a:lnTo>
                  <a:pt x="2502" y="982"/>
                </a:lnTo>
                <a:lnTo>
                  <a:pt x="2513" y="962"/>
                </a:lnTo>
                <a:lnTo>
                  <a:pt x="2523" y="978"/>
                </a:lnTo>
                <a:lnTo>
                  <a:pt x="2534" y="1022"/>
                </a:lnTo>
                <a:lnTo>
                  <a:pt x="2544" y="973"/>
                </a:lnTo>
                <a:lnTo>
                  <a:pt x="2555" y="949"/>
                </a:lnTo>
                <a:lnTo>
                  <a:pt x="2566" y="968"/>
                </a:lnTo>
                <a:lnTo>
                  <a:pt x="2576" y="1022"/>
                </a:lnTo>
                <a:lnTo>
                  <a:pt x="2587" y="961"/>
                </a:lnTo>
                <a:lnTo>
                  <a:pt x="2597" y="929"/>
                </a:lnTo>
                <a:lnTo>
                  <a:pt x="2608" y="951"/>
                </a:lnTo>
                <a:lnTo>
                  <a:pt x="2618" y="1022"/>
                </a:lnTo>
                <a:lnTo>
                  <a:pt x="2629" y="938"/>
                </a:lnTo>
                <a:lnTo>
                  <a:pt x="2639" y="892"/>
                </a:lnTo>
                <a:lnTo>
                  <a:pt x="2650" y="920"/>
                </a:lnTo>
                <a:lnTo>
                  <a:pt x="2661" y="1022"/>
                </a:lnTo>
                <a:lnTo>
                  <a:pt x="2671" y="891"/>
                </a:lnTo>
                <a:lnTo>
                  <a:pt x="2682" y="805"/>
                </a:lnTo>
                <a:lnTo>
                  <a:pt x="2692" y="838"/>
                </a:lnTo>
              </a:path>
            </a:pathLst>
          </a:custGeom>
          <a:noFill/>
          <a:ln w="3175" cap="flat">
            <a:solidFill>
              <a:srgbClr val="00B05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60" name="Freeform 192"/>
          <p:cNvSpPr>
            <a:spLocks/>
          </p:cNvSpPr>
          <p:nvPr/>
        </p:nvSpPr>
        <p:spPr bwMode="auto">
          <a:xfrm>
            <a:off x="5377937" y="5929163"/>
            <a:ext cx="2672064" cy="234037"/>
          </a:xfrm>
          <a:custGeom>
            <a:avLst/>
            <a:gdLst>
              <a:gd name="T0" fmla="*/ 42 w 2692"/>
              <a:gd name="T1" fmla="*/ 1022 h 1022"/>
              <a:gd name="T2" fmla="*/ 95 w 2692"/>
              <a:gd name="T3" fmla="*/ 102 h 1022"/>
              <a:gd name="T4" fmla="*/ 148 w 2692"/>
              <a:gd name="T5" fmla="*/ 805 h 1022"/>
              <a:gd name="T6" fmla="*/ 201 w 2692"/>
              <a:gd name="T7" fmla="*/ 938 h 1022"/>
              <a:gd name="T8" fmla="*/ 254 w 2692"/>
              <a:gd name="T9" fmla="*/ 1022 h 1022"/>
              <a:gd name="T10" fmla="*/ 306 w 2692"/>
              <a:gd name="T11" fmla="*/ 978 h 1022"/>
              <a:gd name="T12" fmla="*/ 359 w 2692"/>
              <a:gd name="T13" fmla="*/ 971 h 1022"/>
              <a:gd name="T14" fmla="*/ 412 w 2692"/>
              <a:gd name="T15" fmla="*/ 992 h 1022"/>
              <a:gd name="T16" fmla="*/ 465 w 2692"/>
              <a:gd name="T17" fmla="*/ 1022 h 1022"/>
              <a:gd name="T18" fmla="*/ 517 w 2692"/>
              <a:gd name="T19" fmla="*/ 999 h 1022"/>
              <a:gd name="T20" fmla="*/ 570 w 2692"/>
              <a:gd name="T21" fmla="*/ 992 h 1022"/>
              <a:gd name="T22" fmla="*/ 623 w 2692"/>
              <a:gd name="T23" fmla="*/ 1003 h 1022"/>
              <a:gd name="T24" fmla="*/ 676 w 2692"/>
              <a:gd name="T25" fmla="*/ 1022 h 1022"/>
              <a:gd name="T26" fmla="*/ 729 w 2692"/>
              <a:gd name="T27" fmla="*/ 1006 h 1022"/>
              <a:gd name="T28" fmla="*/ 781 w 2692"/>
              <a:gd name="T29" fmla="*/ 1000 h 1022"/>
              <a:gd name="T30" fmla="*/ 834 w 2692"/>
              <a:gd name="T31" fmla="*/ 1007 h 1022"/>
              <a:gd name="T32" fmla="*/ 887 w 2692"/>
              <a:gd name="T33" fmla="*/ 1022 h 1022"/>
              <a:gd name="T34" fmla="*/ 940 w 2692"/>
              <a:gd name="T35" fmla="*/ 1009 h 1022"/>
              <a:gd name="T36" fmla="*/ 993 w 2692"/>
              <a:gd name="T37" fmla="*/ 1004 h 1022"/>
              <a:gd name="T38" fmla="*/ 1045 w 2692"/>
              <a:gd name="T39" fmla="*/ 1010 h 1022"/>
              <a:gd name="T40" fmla="*/ 1098 w 2692"/>
              <a:gd name="T41" fmla="*/ 1022 h 1022"/>
              <a:gd name="T42" fmla="*/ 1151 w 2692"/>
              <a:gd name="T43" fmla="*/ 1010 h 1022"/>
              <a:gd name="T44" fmla="*/ 1204 w 2692"/>
              <a:gd name="T45" fmla="*/ 1006 h 1022"/>
              <a:gd name="T46" fmla="*/ 1257 w 2692"/>
              <a:gd name="T47" fmla="*/ 1011 h 1022"/>
              <a:gd name="T48" fmla="*/ 1309 w 2692"/>
              <a:gd name="T49" fmla="*/ 1022 h 1022"/>
              <a:gd name="T50" fmla="*/ 1362 w 2692"/>
              <a:gd name="T51" fmla="*/ 1011 h 1022"/>
              <a:gd name="T52" fmla="*/ 1415 w 2692"/>
              <a:gd name="T53" fmla="*/ 1006 h 1022"/>
              <a:gd name="T54" fmla="*/ 1468 w 2692"/>
              <a:gd name="T55" fmla="*/ 1011 h 1022"/>
              <a:gd name="T56" fmla="*/ 1520 w 2692"/>
              <a:gd name="T57" fmla="*/ 1022 h 1022"/>
              <a:gd name="T58" fmla="*/ 1573 w 2692"/>
              <a:gd name="T59" fmla="*/ 1011 h 1022"/>
              <a:gd name="T60" fmla="*/ 1626 w 2692"/>
              <a:gd name="T61" fmla="*/ 1006 h 1022"/>
              <a:gd name="T62" fmla="*/ 1679 w 2692"/>
              <a:gd name="T63" fmla="*/ 1010 h 1022"/>
              <a:gd name="T64" fmla="*/ 1732 w 2692"/>
              <a:gd name="T65" fmla="*/ 1022 h 1022"/>
              <a:gd name="T66" fmla="*/ 1784 w 2692"/>
              <a:gd name="T67" fmla="*/ 1010 h 1022"/>
              <a:gd name="T68" fmla="*/ 1837 w 2692"/>
              <a:gd name="T69" fmla="*/ 1004 h 1022"/>
              <a:gd name="T70" fmla="*/ 1890 w 2692"/>
              <a:gd name="T71" fmla="*/ 1009 h 1022"/>
              <a:gd name="T72" fmla="*/ 1943 w 2692"/>
              <a:gd name="T73" fmla="*/ 1022 h 1022"/>
              <a:gd name="T74" fmla="*/ 1995 w 2692"/>
              <a:gd name="T75" fmla="*/ 1008 h 1022"/>
              <a:gd name="T76" fmla="*/ 2048 w 2692"/>
              <a:gd name="T77" fmla="*/ 1001 h 1022"/>
              <a:gd name="T78" fmla="*/ 2101 w 2692"/>
              <a:gd name="T79" fmla="*/ 1006 h 1022"/>
              <a:gd name="T80" fmla="*/ 2154 w 2692"/>
              <a:gd name="T81" fmla="*/ 1022 h 1022"/>
              <a:gd name="T82" fmla="*/ 2207 w 2692"/>
              <a:gd name="T83" fmla="*/ 1004 h 1022"/>
              <a:gd name="T84" fmla="*/ 2259 w 2692"/>
              <a:gd name="T85" fmla="*/ 994 h 1022"/>
              <a:gd name="T86" fmla="*/ 2312 w 2692"/>
              <a:gd name="T87" fmla="*/ 1001 h 1022"/>
              <a:gd name="T88" fmla="*/ 2365 w 2692"/>
              <a:gd name="T89" fmla="*/ 1022 h 1022"/>
              <a:gd name="T90" fmla="*/ 2418 w 2692"/>
              <a:gd name="T91" fmla="*/ 995 h 1022"/>
              <a:gd name="T92" fmla="*/ 2470 w 2692"/>
              <a:gd name="T93" fmla="*/ 978 h 1022"/>
              <a:gd name="T94" fmla="*/ 2523 w 2692"/>
              <a:gd name="T95" fmla="*/ 985 h 1022"/>
              <a:gd name="T96" fmla="*/ 2576 w 2692"/>
              <a:gd name="T97" fmla="*/ 1022 h 1022"/>
              <a:gd name="T98" fmla="*/ 2629 w 2692"/>
              <a:gd name="T99" fmla="*/ 961 h 1022"/>
              <a:gd name="T100" fmla="*/ 2682 w 2692"/>
              <a:gd name="T101" fmla="*/ 892 h 10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</a:cxnLst>
            <a:rect l="0" t="0" r="r" b="b"/>
            <a:pathLst>
              <a:path w="2692" h="1022">
                <a:moveTo>
                  <a:pt x="0" y="1022"/>
                </a:moveTo>
                <a:lnTo>
                  <a:pt x="11" y="891"/>
                </a:lnTo>
                <a:lnTo>
                  <a:pt x="21" y="805"/>
                </a:lnTo>
                <a:lnTo>
                  <a:pt x="32" y="838"/>
                </a:lnTo>
                <a:lnTo>
                  <a:pt x="42" y="1022"/>
                </a:lnTo>
                <a:lnTo>
                  <a:pt x="53" y="715"/>
                </a:lnTo>
                <a:lnTo>
                  <a:pt x="64" y="371"/>
                </a:lnTo>
                <a:lnTo>
                  <a:pt x="74" y="102"/>
                </a:lnTo>
                <a:lnTo>
                  <a:pt x="85" y="0"/>
                </a:lnTo>
                <a:lnTo>
                  <a:pt x="95" y="102"/>
                </a:lnTo>
                <a:lnTo>
                  <a:pt x="106" y="371"/>
                </a:lnTo>
                <a:lnTo>
                  <a:pt x="116" y="715"/>
                </a:lnTo>
                <a:lnTo>
                  <a:pt x="127" y="1022"/>
                </a:lnTo>
                <a:lnTo>
                  <a:pt x="137" y="838"/>
                </a:lnTo>
                <a:lnTo>
                  <a:pt x="148" y="805"/>
                </a:lnTo>
                <a:lnTo>
                  <a:pt x="159" y="891"/>
                </a:lnTo>
                <a:lnTo>
                  <a:pt x="169" y="1022"/>
                </a:lnTo>
                <a:lnTo>
                  <a:pt x="180" y="920"/>
                </a:lnTo>
                <a:lnTo>
                  <a:pt x="190" y="892"/>
                </a:lnTo>
                <a:lnTo>
                  <a:pt x="201" y="938"/>
                </a:lnTo>
                <a:lnTo>
                  <a:pt x="211" y="1022"/>
                </a:lnTo>
                <a:lnTo>
                  <a:pt x="222" y="951"/>
                </a:lnTo>
                <a:lnTo>
                  <a:pt x="232" y="929"/>
                </a:lnTo>
                <a:lnTo>
                  <a:pt x="243" y="961"/>
                </a:lnTo>
                <a:lnTo>
                  <a:pt x="254" y="1022"/>
                </a:lnTo>
                <a:lnTo>
                  <a:pt x="264" y="968"/>
                </a:lnTo>
                <a:lnTo>
                  <a:pt x="275" y="949"/>
                </a:lnTo>
                <a:lnTo>
                  <a:pt x="285" y="973"/>
                </a:lnTo>
                <a:lnTo>
                  <a:pt x="296" y="1022"/>
                </a:lnTo>
                <a:lnTo>
                  <a:pt x="306" y="978"/>
                </a:lnTo>
                <a:lnTo>
                  <a:pt x="317" y="962"/>
                </a:lnTo>
                <a:lnTo>
                  <a:pt x="328" y="982"/>
                </a:lnTo>
                <a:lnTo>
                  <a:pt x="338" y="1022"/>
                </a:lnTo>
                <a:lnTo>
                  <a:pt x="349" y="985"/>
                </a:lnTo>
                <a:lnTo>
                  <a:pt x="359" y="971"/>
                </a:lnTo>
                <a:lnTo>
                  <a:pt x="370" y="987"/>
                </a:lnTo>
                <a:lnTo>
                  <a:pt x="380" y="1022"/>
                </a:lnTo>
                <a:lnTo>
                  <a:pt x="391" y="990"/>
                </a:lnTo>
                <a:lnTo>
                  <a:pt x="401" y="978"/>
                </a:lnTo>
                <a:lnTo>
                  <a:pt x="412" y="992"/>
                </a:lnTo>
                <a:lnTo>
                  <a:pt x="423" y="1022"/>
                </a:lnTo>
                <a:lnTo>
                  <a:pt x="433" y="994"/>
                </a:lnTo>
                <a:lnTo>
                  <a:pt x="444" y="983"/>
                </a:lnTo>
                <a:lnTo>
                  <a:pt x="454" y="995"/>
                </a:lnTo>
                <a:lnTo>
                  <a:pt x="465" y="1022"/>
                </a:lnTo>
                <a:lnTo>
                  <a:pt x="475" y="996"/>
                </a:lnTo>
                <a:lnTo>
                  <a:pt x="486" y="987"/>
                </a:lnTo>
                <a:lnTo>
                  <a:pt x="496" y="998"/>
                </a:lnTo>
                <a:lnTo>
                  <a:pt x="507" y="1022"/>
                </a:lnTo>
                <a:lnTo>
                  <a:pt x="517" y="999"/>
                </a:lnTo>
                <a:lnTo>
                  <a:pt x="528" y="990"/>
                </a:lnTo>
                <a:lnTo>
                  <a:pt x="539" y="1000"/>
                </a:lnTo>
                <a:lnTo>
                  <a:pt x="549" y="1022"/>
                </a:lnTo>
                <a:lnTo>
                  <a:pt x="560" y="1001"/>
                </a:lnTo>
                <a:lnTo>
                  <a:pt x="570" y="992"/>
                </a:lnTo>
                <a:lnTo>
                  <a:pt x="581" y="1002"/>
                </a:lnTo>
                <a:lnTo>
                  <a:pt x="591" y="1022"/>
                </a:lnTo>
                <a:lnTo>
                  <a:pt x="602" y="1002"/>
                </a:lnTo>
                <a:lnTo>
                  <a:pt x="612" y="994"/>
                </a:lnTo>
                <a:lnTo>
                  <a:pt x="623" y="1003"/>
                </a:lnTo>
                <a:lnTo>
                  <a:pt x="634" y="1022"/>
                </a:lnTo>
                <a:lnTo>
                  <a:pt x="644" y="1003"/>
                </a:lnTo>
                <a:lnTo>
                  <a:pt x="655" y="996"/>
                </a:lnTo>
                <a:lnTo>
                  <a:pt x="665" y="1004"/>
                </a:lnTo>
                <a:lnTo>
                  <a:pt x="676" y="1022"/>
                </a:lnTo>
                <a:lnTo>
                  <a:pt x="686" y="1005"/>
                </a:lnTo>
                <a:lnTo>
                  <a:pt x="697" y="998"/>
                </a:lnTo>
                <a:lnTo>
                  <a:pt x="708" y="1005"/>
                </a:lnTo>
                <a:lnTo>
                  <a:pt x="718" y="1022"/>
                </a:lnTo>
                <a:lnTo>
                  <a:pt x="729" y="1006"/>
                </a:lnTo>
                <a:lnTo>
                  <a:pt x="739" y="999"/>
                </a:lnTo>
                <a:lnTo>
                  <a:pt x="750" y="1006"/>
                </a:lnTo>
                <a:lnTo>
                  <a:pt x="760" y="1022"/>
                </a:lnTo>
                <a:lnTo>
                  <a:pt x="771" y="1006"/>
                </a:lnTo>
                <a:lnTo>
                  <a:pt x="781" y="1000"/>
                </a:lnTo>
                <a:lnTo>
                  <a:pt x="792" y="1007"/>
                </a:lnTo>
                <a:lnTo>
                  <a:pt x="803" y="1022"/>
                </a:lnTo>
                <a:lnTo>
                  <a:pt x="813" y="1007"/>
                </a:lnTo>
                <a:lnTo>
                  <a:pt x="824" y="1001"/>
                </a:lnTo>
                <a:lnTo>
                  <a:pt x="834" y="1007"/>
                </a:lnTo>
                <a:lnTo>
                  <a:pt x="845" y="1022"/>
                </a:lnTo>
                <a:lnTo>
                  <a:pt x="855" y="1008"/>
                </a:lnTo>
                <a:lnTo>
                  <a:pt x="866" y="1002"/>
                </a:lnTo>
                <a:lnTo>
                  <a:pt x="876" y="1008"/>
                </a:lnTo>
                <a:lnTo>
                  <a:pt x="887" y="1022"/>
                </a:lnTo>
                <a:lnTo>
                  <a:pt x="898" y="1008"/>
                </a:lnTo>
                <a:lnTo>
                  <a:pt x="908" y="1003"/>
                </a:lnTo>
                <a:lnTo>
                  <a:pt x="919" y="1009"/>
                </a:lnTo>
                <a:lnTo>
                  <a:pt x="929" y="1022"/>
                </a:lnTo>
                <a:lnTo>
                  <a:pt x="940" y="1009"/>
                </a:lnTo>
                <a:lnTo>
                  <a:pt x="950" y="1003"/>
                </a:lnTo>
                <a:lnTo>
                  <a:pt x="961" y="1009"/>
                </a:lnTo>
                <a:lnTo>
                  <a:pt x="971" y="1022"/>
                </a:lnTo>
                <a:lnTo>
                  <a:pt x="982" y="1009"/>
                </a:lnTo>
                <a:lnTo>
                  <a:pt x="993" y="1004"/>
                </a:lnTo>
                <a:lnTo>
                  <a:pt x="1003" y="1009"/>
                </a:lnTo>
                <a:lnTo>
                  <a:pt x="1014" y="1022"/>
                </a:lnTo>
                <a:lnTo>
                  <a:pt x="1024" y="1010"/>
                </a:lnTo>
                <a:lnTo>
                  <a:pt x="1035" y="1004"/>
                </a:lnTo>
                <a:lnTo>
                  <a:pt x="1045" y="1010"/>
                </a:lnTo>
                <a:lnTo>
                  <a:pt x="1056" y="1022"/>
                </a:lnTo>
                <a:lnTo>
                  <a:pt x="1066" y="1010"/>
                </a:lnTo>
                <a:lnTo>
                  <a:pt x="1077" y="1005"/>
                </a:lnTo>
                <a:lnTo>
                  <a:pt x="1088" y="1010"/>
                </a:lnTo>
                <a:lnTo>
                  <a:pt x="1098" y="1022"/>
                </a:lnTo>
                <a:lnTo>
                  <a:pt x="1109" y="1010"/>
                </a:lnTo>
                <a:lnTo>
                  <a:pt x="1119" y="1005"/>
                </a:lnTo>
                <a:lnTo>
                  <a:pt x="1130" y="1010"/>
                </a:lnTo>
                <a:lnTo>
                  <a:pt x="1140" y="1022"/>
                </a:lnTo>
                <a:lnTo>
                  <a:pt x="1151" y="1010"/>
                </a:lnTo>
                <a:lnTo>
                  <a:pt x="1161" y="1005"/>
                </a:lnTo>
                <a:lnTo>
                  <a:pt x="1172" y="1010"/>
                </a:lnTo>
                <a:lnTo>
                  <a:pt x="1183" y="1022"/>
                </a:lnTo>
                <a:lnTo>
                  <a:pt x="1193" y="1010"/>
                </a:lnTo>
                <a:lnTo>
                  <a:pt x="1204" y="1006"/>
                </a:lnTo>
                <a:lnTo>
                  <a:pt x="1214" y="1010"/>
                </a:lnTo>
                <a:lnTo>
                  <a:pt x="1225" y="1022"/>
                </a:lnTo>
                <a:lnTo>
                  <a:pt x="1235" y="1010"/>
                </a:lnTo>
                <a:lnTo>
                  <a:pt x="1246" y="1006"/>
                </a:lnTo>
                <a:lnTo>
                  <a:pt x="1257" y="1011"/>
                </a:lnTo>
                <a:lnTo>
                  <a:pt x="1267" y="1022"/>
                </a:lnTo>
                <a:lnTo>
                  <a:pt x="1278" y="1011"/>
                </a:lnTo>
                <a:lnTo>
                  <a:pt x="1288" y="1006"/>
                </a:lnTo>
                <a:lnTo>
                  <a:pt x="1299" y="1011"/>
                </a:lnTo>
                <a:lnTo>
                  <a:pt x="1309" y="1022"/>
                </a:lnTo>
                <a:lnTo>
                  <a:pt x="1320" y="1011"/>
                </a:lnTo>
                <a:lnTo>
                  <a:pt x="1330" y="1006"/>
                </a:lnTo>
                <a:lnTo>
                  <a:pt x="1341" y="1011"/>
                </a:lnTo>
                <a:lnTo>
                  <a:pt x="1352" y="1022"/>
                </a:lnTo>
                <a:lnTo>
                  <a:pt x="1362" y="1011"/>
                </a:lnTo>
                <a:lnTo>
                  <a:pt x="1373" y="1006"/>
                </a:lnTo>
                <a:lnTo>
                  <a:pt x="1383" y="1011"/>
                </a:lnTo>
                <a:lnTo>
                  <a:pt x="1394" y="1022"/>
                </a:lnTo>
                <a:lnTo>
                  <a:pt x="1404" y="1011"/>
                </a:lnTo>
                <a:lnTo>
                  <a:pt x="1415" y="1006"/>
                </a:lnTo>
                <a:lnTo>
                  <a:pt x="1425" y="1011"/>
                </a:lnTo>
                <a:lnTo>
                  <a:pt x="1436" y="1022"/>
                </a:lnTo>
                <a:lnTo>
                  <a:pt x="1446" y="1011"/>
                </a:lnTo>
                <a:lnTo>
                  <a:pt x="1457" y="1006"/>
                </a:lnTo>
                <a:lnTo>
                  <a:pt x="1468" y="1011"/>
                </a:lnTo>
                <a:lnTo>
                  <a:pt x="1478" y="1022"/>
                </a:lnTo>
                <a:lnTo>
                  <a:pt x="1489" y="1011"/>
                </a:lnTo>
                <a:lnTo>
                  <a:pt x="1499" y="1006"/>
                </a:lnTo>
                <a:lnTo>
                  <a:pt x="1510" y="1011"/>
                </a:lnTo>
                <a:lnTo>
                  <a:pt x="1520" y="1022"/>
                </a:lnTo>
                <a:lnTo>
                  <a:pt x="1531" y="1011"/>
                </a:lnTo>
                <a:lnTo>
                  <a:pt x="1541" y="1006"/>
                </a:lnTo>
                <a:lnTo>
                  <a:pt x="1552" y="1011"/>
                </a:lnTo>
                <a:lnTo>
                  <a:pt x="1563" y="1022"/>
                </a:lnTo>
                <a:lnTo>
                  <a:pt x="1573" y="1011"/>
                </a:lnTo>
                <a:lnTo>
                  <a:pt x="1584" y="1006"/>
                </a:lnTo>
                <a:lnTo>
                  <a:pt x="1594" y="1011"/>
                </a:lnTo>
                <a:lnTo>
                  <a:pt x="1605" y="1022"/>
                </a:lnTo>
                <a:lnTo>
                  <a:pt x="1615" y="1011"/>
                </a:lnTo>
                <a:lnTo>
                  <a:pt x="1626" y="1006"/>
                </a:lnTo>
                <a:lnTo>
                  <a:pt x="1637" y="1010"/>
                </a:lnTo>
                <a:lnTo>
                  <a:pt x="1647" y="1022"/>
                </a:lnTo>
                <a:lnTo>
                  <a:pt x="1658" y="1010"/>
                </a:lnTo>
                <a:lnTo>
                  <a:pt x="1668" y="1006"/>
                </a:lnTo>
                <a:lnTo>
                  <a:pt x="1679" y="1010"/>
                </a:lnTo>
                <a:lnTo>
                  <a:pt x="1689" y="1022"/>
                </a:lnTo>
                <a:lnTo>
                  <a:pt x="1700" y="1010"/>
                </a:lnTo>
                <a:lnTo>
                  <a:pt x="1710" y="1005"/>
                </a:lnTo>
                <a:lnTo>
                  <a:pt x="1721" y="1010"/>
                </a:lnTo>
                <a:lnTo>
                  <a:pt x="1732" y="1022"/>
                </a:lnTo>
                <a:lnTo>
                  <a:pt x="1742" y="1010"/>
                </a:lnTo>
                <a:lnTo>
                  <a:pt x="1753" y="1005"/>
                </a:lnTo>
                <a:lnTo>
                  <a:pt x="1763" y="1010"/>
                </a:lnTo>
                <a:lnTo>
                  <a:pt x="1774" y="1022"/>
                </a:lnTo>
                <a:lnTo>
                  <a:pt x="1784" y="1010"/>
                </a:lnTo>
                <a:lnTo>
                  <a:pt x="1795" y="1005"/>
                </a:lnTo>
                <a:lnTo>
                  <a:pt x="1805" y="1010"/>
                </a:lnTo>
                <a:lnTo>
                  <a:pt x="1816" y="1022"/>
                </a:lnTo>
                <a:lnTo>
                  <a:pt x="1827" y="1010"/>
                </a:lnTo>
                <a:lnTo>
                  <a:pt x="1837" y="1004"/>
                </a:lnTo>
                <a:lnTo>
                  <a:pt x="1848" y="1010"/>
                </a:lnTo>
                <a:lnTo>
                  <a:pt x="1858" y="1022"/>
                </a:lnTo>
                <a:lnTo>
                  <a:pt x="1869" y="1009"/>
                </a:lnTo>
                <a:lnTo>
                  <a:pt x="1879" y="1004"/>
                </a:lnTo>
                <a:lnTo>
                  <a:pt x="1890" y="1009"/>
                </a:lnTo>
                <a:lnTo>
                  <a:pt x="1900" y="1022"/>
                </a:lnTo>
                <a:lnTo>
                  <a:pt x="1911" y="1009"/>
                </a:lnTo>
                <a:lnTo>
                  <a:pt x="1921" y="1003"/>
                </a:lnTo>
                <a:lnTo>
                  <a:pt x="1932" y="1009"/>
                </a:lnTo>
                <a:lnTo>
                  <a:pt x="1943" y="1022"/>
                </a:lnTo>
                <a:lnTo>
                  <a:pt x="1953" y="1009"/>
                </a:lnTo>
                <a:lnTo>
                  <a:pt x="1964" y="1003"/>
                </a:lnTo>
                <a:lnTo>
                  <a:pt x="1974" y="1008"/>
                </a:lnTo>
                <a:lnTo>
                  <a:pt x="1985" y="1022"/>
                </a:lnTo>
                <a:lnTo>
                  <a:pt x="1995" y="1008"/>
                </a:lnTo>
                <a:lnTo>
                  <a:pt x="2006" y="1002"/>
                </a:lnTo>
                <a:lnTo>
                  <a:pt x="2017" y="1008"/>
                </a:lnTo>
                <a:lnTo>
                  <a:pt x="2027" y="1022"/>
                </a:lnTo>
                <a:lnTo>
                  <a:pt x="2038" y="1007"/>
                </a:lnTo>
                <a:lnTo>
                  <a:pt x="2048" y="1001"/>
                </a:lnTo>
                <a:lnTo>
                  <a:pt x="2059" y="1007"/>
                </a:lnTo>
                <a:lnTo>
                  <a:pt x="2069" y="1022"/>
                </a:lnTo>
                <a:lnTo>
                  <a:pt x="2080" y="1007"/>
                </a:lnTo>
                <a:lnTo>
                  <a:pt x="2090" y="1000"/>
                </a:lnTo>
                <a:lnTo>
                  <a:pt x="2101" y="1006"/>
                </a:lnTo>
                <a:lnTo>
                  <a:pt x="2112" y="1022"/>
                </a:lnTo>
                <a:lnTo>
                  <a:pt x="2122" y="1006"/>
                </a:lnTo>
                <a:lnTo>
                  <a:pt x="2133" y="999"/>
                </a:lnTo>
                <a:lnTo>
                  <a:pt x="2143" y="1006"/>
                </a:lnTo>
                <a:lnTo>
                  <a:pt x="2154" y="1022"/>
                </a:lnTo>
                <a:lnTo>
                  <a:pt x="2164" y="1005"/>
                </a:lnTo>
                <a:lnTo>
                  <a:pt x="2175" y="998"/>
                </a:lnTo>
                <a:lnTo>
                  <a:pt x="2186" y="1005"/>
                </a:lnTo>
                <a:lnTo>
                  <a:pt x="2196" y="1022"/>
                </a:lnTo>
                <a:lnTo>
                  <a:pt x="2207" y="1004"/>
                </a:lnTo>
                <a:lnTo>
                  <a:pt x="2217" y="996"/>
                </a:lnTo>
                <a:lnTo>
                  <a:pt x="2228" y="1003"/>
                </a:lnTo>
                <a:lnTo>
                  <a:pt x="2238" y="1022"/>
                </a:lnTo>
                <a:lnTo>
                  <a:pt x="2249" y="1003"/>
                </a:lnTo>
                <a:lnTo>
                  <a:pt x="2259" y="994"/>
                </a:lnTo>
                <a:lnTo>
                  <a:pt x="2270" y="1002"/>
                </a:lnTo>
                <a:lnTo>
                  <a:pt x="2280" y="1022"/>
                </a:lnTo>
                <a:lnTo>
                  <a:pt x="2291" y="1002"/>
                </a:lnTo>
                <a:lnTo>
                  <a:pt x="2302" y="992"/>
                </a:lnTo>
                <a:lnTo>
                  <a:pt x="2312" y="1001"/>
                </a:lnTo>
                <a:lnTo>
                  <a:pt x="2323" y="1022"/>
                </a:lnTo>
                <a:lnTo>
                  <a:pt x="2333" y="1000"/>
                </a:lnTo>
                <a:lnTo>
                  <a:pt x="2344" y="990"/>
                </a:lnTo>
                <a:lnTo>
                  <a:pt x="2354" y="999"/>
                </a:lnTo>
                <a:lnTo>
                  <a:pt x="2365" y="1022"/>
                </a:lnTo>
                <a:lnTo>
                  <a:pt x="2375" y="998"/>
                </a:lnTo>
                <a:lnTo>
                  <a:pt x="2386" y="987"/>
                </a:lnTo>
                <a:lnTo>
                  <a:pt x="2397" y="996"/>
                </a:lnTo>
                <a:lnTo>
                  <a:pt x="2407" y="1022"/>
                </a:lnTo>
                <a:lnTo>
                  <a:pt x="2418" y="995"/>
                </a:lnTo>
                <a:lnTo>
                  <a:pt x="2428" y="983"/>
                </a:lnTo>
                <a:lnTo>
                  <a:pt x="2439" y="994"/>
                </a:lnTo>
                <a:lnTo>
                  <a:pt x="2449" y="1022"/>
                </a:lnTo>
                <a:lnTo>
                  <a:pt x="2460" y="992"/>
                </a:lnTo>
                <a:lnTo>
                  <a:pt x="2470" y="978"/>
                </a:lnTo>
                <a:lnTo>
                  <a:pt x="2481" y="990"/>
                </a:lnTo>
                <a:lnTo>
                  <a:pt x="2492" y="1022"/>
                </a:lnTo>
                <a:lnTo>
                  <a:pt x="2502" y="987"/>
                </a:lnTo>
                <a:lnTo>
                  <a:pt x="2513" y="971"/>
                </a:lnTo>
                <a:lnTo>
                  <a:pt x="2523" y="985"/>
                </a:lnTo>
                <a:lnTo>
                  <a:pt x="2534" y="1022"/>
                </a:lnTo>
                <a:lnTo>
                  <a:pt x="2544" y="982"/>
                </a:lnTo>
                <a:lnTo>
                  <a:pt x="2555" y="962"/>
                </a:lnTo>
                <a:lnTo>
                  <a:pt x="2566" y="978"/>
                </a:lnTo>
                <a:lnTo>
                  <a:pt x="2576" y="1022"/>
                </a:lnTo>
                <a:lnTo>
                  <a:pt x="2587" y="973"/>
                </a:lnTo>
                <a:lnTo>
                  <a:pt x="2597" y="949"/>
                </a:lnTo>
                <a:lnTo>
                  <a:pt x="2608" y="968"/>
                </a:lnTo>
                <a:lnTo>
                  <a:pt x="2618" y="1022"/>
                </a:lnTo>
                <a:lnTo>
                  <a:pt x="2629" y="961"/>
                </a:lnTo>
                <a:lnTo>
                  <a:pt x="2639" y="929"/>
                </a:lnTo>
                <a:lnTo>
                  <a:pt x="2650" y="951"/>
                </a:lnTo>
                <a:lnTo>
                  <a:pt x="2661" y="1022"/>
                </a:lnTo>
                <a:lnTo>
                  <a:pt x="2671" y="938"/>
                </a:lnTo>
                <a:lnTo>
                  <a:pt x="2682" y="892"/>
                </a:lnTo>
                <a:lnTo>
                  <a:pt x="2692" y="920"/>
                </a:lnTo>
              </a:path>
            </a:pathLst>
          </a:custGeom>
          <a:noFill/>
          <a:ln w="3175" cap="flat">
            <a:solidFill>
              <a:srgbClr val="00B05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61" name="Freeform 193"/>
          <p:cNvSpPr>
            <a:spLocks/>
          </p:cNvSpPr>
          <p:nvPr/>
        </p:nvSpPr>
        <p:spPr bwMode="auto">
          <a:xfrm>
            <a:off x="5377937" y="5929163"/>
            <a:ext cx="2672064" cy="234037"/>
          </a:xfrm>
          <a:custGeom>
            <a:avLst/>
            <a:gdLst>
              <a:gd name="T0" fmla="*/ 42 w 2692"/>
              <a:gd name="T1" fmla="*/ 1022 h 1022"/>
              <a:gd name="T2" fmla="*/ 95 w 2692"/>
              <a:gd name="T3" fmla="*/ 715 h 1022"/>
              <a:gd name="T4" fmla="*/ 148 w 2692"/>
              <a:gd name="T5" fmla="*/ 371 h 1022"/>
              <a:gd name="T6" fmla="*/ 201 w 2692"/>
              <a:gd name="T7" fmla="*/ 891 h 1022"/>
              <a:gd name="T8" fmla="*/ 254 w 2692"/>
              <a:gd name="T9" fmla="*/ 1022 h 1022"/>
              <a:gd name="T10" fmla="*/ 306 w 2692"/>
              <a:gd name="T11" fmla="*/ 968 h 1022"/>
              <a:gd name="T12" fmla="*/ 359 w 2692"/>
              <a:gd name="T13" fmla="*/ 962 h 1022"/>
              <a:gd name="T14" fmla="*/ 412 w 2692"/>
              <a:gd name="T15" fmla="*/ 987 h 1022"/>
              <a:gd name="T16" fmla="*/ 465 w 2692"/>
              <a:gd name="T17" fmla="*/ 1022 h 1022"/>
              <a:gd name="T18" fmla="*/ 517 w 2692"/>
              <a:gd name="T19" fmla="*/ 996 h 1022"/>
              <a:gd name="T20" fmla="*/ 570 w 2692"/>
              <a:gd name="T21" fmla="*/ 990 h 1022"/>
              <a:gd name="T22" fmla="*/ 623 w 2692"/>
              <a:gd name="T23" fmla="*/ 1002 h 1022"/>
              <a:gd name="T24" fmla="*/ 676 w 2692"/>
              <a:gd name="T25" fmla="*/ 1022 h 1022"/>
              <a:gd name="T26" fmla="*/ 729 w 2692"/>
              <a:gd name="T27" fmla="*/ 1005 h 1022"/>
              <a:gd name="T28" fmla="*/ 781 w 2692"/>
              <a:gd name="T29" fmla="*/ 999 h 1022"/>
              <a:gd name="T30" fmla="*/ 834 w 2692"/>
              <a:gd name="T31" fmla="*/ 1007 h 1022"/>
              <a:gd name="T32" fmla="*/ 887 w 2692"/>
              <a:gd name="T33" fmla="*/ 1022 h 1022"/>
              <a:gd name="T34" fmla="*/ 940 w 2692"/>
              <a:gd name="T35" fmla="*/ 1008 h 1022"/>
              <a:gd name="T36" fmla="*/ 993 w 2692"/>
              <a:gd name="T37" fmla="*/ 1003 h 1022"/>
              <a:gd name="T38" fmla="*/ 1045 w 2692"/>
              <a:gd name="T39" fmla="*/ 1009 h 1022"/>
              <a:gd name="T40" fmla="*/ 1098 w 2692"/>
              <a:gd name="T41" fmla="*/ 1022 h 1022"/>
              <a:gd name="T42" fmla="*/ 1151 w 2692"/>
              <a:gd name="T43" fmla="*/ 1010 h 1022"/>
              <a:gd name="T44" fmla="*/ 1204 w 2692"/>
              <a:gd name="T45" fmla="*/ 1005 h 1022"/>
              <a:gd name="T46" fmla="*/ 1257 w 2692"/>
              <a:gd name="T47" fmla="*/ 1010 h 1022"/>
              <a:gd name="T48" fmla="*/ 1309 w 2692"/>
              <a:gd name="T49" fmla="*/ 1022 h 1022"/>
              <a:gd name="T50" fmla="*/ 1362 w 2692"/>
              <a:gd name="T51" fmla="*/ 1011 h 1022"/>
              <a:gd name="T52" fmla="*/ 1415 w 2692"/>
              <a:gd name="T53" fmla="*/ 1006 h 1022"/>
              <a:gd name="T54" fmla="*/ 1468 w 2692"/>
              <a:gd name="T55" fmla="*/ 1011 h 1022"/>
              <a:gd name="T56" fmla="*/ 1520 w 2692"/>
              <a:gd name="T57" fmla="*/ 1022 h 1022"/>
              <a:gd name="T58" fmla="*/ 1573 w 2692"/>
              <a:gd name="T59" fmla="*/ 1011 h 1022"/>
              <a:gd name="T60" fmla="*/ 1626 w 2692"/>
              <a:gd name="T61" fmla="*/ 1006 h 1022"/>
              <a:gd name="T62" fmla="*/ 1679 w 2692"/>
              <a:gd name="T63" fmla="*/ 1010 h 1022"/>
              <a:gd name="T64" fmla="*/ 1732 w 2692"/>
              <a:gd name="T65" fmla="*/ 1022 h 1022"/>
              <a:gd name="T66" fmla="*/ 1784 w 2692"/>
              <a:gd name="T67" fmla="*/ 1010 h 1022"/>
              <a:gd name="T68" fmla="*/ 1837 w 2692"/>
              <a:gd name="T69" fmla="*/ 1005 h 1022"/>
              <a:gd name="T70" fmla="*/ 1890 w 2692"/>
              <a:gd name="T71" fmla="*/ 1010 h 1022"/>
              <a:gd name="T72" fmla="*/ 1943 w 2692"/>
              <a:gd name="T73" fmla="*/ 1022 h 1022"/>
              <a:gd name="T74" fmla="*/ 1995 w 2692"/>
              <a:gd name="T75" fmla="*/ 1009 h 1022"/>
              <a:gd name="T76" fmla="*/ 2048 w 2692"/>
              <a:gd name="T77" fmla="*/ 1002 h 1022"/>
              <a:gd name="T78" fmla="*/ 2101 w 2692"/>
              <a:gd name="T79" fmla="*/ 1007 h 1022"/>
              <a:gd name="T80" fmla="*/ 2154 w 2692"/>
              <a:gd name="T81" fmla="*/ 1022 h 1022"/>
              <a:gd name="T82" fmla="*/ 2207 w 2692"/>
              <a:gd name="T83" fmla="*/ 1005 h 1022"/>
              <a:gd name="T84" fmla="*/ 2259 w 2692"/>
              <a:gd name="T85" fmla="*/ 996 h 1022"/>
              <a:gd name="T86" fmla="*/ 2312 w 2692"/>
              <a:gd name="T87" fmla="*/ 1002 h 1022"/>
              <a:gd name="T88" fmla="*/ 2365 w 2692"/>
              <a:gd name="T89" fmla="*/ 1022 h 1022"/>
              <a:gd name="T90" fmla="*/ 2418 w 2692"/>
              <a:gd name="T91" fmla="*/ 998 h 1022"/>
              <a:gd name="T92" fmla="*/ 2470 w 2692"/>
              <a:gd name="T93" fmla="*/ 983 h 1022"/>
              <a:gd name="T94" fmla="*/ 2523 w 2692"/>
              <a:gd name="T95" fmla="*/ 990 h 1022"/>
              <a:gd name="T96" fmla="*/ 2576 w 2692"/>
              <a:gd name="T97" fmla="*/ 1022 h 1022"/>
              <a:gd name="T98" fmla="*/ 2629 w 2692"/>
              <a:gd name="T99" fmla="*/ 973 h 1022"/>
              <a:gd name="T100" fmla="*/ 2682 w 2692"/>
              <a:gd name="T101" fmla="*/ 929 h 10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</a:cxnLst>
            <a:rect l="0" t="0" r="r" b="b"/>
            <a:pathLst>
              <a:path w="2692" h="1022">
                <a:moveTo>
                  <a:pt x="0" y="1022"/>
                </a:moveTo>
                <a:lnTo>
                  <a:pt x="11" y="938"/>
                </a:lnTo>
                <a:lnTo>
                  <a:pt x="21" y="892"/>
                </a:lnTo>
                <a:lnTo>
                  <a:pt x="32" y="920"/>
                </a:lnTo>
                <a:lnTo>
                  <a:pt x="42" y="1022"/>
                </a:lnTo>
                <a:lnTo>
                  <a:pt x="53" y="891"/>
                </a:lnTo>
                <a:lnTo>
                  <a:pt x="64" y="805"/>
                </a:lnTo>
                <a:lnTo>
                  <a:pt x="74" y="838"/>
                </a:lnTo>
                <a:lnTo>
                  <a:pt x="85" y="1022"/>
                </a:lnTo>
                <a:lnTo>
                  <a:pt x="95" y="715"/>
                </a:lnTo>
                <a:lnTo>
                  <a:pt x="106" y="371"/>
                </a:lnTo>
                <a:lnTo>
                  <a:pt x="116" y="102"/>
                </a:lnTo>
                <a:lnTo>
                  <a:pt x="127" y="0"/>
                </a:lnTo>
                <a:lnTo>
                  <a:pt x="137" y="102"/>
                </a:lnTo>
                <a:lnTo>
                  <a:pt x="148" y="371"/>
                </a:lnTo>
                <a:lnTo>
                  <a:pt x="159" y="715"/>
                </a:lnTo>
                <a:lnTo>
                  <a:pt x="169" y="1022"/>
                </a:lnTo>
                <a:lnTo>
                  <a:pt x="180" y="838"/>
                </a:lnTo>
                <a:lnTo>
                  <a:pt x="190" y="805"/>
                </a:lnTo>
                <a:lnTo>
                  <a:pt x="201" y="891"/>
                </a:lnTo>
                <a:lnTo>
                  <a:pt x="211" y="1022"/>
                </a:lnTo>
                <a:lnTo>
                  <a:pt x="222" y="920"/>
                </a:lnTo>
                <a:lnTo>
                  <a:pt x="232" y="892"/>
                </a:lnTo>
                <a:lnTo>
                  <a:pt x="243" y="938"/>
                </a:lnTo>
                <a:lnTo>
                  <a:pt x="254" y="1022"/>
                </a:lnTo>
                <a:lnTo>
                  <a:pt x="264" y="951"/>
                </a:lnTo>
                <a:lnTo>
                  <a:pt x="275" y="929"/>
                </a:lnTo>
                <a:lnTo>
                  <a:pt x="285" y="961"/>
                </a:lnTo>
                <a:lnTo>
                  <a:pt x="296" y="1022"/>
                </a:lnTo>
                <a:lnTo>
                  <a:pt x="306" y="968"/>
                </a:lnTo>
                <a:lnTo>
                  <a:pt x="317" y="949"/>
                </a:lnTo>
                <a:lnTo>
                  <a:pt x="328" y="973"/>
                </a:lnTo>
                <a:lnTo>
                  <a:pt x="338" y="1022"/>
                </a:lnTo>
                <a:lnTo>
                  <a:pt x="349" y="978"/>
                </a:lnTo>
                <a:lnTo>
                  <a:pt x="359" y="962"/>
                </a:lnTo>
                <a:lnTo>
                  <a:pt x="370" y="982"/>
                </a:lnTo>
                <a:lnTo>
                  <a:pt x="380" y="1022"/>
                </a:lnTo>
                <a:lnTo>
                  <a:pt x="391" y="985"/>
                </a:lnTo>
                <a:lnTo>
                  <a:pt x="401" y="971"/>
                </a:lnTo>
                <a:lnTo>
                  <a:pt x="412" y="987"/>
                </a:lnTo>
                <a:lnTo>
                  <a:pt x="423" y="1022"/>
                </a:lnTo>
                <a:lnTo>
                  <a:pt x="433" y="990"/>
                </a:lnTo>
                <a:lnTo>
                  <a:pt x="444" y="978"/>
                </a:lnTo>
                <a:lnTo>
                  <a:pt x="454" y="992"/>
                </a:lnTo>
                <a:lnTo>
                  <a:pt x="465" y="1022"/>
                </a:lnTo>
                <a:lnTo>
                  <a:pt x="475" y="994"/>
                </a:lnTo>
                <a:lnTo>
                  <a:pt x="486" y="983"/>
                </a:lnTo>
                <a:lnTo>
                  <a:pt x="496" y="995"/>
                </a:lnTo>
                <a:lnTo>
                  <a:pt x="507" y="1022"/>
                </a:lnTo>
                <a:lnTo>
                  <a:pt x="517" y="996"/>
                </a:lnTo>
                <a:lnTo>
                  <a:pt x="528" y="987"/>
                </a:lnTo>
                <a:lnTo>
                  <a:pt x="539" y="998"/>
                </a:lnTo>
                <a:lnTo>
                  <a:pt x="549" y="1022"/>
                </a:lnTo>
                <a:lnTo>
                  <a:pt x="560" y="999"/>
                </a:lnTo>
                <a:lnTo>
                  <a:pt x="570" y="990"/>
                </a:lnTo>
                <a:lnTo>
                  <a:pt x="581" y="1000"/>
                </a:lnTo>
                <a:lnTo>
                  <a:pt x="591" y="1022"/>
                </a:lnTo>
                <a:lnTo>
                  <a:pt x="602" y="1001"/>
                </a:lnTo>
                <a:lnTo>
                  <a:pt x="612" y="992"/>
                </a:lnTo>
                <a:lnTo>
                  <a:pt x="623" y="1002"/>
                </a:lnTo>
                <a:lnTo>
                  <a:pt x="634" y="1022"/>
                </a:lnTo>
                <a:lnTo>
                  <a:pt x="644" y="1002"/>
                </a:lnTo>
                <a:lnTo>
                  <a:pt x="655" y="994"/>
                </a:lnTo>
                <a:lnTo>
                  <a:pt x="665" y="1003"/>
                </a:lnTo>
                <a:lnTo>
                  <a:pt x="676" y="1022"/>
                </a:lnTo>
                <a:lnTo>
                  <a:pt x="686" y="1003"/>
                </a:lnTo>
                <a:lnTo>
                  <a:pt x="697" y="996"/>
                </a:lnTo>
                <a:lnTo>
                  <a:pt x="708" y="1004"/>
                </a:lnTo>
                <a:lnTo>
                  <a:pt x="718" y="1022"/>
                </a:lnTo>
                <a:lnTo>
                  <a:pt x="729" y="1005"/>
                </a:lnTo>
                <a:lnTo>
                  <a:pt x="739" y="998"/>
                </a:lnTo>
                <a:lnTo>
                  <a:pt x="750" y="1005"/>
                </a:lnTo>
                <a:lnTo>
                  <a:pt x="760" y="1022"/>
                </a:lnTo>
                <a:lnTo>
                  <a:pt x="771" y="1006"/>
                </a:lnTo>
                <a:lnTo>
                  <a:pt x="781" y="999"/>
                </a:lnTo>
                <a:lnTo>
                  <a:pt x="792" y="1006"/>
                </a:lnTo>
                <a:lnTo>
                  <a:pt x="803" y="1022"/>
                </a:lnTo>
                <a:lnTo>
                  <a:pt x="813" y="1006"/>
                </a:lnTo>
                <a:lnTo>
                  <a:pt x="824" y="1000"/>
                </a:lnTo>
                <a:lnTo>
                  <a:pt x="834" y="1007"/>
                </a:lnTo>
                <a:lnTo>
                  <a:pt x="845" y="1022"/>
                </a:lnTo>
                <a:lnTo>
                  <a:pt x="855" y="1007"/>
                </a:lnTo>
                <a:lnTo>
                  <a:pt x="866" y="1001"/>
                </a:lnTo>
                <a:lnTo>
                  <a:pt x="876" y="1007"/>
                </a:lnTo>
                <a:lnTo>
                  <a:pt x="887" y="1022"/>
                </a:lnTo>
                <a:lnTo>
                  <a:pt x="898" y="1008"/>
                </a:lnTo>
                <a:lnTo>
                  <a:pt x="908" y="1002"/>
                </a:lnTo>
                <a:lnTo>
                  <a:pt x="919" y="1008"/>
                </a:lnTo>
                <a:lnTo>
                  <a:pt x="929" y="1022"/>
                </a:lnTo>
                <a:lnTo>
                  <a:pt x="940" y="1008"/>
                </a:lnTo>
                <a:lnTo>
                  <a:pt x="950" y="1003"/>
                </a:lnTo>
                <a:lnTo>
                  <a:pt x="961" y="1009"/>
                </a:lnTo>
                <a:lnTo>
                  <a:pt x="971" y="1022"/>
                </a:lnTo>
                <a:lnTo>
                  <a:pt x="982" y="1009"/>
                </a:lnTo>
                <a:lnTo>
                  <a:pt x="993" y="1003"/>
                </a:lnTo>
                <a:lnTo>
                  <a:pt x="1003" y="1009"/>
                </a:lnTo>
                <a:lnTo>
                  <a:pt x="1014" y="1022"/>
                </a:lnTo>
                <a:lnTo>
                  <a:pt x="1024" y="1009"/>
                </a:lnTo>
                <a:lnTo>
                  <a:pt x="1035" y="1004"/>
                </a:lnTo>
                <a:lnTo>
                  <a:pt x="1045" y="1009"/>
                </a:lnTo>
                <a:lnTo>
                  <a:pt x="1056" y="1022"/>
                </a:lnTo>
                <a:lnTo>
                  <a:pt x="1066" y="1010"/>
                </a:lnTo>
                <a:lnTo>
                  <a:pt x="1077" y="1004"/>
                </a:lnTo>
                <a:lnTo>
                  <a:pt x="1088" y="1010"/>
                </a:lnTo>
                <a:lnTo>
                  <a:pt x="1098" y="1022"/>
                </a:lnTo>
                <a:lnTo>
                  <a:pt x="1109" y="1010"/>
                </a:lnTo>
                <a:lnTo>
                  <a:pt x="1119" y="1005"/>
                </a:lnTo>
                <a:lnTo>
                  <a:pt x="1130" y="1010"/>
                </a:lnTo>
                <a:lnTo>
                  <a:pt x="1140" y="1022"/>
                </a:lnTo>
                <a:lnTo>
                  <a:pt x="1151" y="1010"/>
                </a:lnTo>
                <a:lnTo>
                  <a:pt x="1161" y="1005"/>
                </a:lnTo>
                <a:lnTo>
                  <a:pt x="1172" y="1010"/>
                </a:lnTo>
                <a:lnTo>
                  <a:pt x="1183" y="1022"/>
                </a:lnTo>
                <a:lnTo>
                  <a:pt x="1193" y="1010"/>
                </a:lnTo>
                <a:lnTo>
                  <a:pt x="1204" y="1005"/>
                </a:lnTo>
                <a:lnTo>
                  <a:pt x="1214" y="1010"/>
                </a:lnTo>
                <a:lnTo>
                  <a:pt x="1225" y="1022"/>
                </a:lnTo>
                <a:lnTo>
                  <a:pt x="1235" y="1010"/>
                </a:lnTo>
                <a:lnTo>
                  <a:pt x="1246" y="1006"/>
                </a:lnTo>
                <a:lnTo>
                  <a:pt x="1257" y="1010"/>
                </a:lnTo>
                <a:lnTo>
                  <a:pt x="1267" y="1022"/>
                </a:lnTo>
                <a:lnTo>
                  <a:pt x="1278" y="1010"/>
                </a:lnTo>
                <a:lnTo>
                  <a:pt x="1288" y="1006"/>
                </a:lnTo>
                <a:lnTo>
                  <a:pt x="1299" y="1011"/>
                </a:lnTo>
                <a:lnTo>
                  <a:pt x="1309" y="1022"/>
                </a:lnTo>
                <a:lnTo>
                  <a:pt x="1320" y="1011"/>
                </a:lnTo>
                <a:lnTo>
                  <a:pt x="1330" y="1006"/>
                </a:lnTo>
                <a:lnTo>
                  <a:pt x="1341" y="1011"/>
                </a:lnTo>
                <a:lnTo>
                  <a:pt x="1352" y="1022"/>
                </a:lnTo>
                <a:lnTo>
                  <a:pt x="1362" y="1011"/>
                </a:lnTo>
                <a:lnTo>
                  <a:pt x="1373" y="1006"/>
                </a:lnTo>
                <a:lnTo>
                  <a:pt x="1383" y="1011"/>
                </a:lnTo>
                <a:lnTo>
                  <a:pt x="1394" y="1022"/>
                </a:lnTo>
                <a:lnTo>
                  <a:pt x="1404" y="1011"/>
                </a:lnTo>
                <a:lnTo>
                  <a:pt x="1415" y="1006"/>
                </a:lnTo>
                <a:lnTo>
                  <a:pt x="1425" y="1011"/>
                </a:lnTo>
                <a:lnTo>
                  <a:pt x="1436" y="1022"/>
                </a:lnTo>
                <a:lnTo>
                  <a:pt x="1446" y="1011"/>
                </a:lnTo>
                <a:lnTo>
                  <a:pt x="1457" y="1006"/>
                </a:lnTo>
                <a:lnTo>
                  <a:pt x="1468" y="1011"/>
                </a:lnTo>
                <a:lnTo>
                  <a:pt x="1478" y="1022"/>
                </a:lnTo>
                <a:lnTo>
                  <a:pt x="1489" y="1011"/>
                </a:lnTo>
                <a:lnTo>
                  <a:pt x="1499" y="1006"/>
                </a:lnTo>
                <a:lnTo>
                  <a:pt x="1510" y="1011"/>
                </a:lnTo>
                <a:lnTo>
                  <a:pt x="1520" y="1022"/>
                </a:lnTo>
                <a:lnTo>
                  <a:pt x="1531" y="1011"/>
                </a:lnTo>
                <a:lnTo>
                  <a:pt x="1541" y="1006"/>
                </a:lnTo>
                <a:lnTo>
                  <a:pt x="1552" y="1011"/>
                </a:lnTo>
                <a:lnTo>
                  <a:pt x="1563" y="1022"/>
                </a:lnTo>
                <a:lnTo>
                  <a:pt x="1573" y="1011"/>
                </a:lnTo>
                <a:lnTo>
                  <a:pt x="1584" y="1006"/>
                </a:lnTo>
                <a:lnTo>
                  <a:pt x="1594" y="1011"/>
                </a:lnTo>
                <a:lnTo>
                  <a:pt x="1605" y="1022"/>
                </a:lnTo>
                <a:lnTo>
                  <a:pt x="1615" y="1011"/>
                </a:lnTo>
                <a:lnTo>
                  <a:pt x="1626" y="1006"/>
                </a:lnTo>
                <a:lnTo>
                  <a:pt x="1637" y="1011"/>
                </a:lnTo>
                <a:lnTo>
                  <a:pt x="1647" y="1022"/>
                </a:lnTo>
                <a:lnTo>
                  <a:pt x="1658" y="1011"/>
                </a:lnTo>
                <a:lnTo>
                  <a:pt x="1668" y="1006"/>
                </a:lnTo>
                <a:lnTo>
                  <a:pt x="1679" y="1010"/>
                </a:lnTo>
                <a:lnTo>
                  <a:pt x="1689" y="1022"/>
                </a:lnTo>
                <a:lnTo>
                  <a:pt x="1700" y="1010"/>
                </a:lnTo>
                <a:lnTo>
                  <a:pt x="1710" y="1006"/>
                </a:lnTo>
                <a:lnTo>
                  <a:pt x="1721" y="1010"/>
                </a:lnTo>
                <a:lnTo>
                  <a:pt x="1732" y="1022"/>
                </a:lnTo>
                <a:lnTo>
                  <a:pt x="1742" y="1010"/>
                </a:lnTo>
                <a:lnTo>
                  <a:pt x="1753" y="1005"/>
                </a:lnTo>
                <a:lnTo>
                  <a:pt x="1763" y="1010"/>
                </a:lnTo>
                <a:lnTo>
                  <a:pt x="1774" y="1022"/>
                </a:lnTo>
                <a:lnTo>
                  <a:pt x="1784" y="1010"/>
                </a:lnTo>
                <a:lnTo>
                  <a:pt x="1795" y="1005"/>
                </a:lnTo>
                <a:lnTo>
                  <a:pt x="1805" y="1010"/>
                </a:lnTo>
                <a:lnTo>
                  <a:pt x="1816" y="1022"/>
                </a:lnTo>
                <a:lnTo>
                  <a:pt x="1827" y="1010"/>
                </a:lnTo>
                <a:lnTo>
                  <a:pt x="1837" y="1005"/>
                </a:lnTo>
                <a:lnTo>
                  <a:pt x="1848" y="1010"/>
                </a:lnTo>
                <a:lnTo>
                  <a:pt x="1858" y="1022"/>
                </a:lnTo>
                <a:lnTo>
                  <a:pt x="1869" y="1010"/>
                </a:lnTo>
                <a:lnTo>
                  <a:pt x="1879" y="1004"/>
                </a:lnTo>
                <a:lnTo>
                  <a:pt x="1890" y="1010"/>
                </a:lnTo>
                <a:lnTo>
                  <a:pt x="1900" y="1022"/>
                </a:lnTo>
                <a:lnTo>
                  <a:pt x="1911" y="1009"/>
                </a:lnTo>
                <a:lnTo>
                  <a:pt x="1921" y="1004"/>
                </a:lnTo>
                <a:lnTo>
                  <a:pt x="1932" y="1009"/>
                </a:lnTo>
                <a:lnTo>
                  <a:pt x="1943" y="1022"/>
                </a:lnTo>
                <a:lnTo>
                  <a:pt x="1953" y="1009"/>
                </a:lnTo>
                <a:lnTo>
                  <a:pt x="1964" y="1003"/>
                </a:lnTo>
                <a:lnTo>
                  <a:pt x="1974" y="1009"/>
                </a:lnTo>
                <a:lnTo>
                  <a:pt x="1985" y="1022"/>
                </a:lnTo>
                <a:lnTo>
                  <a:pt x="1995" y="1009"/>
                </a:lnTo>
                <a:lnTo>
                  <a:pt x="2006" y="1003"/>
                </a:lnTo>
                <a:lnTo>
                  <a:pt x="2017" y="1008"/>
                </a:lnTo>
                <a:lnTo>
                  <a:pt x="2027" y="1022"/>
                </a:lnTo>
                <a:lnTo>
                  <a:pt x="2038" y="1008"/>
                </a:lnTo>
                <a:lnTo>
                  <a:pt x="2048" y="1002"/>
                </a:lnTo>
                <a:lnTo>
                  <a:pt x="2059" y="1008"/>
                </a:lnTo>
                <a:lnTo>
                  <a:pt x="2069" y="1022"/>
                </a:lnTo>
                <a:lnTo>
                  <a:pt x="2080" y="1007"/>
                </a:lnTo>
                <a:lnTo>
                  <a:pt x="2090" y="1001"/>
                </a:lnTo>
                <a:lnTo>
                  <a:pt x="2101" y="1007"/>
                </a:lnTo>
                <a:lnTo>
                  <a:pt x="2112" y="1022"/>
                </a:lnTo>
                <a:lnTo>
                  <a:pt x="2122" y="1007"/>
                </a:lnTo>
                <a:lnTo>
                  <a:pt x="2133" y="1000"/>
                </a:lnTo>
                <a:lnTo>
                  <a:pt x="2143" y="1006"/>
                </a:lnTo>
                <a:lnTo>
                  <a:pt x="2154" y="1022"/>
                </a:lnTo>
                <a:lnTo>
                  <a:pt x="2164" y="1006"/>
                </a:lnTo>
                <a:lnTo>
                  <a:pt x="2175" y="999"/>
                </a:lnTo>
                <a:lnTo>
                  <a:pt x="2186" y="1006"/>
                </a:lnTo>
                <a:lnTo>
                  <a:pt x="2196" y="1022"/>
                </a:lnTo>
                <a:lnTo>
                  <a:pt x="2207" y="1005"/>
                </a:lnTo>
                <a:lnTo>
                  <a:pt x="2217" y="998"/>
                </a:lnTo>
                <a:lnTo>
                  <a:pt x="2228" y="1005"/>
                </a:lnTo>
                <a:lnTo>
                  <a:pt x="2238" y="1022"/>
                </a:lnTo>
                <a:lnTo>
                  <a:pt x="2249" y="1004"/>
                </a:lnTo>
                <a:lnTo>
                  <a:pt x="2259" y="996"/>
                </a:lnTo>
                <a:lnTo>
                  <a:pt x="2270" y="1003"/>
                </a:lnTo>
                <a:lnTo>
                  <a:pt x="2280" y="1022"/>
                </a:lnTo>
                <a:lnTo>
                  <a:pt x="2291" y="1003"/>
                </a:lnTo>
                <a:lnTo>
                  <a:pt x="2302" y="994"/>
                </a:lnTo>
                <a:lnTo>
                  <a:pt x="2312" y="1002"/>
                </a:lnTo>
                <a:lnTo>
                  <a:pt x="2323" y="1022"/>
                </a:lnTo>
                <a:lnTo>
                  <a:pt x="2333" y="1002"/>
                </a:lnTo>
                <a:lnTo>
                  <a:pt x="2344" y="992"/>
                </a:lnTo>
                <a:lnTo>
                  <a:pt x="2354" y="1001"/>
                </a:lnTo>
                <a:lnTo>
                  <a:pt x="2365" y="1022"/>
                </a:lnTo>
                <a:lnTo>
                  <a:pt x="2375" y="1000"/>
                </a:lnTo>
                <a:lnTo>
                  <a:pt x="2386" y="990"/>
                </a:lnTo>
                <a:lnTo>
                  <a:pt x="2397" y="999"/>
                </a:lnTo>
                <a:lnTo>
                  <a:pt x="2407" y="1022"/>
                </a:lnTo>
                <a:lnTo>
                  <a:pt x="2418" y="998"/>
                </a:lnTo>
                <a:lnTo>
                  <a:pt x="2428" y="987"/>
                </a:lnTo>
                <a:lnTo>
                  <a:pt x="2439" y="996"/>
                </a:lnTo>
                <a:lnTo>
                  <a:pt x="2449" y="1022"/>
                </a:lnTo>
                <a:lnTo>
                  <a:pt x="2460" y="995"/>
                </a:lnTo>
                <a:lnTo>
                  <a:pt x="2470" y="983"/>
                </a:lnTo>
                <a:lnTo>
                  <a:pt x="2481" y="994"/>
                </a:lnTo>
                <a:lnTo>
                  <a:pt x="2492" y="1022"/>
                </a:lnTo>
                <a:lnTo>
                  <a:pt x="2502" y="992"/>
                </a:lnTo>
                <a:lnTo>
                  <a:pt x="2513" y="978"/>
                </a:lnTo>
                <a:lnTo>
                  <a:pt x="2523" y="990"/>
                </a:lnTo>
                <a:lnTo>
                  <a:pt x="2534" y="1022"/>
                </a:lnTo>
                <a:lnTo>
                  <a:pt x="2544" y="987"/>
                </a:lnTo>
                <a:lnTo>
                  <a:pt x="2555" y="971"/>
                </a:lnTo>
                <a:lnTo>
                  <a:pt x="2566" y="985"/>
                </a:lnTo>
                <a:lnTo>
                  <a:pt x="2576" y="1022"/>
                </a:lnTo>
                <a:lnTo>
                  <a:pt x="2587" y="982"/>
                </a:lnTo>
                <a:lnTo>
                  <a:pt x="2597" y="962"/>
                </a:lnTo>
                <a:lnTo>
                  <a:pt x="2608" y="978"/>
                </a:lnTo>
                <a:lnTo>
                  <a:pt x="2618" y="1022"/>
                </a:lnTo>
                <a:lnTo>
                  <a:pt x="2629" y="973"/>
                </a:lnTo>
                <a:lnTo>
                  <a:pt x="2639" y="949"/>
                </a:lnTo>
                <a:lnTo>
                  <a:pt x="2650" y="968"/>
                </a:lnTo>
                <a:lnTo>
                  <a:pt x="2661" y="1022"/>
                </a:lnTo>
                <a:lnTo>
                  <a:pt x="2671" y="961"/>
                </a:lnTo>
                <a:lnTo>
                  <a:pt x="2682" y="929"/>
                </a:lnTo>
                <a:lnTo>
                  <a:pt x="2692" y="951"/>
                </a:lnTo>
              </a:path>
            </a:pathLst>
          </a:custGeom>
          <a:noFill/>
          <a:ln w="3175" cap="flat">
            <a:solidFill>
              <a:srgbClr val="00B05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62" name="Freeform 194"/>
          <p:cNvSpPr>
            <a:spLocks/>
          </p:cNvSpPr>
          <p:nvPr/>
        </p:nvSpPr>
        <p:spPr bwMode="auto">
          <a:xfrm>
            <a:off x="5377937" y="5929163"/>
            <a:ext cx="2672064" cy="234037"/>
          </a:xfrm>
          <a:custGeom>
            <a:avLst/>
            <a:gdLst>
              <a:gd name="T0" fmla="*/ 42 w 2692"/>
              <a:gd name="T1" fmla="*/ 1022 h 1022"/>
              <a:gd name="T2" fmla="*/ 95 w 2692"/>
              <a:gd name="T3" fmla="*/ 891 h 1022"/>
              <a:gd name="T4" fmla="*/ 148 w 2692"/>
              <a:gd name="T5" fmla="*/ 371 h 1022"/>
              <a:gd name="T6" fmla="*/ 201 w 2692"/>
              <a:gd name="T7" fmla="*/ 715 h 1022"/>
              <a:gd name="T8" fmla="*/ 254 w 2692"/>
              <a:gd name="T9" fmla="*/ 1022 h 1022"/>
              <a:gd name="T10" fmla="*/ 306 w 2692"/>
              <a:gd name="T11" fmla="*/ 951 h 1022"/>
              <a:gd name="T12" fmla="*/ 359 w 2692"/>
              <a:gd name="T13" fmla="*/ 949 h 1022"/>
              <a:gd name="T14" fmla="*/ 412 w 2692"/>
              <a:gd name="T15" fmla="*/ 982 h 1022"/>
              <a:gd name="T16" fmla="*/ 465 w 2692"/>
              <a:gd name="T17" fmla="*/ 1022 h 1022"/>
              <a:gd name="T18" fmla="*/ 517 w 2692"/>
              <a:gd name="T19" fmla="*/ 994 h 1022"/>
              <a:gd name="T20" fmla="*/ 570 w 2692"/>
              <a:gd name="T21" fmla="*/ 987 h 1022"/>
              <a:gd name="T22" fmla="*/ 623 w 2692"/>
              <a:gd name="T23" fmla="*/ 1000 h 1022"/>
              <a:gd name="T24" fmla="*/ 676 w 2692"/>
              <a:gd name="T25" fmla="*/ 1022 h 1022"/>
              <a:gd name="T26" fmla="*/ 729 w 2692"/>
              <a:gd name="T27" fmla="*/ 1003 h 1022"/>
              <a:gd name="T28" fmla="*/ 781 w 2692"/>
              <a:gd name="T29" fmla="*/ 998 h 1022"/>
              <a:gd name="T30" fmla="*/ 834 w 2692"/>
              <a:gd name="T31" fmla="*/ 1006 h 1022"/>
              <a:gd name="T32" fmla="*/ 887 w 2692"/>
              <a:gd name="T33" fmla="*/ 1022 h 1022"/>
              <a:gd name="T34" fmla="*/ 940 w 2692"/>
              <a:gd name="T35" fmla="*/ 1008 h 1022"/>
              <a:gd name="T36" fmla="*/ 993 w 2692"/>
              <a:gd name="T37" fmla="*/ 1003 h 1022"/>
              <a:gd name="T38" fmla="*/ 1045 w 2692"/>
              <a:gd name="T39" fmla="*/ 1009 h 1022"/>
              <a:gd name="T40" fmla="*/ 1098 w 2692"/>
              <a:gd name="T41" fmla="*/ 1022 h 1022"/>
              <a:gd name="T42" fmla="*/ 1151 w 2692"/>
              <a:gd name="T43" fmla="*/ 1010 h 1022"/>
              <a:gd name="T44" fmla="*/ 1204 w 2692"/>
              <a:gd name="T45" fmla="*/ 1005 h 1022"/>
              <a:gd name="T46" fmla="*/ 1257 w 2692"/>
              <a:gd name="T47" fmla="*/ 1010 h 1022"/>
              <a:gd name="T48" fmla="*/ 1309 w 2692"/>
              <a:gd name="T49" fmla="*/ 1022 h 1022"/>
              <a:gd name="T50" fmla="*/ 1362 w 2692"/>
              <a:gd name="T51" fmla="*/ 1011 h 1022"/>
              <a:gd name="T52" fmla="*/ 1415 w 2692"/>
              <a:gd name="T53" fmla="*/ 1006 h 1022"/>
              <a:gd name="T54" fmla="*/ 1468 w 2692"/>
              <a:gd name="T55" fmla="*/ 1011 h 1022"/>
              <a:gd name="T56" fmla="*/ 1520 w 2692"/>
              <a:gd name="T57" fmla="*/ 1022 h 1022"/>
              <a:gd name="T58" fmla="*/ 1573 w 2692"/>
              <a:gd name="T59" fmla="*/ 1011 h 1022"/>
              <a:gd name="T60" fmla="*/ 1626 w 2692"/>
              <a:gd name="T61" fmla="*/ 1006 h 1022"/>
              <a:gd name="T62" fmla="*/ 1679 w 2692"/>
              <a:gd name="T63" fmla="*/ 1011 h 1022"/>
              <a:gd name="T64" fmla="*/ 1732 w 2692"/>
              <a:gd name="T65" fmla="*/ 1022 h 1022"/>
              <a:gd name="T66" fmla="*/ 1784 w 2692"/>
              <a:gd name="T67" fmla="*/ 1010 h 1022"/>
              <a:gd name="T68" fmla="*/ 1837 w 2692"/>
              <a:gd name="T69" fmla="*/ 1005 h 1022"/>
              <a:gd name="T70" fmla="*/ 1890 w 2692"/>
              <a:gd name="T71" fmla="*/ 1010 h 1022"/>
              <a:gd name="T72" fmla="*/ 1943 w 2692"/>
              <a:gd name="T73" fmla="*/ 1022 h 1022"/>
              <a:gd name="T74" fmla="*/ 1995 w 2692"/>
              <a:gd name="T75" fmla="*/ 1009 h 1022"/>
              <a:gd name="T76" fmla="*/ 2048 w 2692"/>
              <a:gd name="T77" fmla="*/ 1003 h 1022"/>
              <a:gd name="T78" fmla="*/ 2101 w 2692"/>
              <a:gd name="T79" fmla="*/ 1008 h 1022"/>
              <a:gd name="T80" fmla="*/ 2154 w 2692"/>
              <a:gd name="T81" fmla="*/ 1022 h 1022"/>
              <a:gd name="T82" fmla="*/ 2207 w 2692"/>
              <a:gd name="T83" fmla="*/ 1006 h 1022"/>
              <a:gd name="T84" fmla="*/ 2259 w 2692"/>
              <a:gd name="T85" fmla="*/ 998 h 1022"/>
              <a:gd name="T86" fmla="*/ 2312 w 2692"/>
              <a:gd name="T87" fmla="*/ 1003 h 1022"/>
              <a:gd name="T88" fmla="*/ 2365 w 2692"/>
              <a:gd name="T89" fmla="*/ 1022 h 1022"/>
              <a:gd name="T90" fmla="*/ 2418 w 2692"/>
              <a:gd name="T91" fmla="*/ 1000 h 1022"/>
              <a:gd name="T92" fmla="*/ 2470 w 2692"/>
              <a:gd name="T93" fmla="*/ 987 h 1022"/>
              <a:gd name="T94" fmla="*/ 2523 w 2692"/>
              <a:gd name="T95" fmla="*/ 994 h 1022"/>
              <a:gd name="T96" fmla="*/ 2576 w 2692"/>
              <a:gd name="T97" fmla="*/ 1022 h 1022"/>
              <a:gd name="T98" fmla="*/ 2629 w 2692"/>
              <a:gd name="T99" fmla="*/ 982 h 1022"/>
              <a:gd name="T100" fmla="*/ 2682 w 2692"/>
              <a:gd name="T101" fmla="*/ 949 h 10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</a:cxnLst>
            <a:rect l="0" t="0" r="r" b="b"/>
            <a:pathLst>
              <a:path w="2692" h="1022">
                <a:moveTo>
                  <a:pt x="0" y="1022"/>
                </a:moveTo>
                <a:lnTo>
                  <a:pt x="11" y="961"/>
                </a:lnTo>
                <a:lnTo>
                  <a:pt x="21" y="929"/>
                </a:lnTo>
                <a:lnTo>
                  <a:pt x="32" y="951"/>
                </a:lnTo>
                <a:lnTo>
                  <a:pt x="42" y="1022"/>
                </a:lnTo>
                <a:lnTo>
                  <a:pt x="53" y="938"/>
                </a:lnTo>
                <a:lnTo>
                  <a:pt x="64" y="892"/>
                </a:lnTo>
                <a:lnTo>
                  <a:pt x="74" y="920"/>
                </a:lnTo>
                <a:lnTo>
                  <a:pt x="85" y="1022"/>
                </a:lnTo>
                <a:lnTo>
                  <a:pt x="95" y="891"/>
                </a:lnTo>
                <a:lnTo>
                  <a:pt x="106" y="805"/>
                </a:lnTo>
                <a:lnTo>
                  <a:pt x="116" y="838"/>
                </a:lnTo>
                <a:lnTo>
                  <a:pt x="127" y="1022"/>
                </a:lnTo>
                <a:lnTo>
                  <a:pt x="137" y="715"/>
                </a:lnTo>
                <a:lnTo>
                  <a:pt x="148" y="371"/>
                </a:lnTo>
                <a:lnTo>
                  <a:pt x="159" y="102"/>
                </a:lnTo>
                <a:lnTo>
                  <a:pt x="169" y="0"/>
                </a:lnTo>
                <a:lnTo>
                  <a:pt x="180" y="102"/>
                </a:lnTo>
                <a:lnTo>
                  <a:pt x="190" y="371"/>
                </a:lnTo>
                <a:lnTo>
                  <a:pt x="201" y="715"/>
                </a:lnTo>
                <a:lnTo>
                  <a:pt x="211" y="1022"/>
                </a:lnTo>
                <a:lnTo>
                  <a:pt x="222" y="838"/>
                </a:lnTo>
                <a:lnTo>
                  <a:pt x="232" y="805"/>
                </a:lnTo>
                <a:lnTo>
                  <a:pt x="243" y="891"/>
                </a:lnTo>
                <a:lnTo>
                  <a:pt x="254" y="1022"/>
                </a:lnTo>
                <a:lnTo>
                  <a:pt x="264" y="920"/>
                </a:lnTo>
                <a:lnTo>
                  <a:pt x="275" y="892"/>
                </a:lnTo>
                <a:lnTo>
                  <a:pt x="285" y="938"/>
                </a:lnTo>
                <a:lnTo>
                  <a:pt x="296" y="1022"/>
                </a:lnTo>
                <a:lnTo>
                  <a:pt x="306" y="951"/>
                </a:lnTo>
                <a:lnTo>
                  <a:pt x="317" y="929"/>
                </a:lnTo>
                <a:lnTo>
                  <a:pt x="328" y="961"/>
                </a:lnTo>
                <a:lnTo>
                  <a:pt x="338" y="1022"/>
                </a:lnTo>
                <a:lnTo>
                  <a:pt x="349" y="968"/>
                </a:lnTo>
                <a:lnTo>
                  <a:pt x="359" y="949"/>
                </a:lnTo>
                <a:lnTo>
                  <a:pt x="370" y="973"/>
                </a:lnTo>
                <a:lnTo>
                  <a:pt x="380" y="1022"/>
                </a:lnTo>
                <a:lnTo>
                  <a:pt x="391" y="978"/>
                </a:lnTo>
                <a:lnTo>
                  <a:pt x="401" y="962"/>
                </a:lnTo>
                <a:lnTo>
                  <a:pt x="412" y="982"/>
                </a:lnTo>
                <a:lnTo>
                  <a:pt x="423" y="1022"/>
                </a:lnTo>
                <a:lnTo>
                  <a:pt x="433" y="985"/>
                </a:lnTo>
                <a:lnTo>
                  <a:pt x="444" y="971"/>
                </a:lnTo>
                <a:lnTo>
                  <a:pt x="454" y="987"/>
                </a:lnTo>
                <a:lnTo>
                  <a:pt x="465" y="1022"/>
                </a:lnTo>
                <a:lnTo>
                  <a:pt x="475" y="990"/>
                </a:lnTo>
                <a:lnTo>
                  <a:pt x="486" y="978"/>
                </a:lnTo>
                <a:lnTo>
                  <a:pt x="496" y="992"/>
                </a:lnTo>
                <a:lnTo>
                  <a:pt x="507" y="1022"/>
                </a:lnTo>
                <a:lnTo>
                  <a:pt x="517" y="994"/>
                </a:lnTo>
                <a:lnTo>
                  <a:pt x="528" y="983"/>
                </a:lnTo>
                <a:lnTo>
                  <a:pt x="539" y="995"/>
                </a:lnTo>
                <a:lnTo>
                  <a:pt x="549" y="1022"/>
                </a:lnTo>
                <a:lnTo>
                  <a:pt x="560" y="996"/>
                </a:lnTo>
                <a:lnTo>
                  <a:pt x="570" y="987"/>
                </a:lnTo>
                <a:lnTo>
                  <a:pt x="581" y="998"/>
                </a:lnTo>
                <a:lnTo>
                  <a:pt x="591" y="1022"/>
                </a:lnTo>
                <a:lnTo>
                  <a:pt x="602" y="999"/>
                </a:lnTo>
                <a:lnTo>
                  <a:pt x="612" y="990"/>
                </a:lnTo>
                <a:lnTo>
                  <a:pt x="623" y="1000"/>
                </a:lnTo>
                <a:lnTo>
                  <a:pt x="634" y="1022"/>
                </a:lnTo>
                <a:lnTo>
                  <a:pt x="644" y="1001"/>
                </a:lnTo>
                <a:lnTo>
                  <a:pt x="655" y="992"/>
                </a:lnTo>
                <a:lnTo>
                  <a:pt x="665" y="1002"/>
                </a:lnTo>
                <a:lnTo>
                  <a:pt x="676" y="1022"/>
                </a:lnTo>
                <a:lnTo>
                  <a:pt x="686" y="1002"/>
                </a:lnTo>
                <a:lnTo>
                  <a:pt x="697" y="994"/>
                </a:lnTo>
                <a:lnTo>
                  <a:pt x="708" y="1003"/>
                </a:lnTo>
                <a:lnTo>
                  <a:pt x="718" y="1022"/>
                </a:lnTo>
                <a:lnTo>
                  <a:pt x="729" y="1003"/>
                </a:lnTo>
                <a:lnTo>
                  <a:pt x="739" y="996"/>
                </a:lnTo>
                <a:lnTo>
                  <a:pt x="750" y="1004"/>
                </a:lnTo>
                <a:lnTo>
                  <a:pt x="760" y="1022"/>
                </a:lnTo>
                <a:lnTo>
                  <a:pt x="771" y="1005"/>
                </a:lnTo>
                <a:lnTo>
                  <a:pt x="781" y="998"/>
                </a:lnTo>
                <a:lnTo>
                  <a:pt x="792" y="1005"/>
                </a:lnTo>
                <a:lnTo>
                  <a:pt x="803" y="1022"/>
                </a:lnTo>
                <a:lnTo>
                  <a:pt x="813" y="1006"/>
                </a:lnTo>
                <a:lnTo>
                  <a:pt x="824" y="999"/>
                </a:lnTo>
                <a:lnTo>
                  <a:pt x="834" y="1006"/>
                </a:lnTo>
                <a:lnTo>
                  <a:pt x="845" y="1022"/>
                </a:lnTo>
                <a:lnTo>
                  <a:pt x="855" y="1006"/>
                </a:lnTo>
                <a:lnTo>
                  <a:pt x="866" y="1000"/>
                </a:lnTo>
                <a:lnTo>
                  <a:pt x="876" y="1007"/>
                </a:lnTo>
                <a:lnTo>
                  <a:pt x="887" y="1022"/>
                </a:lnTo>
                <a:lnTo>
                  <a:pt x="898" y="1007"/>
                </a:lnTo>
                <a:lnTo>
                  <a:pt x="908" y="1001"/>
                </a:lnTo>
                <a:lnTo>
                  <a:pt x="919" y="1007"/>
                </a:lnTo>
                <a:lnTo>
                  <a:pt x="929" y="1022"/>
                </a:lnTo>
                <a:lnTo>
                  <a:pt x="940" y="1008"/>
                </a:lnTo>
                <a:lnTo>
                  <a:pt x="950" y="1002"/>
                </a:lnTo>
                <a:lnTo>
                  <a:pt x="961" y="1008"/>
                </a:lnTo>
                <a:lnTo>
                  <a:pt x="971" y="1022"/>
                </a:lnTo>
                <a:lnTo>
                  <a:pt x="982" y="1008"/>
                </a:lnTo>
                <a:lnTo>
                  <a:pt x="993" y="1003"/>
                </a:lnTo>
                <a:lnTo>
                  <a:pt x="1003" y="1009"/>
                </a:lnTo>
                <a:lnTo>
                  <a:pt x="1014" y="1022"/>
                </a:lnTo>
                <a:lnTo>
                  <a:pt x="1024" y="1009"/>
                </a:lnTo>
                <a:lnTo>
                  <a:pt x="1035" y="1003"/>
                </a:lnTo>
                <a:lnTo>
                  <a:pt x="1045" y="1009"/>
                </a:lnTo>
                <a:lnTo>
                  <a:pt x="1056" y="1022"/>
                </a:lnTo>
                <a:lnTo>
                  <a:pt x="1066" y="1009"/>
                </a:lnTo>
                <a:lnTo>
                  <a:pt x="1077" y="1004"/>
                </a:lnTo>
                <a:lnTo>
                  <a:pt x="1088" y="1009"/>
                </a:lnTo>
                <a:lnTo>
                  <a:pt x="1098" y="1022"/>
                </a:lnTo>
                <a:lnTo>
                  <a:pt x="1109" y="1010"/>
                </a:lnTo>
                <a:lnTo>
                  <a:pt x="1119" y="1004"/>
                </a:lnTo>
                <a:lnTo>
                  <a:pt x="1130" y="1010"/>
                </a:lnTo>
                <a:lnTo>
                  <a:pt x="1140" y="1022"/>
                </a:lnTo>
                <a:lnTo>
                  <a:pt x="1151" y="1010"/>
                </a:lnTo>
                <a:lnTo>
                  <a:pt x="1161" y="1005"/>
                </a:lnTo>
                <a:lnTo>
                  <a:pt x="1172" y="1010"/>
                </a:lnTo>
                <a:lnTo>
                  <a:pt x="1183" y="1022"/>
                </a:lnTo>
                <a:lnTo>
                  <a:pt x="1193" y="1010"/>
                </a:lnTo>
                <a:lnTo>
                  <a:pt x="1204" y="1005"/>
                </a:lnTo>
                <a:lnTo>
                  <a:pt x="1214" y="1010"/>
                </a:lnTo>
                <a:lnTo>
                  <a:pt x="1225" y="1022"/>
                </a:lnTo>
                <a:lnTo>
                  <a:pt x="1235" y="1010"/>
                </a:lnTo>
                <a:lnTo>
                  <a:pt x="1246" y="1005"/>
                </a:lnTo>
                <a:lnTo>
                  <a:pt x="1257" y="1010"/>
                </a:lnTo>
                <a:lnTo>
                  <a:pt x="1267" y="1022"/>
                </a:lnTo>
                <a:lnTo>
                  <a:pt x="1278" y="1010"/>
                </a:lnTo>
                <a:lnTo>
                  <a:pt x="1288" y="1006"/>
                </a:lnTo>
                <a:lnTo>
                  <a:pt x="1299" y="1010"/>
                </a:lnTo>
                <a:lnTo>
                  <a:pt x="1309" y="1022"/>
                </a:lnTo>
                <a:lnTo>
                  <a:pt x="1320" y="1010"/>
                </a:lnTo>
                <a:lnTo>
                  <a:pt x="1330" y="1006"/>
                </a:lnTo>
                <a:lnTo>
                  <a:pt x="1341" y="1011"/>
                </a:lnTo>
                <a:lnTo>
                  <a:pt x="1352" y="1022"/>
                </a:lnTo>
                <a:lnTo>
                  <a:pt x="1362" y="1011"/>
                </a:lnTo>
                <a:lnTo>
                  <a:pt x="1373" y="1006"/>
                </a:lnTo>
                <a:lnTo>
                  <a:pt x="1383" y="1011"/>
                </a:lnTo>
                <a:lnTo>
                  <a:pt x="1394" y="1022"/>
                </a:lnTo>
                <a:lnTo>
                  <a:pt x="1404" y="1011"/>
                </a:lnTo>
                <a:lnTo>
                  <a:pt x="1415" y="1006"/>
                </a:lnTo>
                <a:lnTo>
                  <a:pt x="1425" y="1011"/>
                </a:lnTo>
                <a:lnTo>
                  <a:pt x="1436" y="1022"/>
                </a:lnTo>
                <a:lnTo>
                  <a:pt x="1446" y="1011"/>
                </a:lnTo>
                <a:lnTo>
                  <a:pt x="1457" y="1006"/>
                </a:lnTo>
                <a:lnTo>
                  <a:pt x="1468" y="1011"/>
                </a:lnTo>
                <a:lnTo>
                  <a:pt x="1478" y="1022"/>
                </a:lnTo>
                <a:lnTo>
                  <a:pt x="1489" y="1011"/>
                </a:lnTo>
                <a:lnTo>
                  <a:pt x="1499" y="1006"/>
                </a:lnTo>
                <a:lnTo>
                  <a:pt x="1510" y="1011"/>
                </a:lnTo>
                <a:lnTo>
                  <a:pt x="1520" y="1022"/>
                </a:lnTo>
                <a:lnTo>
                  <a:pt x="1531" y="1011"/>
                </a:lnTo>
                <a:lnTo>
                  <a:pt x="1541" y="1006"/>
                </a:lnTo>
                <a:lnTo>
                  <a:pt x="1552" y="1011"/>
                </a:lnTo>
                <a:lnTo>
                  <a:pt x="1563" y="1022"/>
                </a:lnTo>
                <a:lnTo>
                  <a:pt x="1573" y="1011"/>
                </a:lnTo>
                <a:lnTo>
                  <a:pt x="1584" y="1006"/>
                </a:lnTo>
                <a:lnTo>
                  <a:pt x="1594" y="1011"/>
                </a:lnTo>
                <a:lnTo>
                  <a:pt x="1605" y="1022"/>
                </a:lnTo>
                <a:lnTo>
                  <a:pt x="1615" y="1011"/>
                </a:lnTo>
                <a:lnTo>
                  <a:pt x="1626" y="1006"/>
                </a:lnTo>
                <a:lnTo>
                  <a:pt x="1637" y="1011"/>
                </a:lnTo>
                <a:lnTo>
                  <a:pt x="1647" y="1022"/>
                </a:lnTo>
                <a:lnTo>
                  <a:pt x="1658" y="1011"/>
                </a:lnTo>
                <a:lnTo>
                  <a:pt x="1668" y="1006"/>
                </a:lnTo>
                <a:lnTo>
                  <a:pt x="1679" y="1011"/>
                </a:lnTo>
                <a:lnTo>
                  <a:pt x="1689" y="1022"/>
                </a:lnTo>
                <a:lnTo>
                  <a:pt x="1700" y="1011"/>
                </a:lnTo>
                <a:lnTo>
                  <a:pt x="1710" y="1006"/>
                </a:lnTo>
                <a:lnTo>
                  <a:pt x="1721" y="1010"/>
                </a:lnTo>
                <a:lnTo>
                  <a:pt x="1732" y="1022"/>
                </a:lnTo>
                <a:lnTo>
                  <a:pt x="1742" y="1010"/>
                </a:lnTo>
                <a:lnTo>
                  <a:pt x="1753" y="1006"/>
                </a:lnTo>
                <a:lnTo>
                  <a:pt x="1763" y="1010"/>
                </a:lnTo>
                <a:lnTo>
                  <a:pt x="1774" y="1022"/>
                </a:lnTo>
                <a:lnTo>
                  <a:pt x="1784" y="1010"/>
                </a:lnTo>
                <a:lnTo>
                  <a:pt x="1795" y="1005"/>
                </a:lnTo>
                <a:lnTo>
                  <a:pt x="1805" y="1010"/>
                </a:lnTo>
                <a:lnTo>
                  <a:pt x="1816" y="1022"/>
                </a:lnTo>
                <a:lnTo>
                  <a:pt x="1827" y="1010"/>
                </a:lnTo>
                <a:lnTo>
                  <a:pt x="1837" y="1005"/>
                </a:lnTo>
                <a:lnTo>
                  <a:pt x="1848" y="1010"/>
                </a:lnTo>
                <a:lnTo>
                  <a:pt x="1858" y="1022"/>
                </a:lnTo>
                <a:lnTo>
                  <a:pt x="1869" y="1010"/>
                </a:lnTo>
                <a:lnTo>
                  <a:pt x="1879" y="1005"/>
                </a:lnTo>
                <a:lnTo>
                  <a:pt x="1890" y="1010"/>
                </a:lnTo>
                <a:lnTo>
                  <a:pt x="1900" y="1022"/>
                </a:lnTo>
                <a:lnTo>
                  <a:pt x="1911" y="1010"/>
                </a:lnTo>
                <a:lnTo>
                  <a:pt x="1921" y="1004"/>
                </a:lnTo>
                <a:lnTo>
                  <a:pt x="1932" y="1010"/>
                </a:lnTo>
                <a:lnTo>
                  <a:pt x="1943" y="1022"/>
                </a:lnTo>
                <a:lnTo>
                  <a:pt x="1953" y="1009"/>
                </a:lnTo>
                <a:lnTo>
                  <a:pt x="1964" y="1004"/>
                </a:lnTo>
                <a:lnTo>
                  <a:pt x="1974" y="1009"/>
                </a:lnTo>
                <a:lnTo>
                  <a:pt x="1985" y="1022"/>
                </a:lnTo>
                <a:lnTo>
                  <a:pt x="1995" y="1009"/>
                </a:lnTo>
                <a:lnTo>
                  <a:pt x="2006" y="1003"/>
                </a:lnTo>
                <a:lnTo>
                  <a:pt x="2017" y="1009"/>
                </a:lnTo>
                <a:lnTo>
                  <a:pt x="2027" y="1022"/>
                </a:lnTo>
                <a:lnTo>
                  <a:pt x="2038" y="1009"/>
                </a:lnTo>
                <a:lnTo>
                  <a:pt x="2048" y="1003"/>
                </a:lnTo>
                <a:lnTo>
                  <a:pt x="2059" y="1008"/>
                </a:lnTo>
                <a:lnTo>
                  <a:pt x="2069" y="1022"/>
                </a:lnTo>
                <a:lnTo>
                  <a:pt x="2080" y="1008"/>
                </a:lnTo>
                <a:lnTo>
                  <a:pt x="2090" y="1002"/>
                </a:lnTo>
                <a:lnTo>
                  <a:pt x="2101" y="1008"/>
                </a:lnTo>
                <a:lnTo>
                  <a:pt x="2112" y="1022"/>
                </a:lnTo>
                <a:lnTo>
                  <a:pt x="2122" y="1007"/>
                </a:lnTo>
                <a:lnTo>
                  <a:pt x="2133" y="1001"/>
                </a:lnTo>
                <a:lnTo>
                  <a:pt x="2143" y="1007"/>
                </a:lnTo>
                <a:lnTo>
                  <a:pt x="2154" y="1022"/>
                </a:lnTo>
                <a:lnTo>
                  <a:pt x="2164" y="1007"/>
                </a:lnTo>
                <a:lnTo>
                  <a:pt x="2175" y="1000"/>
                </a:lnTo>
                <a:lnTo>
                  <a:pt x="2186" y="1006"/>
                </a:lnTo>
                <a:lnTo>
                  <a:pt x="2196" y="1022"/>
                </a:lnTo>
                <a:lnTo>
                  <a:pt x="2207" y="1006"/>
                </a:lnTo>
                <a:lnTo>
                  <a:pt x="2217" y="999"/>
                </a:lnTo>
                <a:lnTo>
                  <a:pt x="2228" y="1006"/>
                </a:lnTo>
                <a:lnTo>
                  <a:pt x="2238" y="1022"/>
                </a:lnTo>
                <a:lnTo>
                  <a:pt x="2249" y="1005"/>
                </a:lnTo>
                <a:lnTo>
                  <a:pt x="2259" y="998"/>
                </a:lnTo>
                <a:lnTo>
                  <a:pt x="2270" y="1005"/>
                </a:lnTo>
                <a:lnTo>
                  <a:pt x="2280" y="1022"/>
                </a:lnTo>
                <a:lnTo>
                  <a:pt x="2291" y="1004"/>
                </a:lnTo>
                <a:lnTo>
                  <a:pt x="2302" y="996"/>
                </a:lnTo>
                <a:lnTo>
                  <a:pt x="2312" y="1003"/>
                </a:lnTo>
                <a:lnTo>
                  <a:pt x="2323" y="1022"/>
                </a:lnTo>
                <a:lnTo>
                  <a:pt x="2333" y="1003"/>
                </a:lnTo>
                <a:lnTo>
                  <a:pt x="2344" y="994"/>
                </a:lnTo>
                <a:lnTo>
                  <a:pt x="2354" y="1002"/>
                </a:lnTo>
                <a:lnTo>
                  <a:pt x="2365" y="1022"/>
                </a:lnTo>
                <a:lnTo>
                  <a:pt x="2375" y="1002"/>
                </a:lnTo>
                <a:lnTo>
                  <a:pt x="2386" y="992"/>
                </a:lnTo>
                <a:lnTo>
                  <a:pt x="2397" y="1001"/>
                </a:lnTo>
                <a:lnTo>
                  <a:pt x="2407" y="1022"/>
                </a:lnTo>
                <a:lnTo>
                  <a:pt x="2418" y="1000"/>
                </a:lnTo>
                <a:lnTo>
                  <a:pt x="2428" y="990"/>
                </a:lnTo>
                <a:lnTo>
                  <a:pt x="2439" y="999"/>
                </a:lnTo>
                <a:lnTo>
                  <a:pt x="2449" y="1022"/>
                </a:lnTo>
                <a:lnTo>
                  <a:pt x="2460" y="998"/>
                </a:lnTo>
                <a:lnTo>
                  <a:pt x="2470" y="987"/>
                </a:lnTo>
                <a:lnTo>
                  <a:pt x="2481" y="996"/>
                </a:lnTo>
                <a:lnTo>
                  <a:pt x="2492" y="1022"/>
                </a:lnTo>
                <a:lnTo>
                  <a:pt x="2502" y="995"/>
                </a:lnTo>
                <a:lnTo>
                  <a:pt x="2513" y="983"/>
                </a:lnTo>
                <a:lnTo>
                  <a:pt x="2523" y="994"/>
                </a:lnTo>
                <a:lnTo>
                  <a:pt x="2534" y="1022"/>
                </a:lnTo>
                <a:lnTo>
                  <a:pt x="2544" y="992"/>
                </a:lnTo>
                <a:lnTo>
                  <a:pt x="2555" y="978"/>
                </a:lnTo>
                <a:lnTo>
                  <a:pt x="2566" y="990"/>
                </a:lnTo>
                <a:lnTo>
                  <a:pt x="2576" y="1022"/>
                </a:lnTo>
                <a:lnTo>
                  <a:pt x="2587" y="987"/>
                </a:lnTo>
                <a:lnTo>
                  <a:pt x="2597" y="971"/>
                </a:lnTo>
                <a:lnTo>
                  <a:pt x="2608" y="985"/>
                </a:lnTo>
                <a:lnTo>
                  <a:pt x="2618" y="1022"/>
                </a:lnTo>
                <a:lnTo>
                  <a:pt x="2629" y="982"/>
                </a:lnTo>
                <a:lnTo>
                  <a:pt x="2639" y="962"/>
                </a:lnTo>
                <a:lnTo>
                  <a:pt x="2650" y="978"/>
                </a:lnTo>
                <a:lnTo>
                  <a:pt x="2661" y="1022"/>
                </a:lnTo>
                <a:lnTo>
                  <a:pt x="2671" y="973"/>
                </a:lnTo>
                <a:lnTo>
                  <a:pt x="2682" y="949"/>
                </a:lnTo>
                <a:lnTo>
                  <a:pt x="2692" y="968"/>
                </a:lnTo>
              </a:path>
            </a:pathLst>
          </a:custGeom>
          <a:noFill/>
          <a:ln w="3175" cap="flat">
            <a:solidFill>
              <a:srgbClr val="00B05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63" name="Freeform 195"/>
          <p:cNvSpPr>
            <a:spLocks/>
          </p:cNvSpPr>
          <p:nvPr/>
        </p:nvSpPr>
        <p:spPr bwMode="auto">
          <a:xfrm>
            <a:off x="5377937" y="5929163"/>
            <a:ext cx="2672064" cy="234037"/>
          </a:xfrm>
          <a:custGeom>
            <a:avLst/>
            <a:gdLst>
              <a:gd name="T0" fmla="*/ 42 w 2692"/>
              <a:gd name="T1" fmla="*/ 1022 h 1022"/>
              <a:gd name="T2" fmla="*/ 95 w 2692"/>
              <a:gd name="T3" fmla="*/ 938 h 1022"/>
              <a:gd name="T4" fmla="*/ 148 w 2692"/>
              <a:gd name="T5" fmla="*/ 805 h 1022"/>
              <a:gd name="T6" fmla="*/ 201 w 2692"/>
              <a:gd name="T7" fmla="*/ 102 h 1022"/>
              <a:gd name="T8" fmla="*/ 254 w 2692"/>
              <a:gd name="T9" fmla="*/ 1022 h 1022"/>
              <a:gd name="T10" fmla="*/ 306 w 2692"/>
              <a:gd name="T11" fmla="*/ 920 h 1022"/>
              <a:gd name="T12" fmla="*/ 359 w 2692"/>
              <a:gd name="T13" fmla="*/ 929 h 1022"/>
              <a:gd name="T14" fmla="*/ 412 w 2692"/>
              <a:gd name="T15" fmla="*/ 973 h 1022"/>
              <a:gd name="T16" fmla="*/ 465 w 2692"/>
              <a:gd name="T17" fmla="*/ 1022 h 1022"/>
              <a:gd name="T18" fmla="*/ 517 w 2692"/>
              <a:gd name="T19" fmla="*/ 990 h 1022"/>
              <a:gd name="T20" fmla="*/ 570 w 2692"/>
              <a:gd name="T21" fmla="*/ 983 h 1022"/>
              <a:gd name="T22" fmla="*/ 623 w 2692"/>
              <a:gd name="T23" fmla="*/ 998 h 1022"/>
              <a:gd name="T24" fmla="*/ 676 w 2692"/>
              <a:gd name="T25" fmla="*/ 1022 h 1022"/>
              <a:gd name="T26" fmla="*/ 729 w 2692"/>
              <a:gd name="T27" fmla="*/ 1002 h 1022"/>
              <a:gd name="T28" fmla="*/ 781 w 2692"/>
              <a:gd name="T29" fmla="*/ 996 h 1022"/>
              <a:gd name="T30" fmla="*/ 834 w 2692"/>
              <a:gd name="T31" fmla="*/ 1005 h 1022"/>
              <a:gd name="T32" fmla="*/ 887 w 2692"/>
              <a:gd name="T33" fmla="*/ 1022 h 1022"/>
              <a:gd name="T34" fmla="*/ 940 w 2692"/>
              <a:gd name="T35" fmla="*/ 1007 h 1022"/>
              <a:gd name="T36" fmla="*/ 993 w 2692"/>
              <a:gd name="T37" fmla="*/ 1002 h 1022"/>
              <a:gd name="T38" fmla="*/ 1045 w 2692"/>
              <a:gd name="T39" fmla="*/ 1009 h 1022"/>
              <a:gd name="T40" fmla="*/ 1098 w 2692"/>
              <a:gd name="T41" fmla="*/ 1022 h 1022"/>
              <a:gd name="T42" fmla="*/ 1151 w 2692"/>
              <a:gd name="T43" fmla="*/ 1010 h 1022"/>
              <a:gd name="T44" fmla="*/ 1204 w 2692"/>
              <a:gd name="T45" fmla="*/ 1005 h 1022"/>
              <a:gd name="T46" fmla="*/ 1257 w 2692"/>
              <a:gd name="T47" fmla="*/ 1010 h 1022"/>
              <a:gd name="T48" fmla="*/ 1309 w 2692"/>
              <a:gd name="T49" fmla="*/ 1022 h 1022"/>
              <a:gd name="T50" fmla="*/ 1362 w 2692"/>
              <a:gd name="T51" fmla="*/ 1010 h 1022"/>
              <a:gd name="T52" fmla="*/ 1415 w 2692"/>
              <a:gd name="T53" fmla="*/ 1006 h 1022"/>
              <a:gd name="T54" fmla="*/ 1468 w 2692"/>
              <a:gd name="T55" fmla="*/ 1011 h 1022"/>
              <a:gd name="T56" fmla="*/ 1520 w 2692"/>
              <a:gd name="T57" fmla="*/ 1022 h 1022"/>
              <a:gd name="T58" fmla="*/ 1573 w 2692"/>
              <a:gd name="T59" fmla="*/ 1011 h 1022"/>
              <a:gd name="T60" fmla="*/ 1626 w 2692"/>
              <a:gd name="T61" fmla="*/ 1006 h 1022"/>
              <a:gd name="T62" fmla="*/ 1679 w 2692"/>
              <a:gd name="T63" fmla="*/ 1011 h 1022"/>
              <a:gd name="T64" fmla="*/ 1732 w 2692"/>
              <a:gd name="T65" fmla="*/ 1022 h 1022"/>
              <a:gd name="T66" fmla="*/ 1784 w 2692"/>
              <a:gd name="T67" fmla="*/ 1010 h 1022"/>
              <a:gd name="T68" fmla="*/ 1837 w 2692"/>
              <a:gd name="T69" fmla="*/ 1005 h 1022"/>
              <a:gd name="T70" fmla="*/ 1890 w 2692"/>
              <a:gd name="T71" fmla="*/ 1010 h 1022"/>
              <a:gd name="T72" fmla="*/ 1943 w 2692"/>
              <a:gd name="T73" fmla="*/ 1022 h 1022"/>
              <a:gd name="T74" fmla="*/ 1995 w 2692"/>
              <a:gd name="T75" fmla="*/ 1009 h 1022"/>
              <a:gd name="T76" fmla="*/ 2048 w 2692"/>
              <a:gd name="T77" fmla="*/ 1003 h 1022"/>
              <a:gd name="T78" fmla="*/ 2101 w 2692"/>
              <a:gd name="T79" fmla="*/ 1008 h 1022"/>
              <a:gd name="T80" fmla="*/ 2154 w 2692"/>
              <a:gd name="T81" fmla="*/ 1022 h 1022"/>
              <a:gd name="T82" fmla="*/ 2207 w 2692"/>
              <a:gd name="T83" fmla="*/ 1007 h 1022"/>
              <a:gd name="T84" fmla="*/ 2259 w 2692"/>
              <a:gd name="T85" fmla="*/ 999 h 1022"/>
              <a:gd name="T86" fmla="*/ 2312 w 2692"/>
              <a:gd name="T87" fmla="*/ 1005 h 1022"/>
              <a:gd name="T88" fmla="*/ 2365 w 2692"/>
              <a:gd name="T89" fmla="*/ 1022 h 1022"/>
              <a:gd name="T90" fmla="*/ 2418 w 2692"/>
              <a:gd name="T91" fmla="*/ 1002 h 1022"/>
              <a:gd name="T92" fmla="*/ 2470 w 2692"/>
              <a:gd name="T93" fmla="*/ 990 h 1022"/>
              <a:gd name="T94" fmla="*/ 2523 w 2692"/>
              <a:gd name="T95" fmla="*/ 996 h 1022"/>
              <a:gd name="T96" fmla="*/ 2576 w 2692"/>
              <a:gd name="T97" fmla="*/ 1022 h 1022"/>
              <a:gd name="T98" fmla="*/ 2629 w 2692"/>
              <a:gd name="T99" fmla="*/ 987 h 1022"/>
              <a:gd name="T100" fmla="*/ 2682 w 2692"/>
              <a:gd name="T101" fmla="*/ 962 h 10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</a:cxnLst>
            <a:rect l="0" t="0" r="r" b="b"/>
            <a:pathLst>
              <a:path w="2692" h="1022">
                <a:moveTo>
                  <a:pt x="0" y="1022"/>
                </a:moveTo>
                <a:lnTo>
                  <a:pt x="11" y="973"/>
                </a:lnTo>
                <a:lnTo>
                  <a:pt x="21" y="949"/>
                </a:lnTo>
                <a:lnTo>
                  <a:pt x="32" y="968"/>
                </a:lnTo>
                <a:lnTo>
                  <a:pt x="42" y="1022"/>
                </a:lnTo>
                <a:lnTo>
                  <a:pt x="53" y="961"/>
                </a:lnTo>
                <a:lnTo>
                  <a:pt x="64" y="929"/>
                </a:lnTo>
                <a:lnTo>
                  <a:pt x="74" y="951"/>
                </a:lnTo>
                <a:lnTo>
                  <a:pt x="85" y="1022"/>
                </a:lnTo>
                <a:lnTo>
                  <a:pt x="95" y="938"/>
                </a:lnTo>
                <a:lnTo>
                  <a:pt x="106" y="892"/>
                </a:lnTo>
                <a:lnTo>
                  <a:pt x="116" y="920"/>
                </a:lnTo>
                <a:lnTo>
                  <a:pt x="127" y="1022"/>
                </a:lnTo>
                <a:lnTo>
                  <a:pt x="137" y="891"/>
                </a:lnTo>
                <a:lnTo>
                  <a:pt x="148" y="805"/>
                </a:lnTo>
                <a:lnTo>
                  <a:pt x="159" y="838"/>
                </a:lnTo>
                <a:lnTo>
                  <a:pt x="169" y="1022"/>
                </a:lnTo>
                <a:lnTo>
                  <a:pt x="180" y="715"/>
                </a:lnTo>
                <a:lnTo>
                  <a:pt x="190" y="371"/>
                </a:lnTo>
                <a:lnTo>
                  <a:pt x="201" y="102"/>
                </a:lnTo>
                <a:lnTo>
                  <a:pt x="211" y="0"/>
                </a:lnTo>
                <a:lnTo>
                  <a:pt x="222" y="102"/>
                </a:lnTo>
                <a:lnTo>
                  <a:pt x="232" y="371"/>
                </a:lnTo>
                <a:lnTo>
                  <a:pt x="243" y="715"/>
                </a:lnTo>
                <a:lnTo>
                  <a:pt x="254" y="1022"/>
                </a:lnTo>
                <a:lnTo>
                  <a:pt x="264" y="838"/>
                </a:lnTo>
                <a:lnTo>
                  <a:pt x="275" y="805"/>
                </a:lnTo>
                <a:lnTo>
                  <a:pt x="285" y="891"/>
                </a:lnTo>
                <a:lnTo>
                  <a:pt x="296" y="1022"/>
                </a:lnTo>
                <a:lnTo>
                  <a:pt x="306" y="920"/>
                </a:lnTo>
                <a:lnTo>
                  <a:pt x="317" y="892"/>
                </a:lnTo>
                <a:lnTo>
                  <a:pt x="328" y="938"/>
                </a:lnTo>
                <a:lnTo>
                  <a:pt x="338" y="1022"/>
                </a:lnTo>
                <a:lnTo>
                  <a:pt x="349" y="951"/>
                </a:lnTo>
                <a:lnTo>
                  <a:pt x="359" y="929"/>
                </a:lnTo>
                <a:lnTo>
                  <a:pt x="370" y="961"/>
                </a:lnTo>
                <a:lnTo>
                  <a:pt x="380" y="1022"/>
                </a:lnTo>
                <a:lnTo>
                  <a:pt x="391" y="968"/>
                </a:lnTo>
                <a:lnTo>
                  <a:pt x="401" y="949"/>
                </a:lnTo>
                <a:lnTo>
                  <a:pt x="412" y="973"/>
                </a:lnTo>
                <a:lnTo>
                  <a:pt x="423" y="1022"/>
                </a:lnTo>
                <a:lnTo>
                  <a:pt x="433" y="978"/>
                </a:lnTo>
                <a:lnTo>
                  <a:pt x="444" y="962"/>
                </a:lnTo>
                <a:lnTo>
                  <a:pt x="454" y="982"/>
                </a:lnTo>
                <a:lnTo>
                  <a:pt x="465" y="1022"/>
                </a:lnTo>
                <a:lnTo>
                  <a:pt x="475" y="985"/>
                </a:lnTo>
                <a:lnTo>
                  <a:pt x="486" y="971"/>
                </a:lnTo>
                <a:lnTo>
                  <a:pt x="496" y="987"/>
                </a:lnTo>
                <a:lnTo>
                  <a:pt x="507" y="1022"/>
                </a:lnTo>
                <a:lnTo>
                  <a:pt x="517" y="990"/>
                </a:lnTo>
                <a:lnTo>
                  <a:pt x="528" y="978"/>
                </a:lnTo>
                <a:lnTo>
                  <a:pt x="539" y="992"/>
                </a:lnTo>
                <a:lnTo>
                  <a:pt x="549" y="1022"/>
                </a:lnTo>
                <a:lnTo>
                  <a:pt x="560" y="994"/>
                </a:lnTo>
                <a:lnTo>
                  <a:pt x="570" y="983"/>
                </a:lnTo>
                <a:lnTo>
                  <a:pt x="581" y="995"/>
                </a:lnTo>
                <a:lnTo>
                  <a:pt x="591" y="1022"/>
                </a:lnTo>
                <a:lnTo>
                  <a:pt x="602" y="996"/>
                </a:lnTo>
                <a:lnTo>
                  <a:pt x="612" y="987"/>
                </a:lnTo>
                <a:lnTo>
                  <a:pt x="623" y="998"/>
                </a:lnTo>
                <a:lnTo>
                  <a:pt x="634" y="1022"/>
                </a:lnTo>
                <a:lnTo>
                  <a:pt x="644" y="999"/>
                </a:lnTo>
                <a:lnTo>
                  <a:pt x="655" y="990"/>
                </a:lnTo>
                <a:lnTo>
                  <a:pt x="665" y="1000"/>
                </a:lnTo>
                <a:lnTo>
                  <a:pt x="676" y="1022"/>
                </a:lnTo>
                <a:lnTo>
                  <a:pt x="686" y="1001"/>
                </a:lnTo>
                <a:lnTo>
                  <a:pt x="697" y="992"/>
                </a:lnTo>
                <a:lnTo>
                  <a:pt x="708" y="1002"/>
                </a:lnTo>
                <a:lnTo>
                  <a:pt x="718" y="1022"/>
                </a:lnTo>
                <a:lnTo>
                  <a:pt x="729" y="1002"/>
                </a:lnTo>
                <a:lnTo>
                  <a:pt x="739" y="994"/>
                </a:lnTo>
                <a:lnTo>
                  <a:pt x="750" y="1003"/>
                </a:lnTo>
                <a:lnTo>
                  <a:pt x="760" y="1022"/>
                </a:lnTo>
                <a:lnTo>
                  <a:pt x="771" y="1003"/>
                </a:lnTo>
                <a:lnTo>
                  <a:pt x="781" y="996"/>
                </a:lnTo>
                <a:lnTo>
                  <a:pt x="792" y="1004"/>
                </a:lnTo>
                <a:lnTo>
                  <a:pt x="803" y="1022"/>
                </a:lnTo>
                <a:lnTo>
                  <a:pt x="813" y="1005"/>
                </a:lnTo>
                <a:lnTo>
                  <a:pt x="824" y="998"/>
                </a:lnTo>
                <a:lnTo>
                  <a:pt x="834" y="1005"/>
                </a:lnTo>
                <a:lnTo>
                  <a:pt x="845" y="1022"/>
                </a:lnTo>
                <a:lnTo>
                  <a:pt x="855" y="1006"/>
                </a:lnTo>
                <a:lnTo>
                  <a:pt x="866" y="999"/>
                </a:lnTo>
                <a:lnTo>
                  <a:pt x="876" y="1006"/>
                </a:lnTo>
                <a:lnTo>
                  <a:pt x="887" y="1022"/>
                </a:lnTo>
                <a:lnTo>
                  <a:pt x="898" y="1006"/>
                </a:lnTo>
                <a:lnTo>
                  <a:pt x="908" y="1000"/>
                </a:lnTo>
                <a:lnTo>
                  <a:pt x="919" y="1007"/>
                </a:lnTo>
                <a:lnTo>
                  <a:pt x="929" y="1022"/>
                </a:lnTo>
                <a:lnTo>
                  <a:pt x="940" y="1007"/>
                </a:lnTo>
                <a:lnTo>
                  <a:pt x="950" y="1001"/>
                </a:lnTo>
                <a:lnTo>
                  <a:pt x="961" y="1007"/>
                </a:lnTo>
                <a:lnTo>
                  <a:pt x="971" y="1022"/>
                </a:lnTo>
                <a:lnTo>
                  <a:pt x="982" y="1008"/>
                </a:lnTo>
                <a:lnTo>
                  <a:pt x="993" y="1002"/>
                </a:lnTo>
                <a:lnTo>
                  <a:pt x="1003" y="1008"/>
                </a:lnTo>
                <a:lnTo>
                  <a:pt x="1014" y="1022"/>
                </a:lnTo>
                <a:lnTo>
                  <a:pt x="1024" y="1008"/>
                </a:lnTo>
                <a:lnTo>
                  <a:pt x="1035" y="1003"/>
                </a:lnTo>
                <a:lnTo>
                  <a:pt x="1045" y="1009"/>
                </a:lnTo>
                <a:lnTo>
                  <a:pt x="1056" y="1022"/>
                </a:lnTo>
                <a:lnTo>
                  <a:pt x="1066" y="1009"/>
                </a:lnTo>
                <a:lnTo>
                  <a:pt x="1077" y="1003"/>
                </a:lnTo>
                <a:lnTo>
                  <a:pt x="1088" y="1009"/>
                </a:lnTo>
                <a:lnTo>
                  <a:pt x="1098" y="1022"/>
                </a:lnTo>
                <a:lnTo>
                  <a:pt x="1109" y="1009"/>
                </a:lnTo>
                <a:lnTo>
                  <a:pt x="1119" y="1004"/>
                </a:lnTo>
                <a:lnTo>
                  <a:pt x="1130" y="1009"/>
                </a:lnTo>
                <a:lnTo>
                  <a:pt x="1140" y="1022"/>
                </a:lnTo>
                <a:lnTo>
                  <a:pt x="1151" y="1010"/>
                </a:lnTo>
                <a:lnTo>
                  <a:pt x="1161" y="1004"/>
                </a:lnTo>
                <a:lnTo>
                  <a:pt x="1172" y="1010"/>
                </a:lnTo>
                <a:lnTo>
                  <a:pt x="1183" y="1022"/>
                </a:lnTo>
                <a:lnTo>
                  <a:pt x="1193" y="1010"/>
                </a:lnTo>
                <a:lnTo>
                  <a:pt x="1204" y="1005"/>
                </a:lnTo>
                <a:lnTo>
                  <a:pt x="1214" y="1010"/>
                </a:lnTo>
                <a:lnTo>
                  <a:pt x="1225" y="1022"/>
                </a:lnTo>
                <a:lnTo>
                  <a:pt x="1235" y="1010"/>
                </a:lnTo>
                <a:lnTo>
                  <a:pt x="1246" y="1005"/>
                </a:lnTo>
                <a:lnTo>
                  <a:pt x="1257" y="1010"/>
                </a:lnTo>
                <a:lnTo>
                  <a:pt x="1267" y="1022"/>
                </a:lnTo>
                <a:lnTo>
                  <a:pt x="1278" y="1010"/>
                </a:lnTo>
                <a:lnTo>
                  <a:pt x="1288" y="1005"/>
                </a:lnTo>
                <a:lnTo>
                  <a:pt x="1299" y="1010"/>
                </a:lnTo>
                <a:lnTo>
                  <a:pt x="1309" y="1022"/>
                </a:lnTo>
                <a:lnTo>
                  <a:pt x="1320" y="1010"/>
                </a:lnTo>
                <a:lnTo>
                  <a:pt x="1330" y="1006"/>
                </a:lnTo>
                <a:lnTo>
                  <a:pt x="1341" y="1010"/>
                </a:lnTo>
                <a:lnTo>
                  <a:pt x="1352" y="1022"/>
                </a:lnTo>
                <a:lnTo>
                  <a:pt x="1362" y="1010"/>
                </a:lnTo>
                <a:lnTo>
                  <a:pt x="1373" y="1006"/>
                </a:lnTo>
                <a:lnTo>
                  <a:pt x="1383" y="1011"/>
                </a:lnTo>
                <a:lnTo>
                  <a:pt x="1394" y="1022"/>
                </a:lnTo>
                <a:lnTo>
                  <a:pt x="1404" y="1011"/>
                </a:lnTo>
                <a:lnTo>
                  <a:pt x="1415" y="1006"/>
                </a:lnTo>
                <a:lnTo>
                  <a:pt x="1425" y="1011"/>
                </a:lnTo>
                <a:lnTo>
                  <a:pt x="1436" y="1022"/>
                </a:lnTo>
                <a:lnTo>
                  <a:pt x="1446" y="1011"/>
                </a:lnTo>
                <a:lnTo>
                  <a:pt x="1457" y="1006"/>
                </a:lnTo>
                <a:lnTo>
                  <a:pt x="1468" y="1011"/>
                </a:lnTo>
                <a:lnTo>
                  <a:pt x="1478" y="1022"/>
                </a:lnTo>
                <a:lnTo>
                  <a:pt x="1489" y="1011"/>
                </a:lnTo>
                <a:lnTo>
                  <a:pt x="1499" y="1006"/>
                </a:lnTo>
                <a:lnTo>
                  <a:pt x="1510" y="1011"/>
                </a:lnTo>
                <a:lnTo>
                  <a:pt x="1520" y="1022"/>
                </a:lnTo>
                <a:lnTo>
                  <a:pt x="1531" y="1011"/>
                </a:lnTo>
                <a:lnTo>
                  <a:pt x="1541" y="1006"/>
                </a:lnTo>
                <a:lnTo>
                  <a:pt x="1552" y="1011"/>
                </a:lnTo>
                <a:lnTo>
                  <a:pt x="1563" y="1022"/>
                </a:lnTo>
                <a:lnTo>
                  <a:pt x="1573" y="1011"/>
                </a:lnTo>
                <a:lnTo>
                  <a:pt x="1584" y="1006"/>
                </a:lnTo>
                <a:lnTo>
                  <a:pt x="1594" y="1011"/>
                </a:lnTo>
                <a:lnTo>
                  <a:pt x="1605" y="1022"/>
                </a:lnTo>
                <a:lnTo>
                  <a:pt x="1615" y="1011"/>
                </a:lnTo>
                <a:lnTo>
                  <a:pt x="1626" y="1006"/>
                </a:lnTo>
                <a:lnTo>
                  <a:pt x="1637" y="1011"/>
                </a:lnTo>
                <a:lnTo>
                  <a:pt x="1647" y="1022"/>
                </a:lnTo>
                <a:lnTo>
                  <a:pt x="1658" y="1011"/>
                </a:lnTo>
                <a:lnTo>
                  <a:pt x="1668" y="1006"/>
                </a:lnTo>
                <a:lnTo>
                  <a:pt x="1679" y="1011"/>
                </a:lnTo>
                <a:lnTo>
                  <a:pt x="1689" y="1022"/>
                </a:lnTo>
                <a:lnTo>
                  <a:pt x="1700" y="1011"/>
                </a:lnTo>
                <a:lnTo>
                  <a:pt x="1710" y="1006"/>
                </a:lnTo>
                <a:lnTo>
                  <a:pt x="1721" y="1011"/>
                </a:lnTo>
                <a:lnTo>
                  <a:pt x="1732" y="1022"/>
                </a:lnTo>
                <a:lnTo>
                  <a:pt x="1742" y="1011"/>
                </a:lnTo>
                <a:lnTo>
                  <a:pt x="1753" y="1006"/>
                </a:lnTo>
                <a:lnTo>
                  <a:pt x="1763" y="1010"/>
                </a:lnTo>
                <a:lnTo>
                  <a:pt x="1774" y="1022"/>
                </a:lnTo>
                <a:lnTo>
                  <a:pt x="1784" y="1010"/>
                </a:lnTo>
                <a:lnTo>
                  <a:pt x="1795" y="1006"/>
                </a:lnTo>
                <a:lnTo>
                  <a:pt x="1805" y="1010"/>
                </a:lnTo>
                <a:lnTo>
                  <a:pt x="1816" y="1022"/>
                </a:lnTo>
                <a:lnTo>
                  <a:pt x="1827" y="1010"/>
                </a:lnTo>
                <a:lnTo>
                  <a:pt x="1837" y="1005"/>
                </a:lnTo>
                <a:lnTo>
                  <a:pt x="1848" y="1010"/>
                </a:lnTo>
                <a:lnTo>
                  <a:pt x="1858" y="1022"/>
                </a:lnTo>
                <a:lnTo>
                  <a:pt x="1869" y="1010"/>
                </a:lnTo>
                <a:lnTo>
                  <a:pt x="1879" y="1005"/>
                </a:lnTo>
                <a:lnTo>
                  <a:pt x="1890" y="1010"/>
                </a:lnTo>
                <a:lnTo>
                  <a:pt x="1900" y="1022"/>
                </a:lnTo>
                <a:lnTo>
                  <a:pt x="1911" y="1010"/>
                </a:lnTo>
                <a:lnTo>
                  <a:pt x="1921" y="1005"/>
                </a:lnTo>
                <a:lnTo>
                  <a:pt x="1932" y="1010"/>
                </a:lnTo>
                <a:lnTo>
                  <a:pt x="1943" y="1022"/>
                </a:lnTo>
                <a:lnTo>
                  <a:pt x="1953" y="1010"/>
                </a:lnTo>
                <a:lnTo>
                  <a:pt x="1964" y="1004"/>
                </a:lnTo>
                <a:lnTo>
                  <a:pt x="1974" y="1010"/>
                </a:lnTo>
                <a:lnTo>
                  <a:pt x="1985" y="1022"/>
                </a:lnTo>
                <a:lnTo>
                  <a:pt x="1995" y="1009"/>
                </a:lnTo>
                <a:lnTo>
                  <a:pt x="2006" y="1004"/>
                </a:lnTo>
                <a:lnTo>
                  <a:pt x="2017" y="1009"/>
                </a:lnTo>
                <a:lnTo>
                  <a:pt x="2027" y="1022"/>
                </a:lnTo>
                <a:lnTo>
                  <a:pt x="2038" y="1009"/>
                </a:lnTo>
                <a:lnTo>
                  <a:pt x="2048" y="1003"/>
                </a:lnTo>
                <a:lnTo>
                  <a:pt x="2059" y="1009"/>
                </a:lnTo>
                <a:lnTo>
                  <a:pt x="2069" y="1022"/>
                </a:lnTo>
                <a:lnTo>
                  <a:pt x="2080" y="1009"/>
                </a:lnTo>
                <a:lnTo>
                  <a:pt x="2090" y="1003"/>
                </a:lnTo>
                <a:lnTo>
                  <a:pt x="2101" y="1008"/>
                </a:lnTo>
                <a:lnTo>
                  <a:pt x="2112" y="1022"/>
                </a:lnTo>
                <a:lnTo>
                  <a:pt x="2122" y="1008"/>
                </a:lnTo>
                <a:lnTo>
                  <a:pt x="2133" y="1002"/>
                </a:lnTo>
                <a:lnTo>
                  <a:pt x="2143" y="1008"/>
                </a:lnTo>
                <a:lnTo>
                  <a:pt x="2154" y="1022"/>
                </a:lnTo>
                <a:lnTo>
                  <a:pt x="2164" y="1007"/>
                </a:lnTo>
                <a:lnTo>
                  <a:pt x="2175" y="1001"/>
                </a:lnTo>
                <a:lnTo>
                  <a:pt x="2186" y="1007"/>
                </a:lnTo>
                <a:lnTo>
                  <a:pt x="2196" y="1022"/>
                </a:lnTo>
                <a:lnTo>
                  <a:pt x="2207" y="1007"/>
                </a:lnTo>
                <a:lnTo>
                  <a:pt x="2217" y="1000"/>
                </a:lnTo>
                <a:lnTo>
                  <a:pt x="2228" y="1006"/>
                </a:lnTo>
                <a:lnTo>
                  <a:pt x="2238" y="1022"/>
                </a:lnTo>
                <a:lnTo>
                  <a:pt x="2249" y="1006"/>
                </a:lnTo>
                <a:lnTo>
                  <a:pt x="2259" y="999"/>
                </a:lnTo>
                <a:lnTo>
                  <a:pt x="2270" y="1006"/>
                </a:lnTo>
                <a:lnTo>
                  <a:pt x="2280" y="1022"/>
                </a:lnTo>
                <a:lnTo>
                  <a:pt x="2291" y="1005"/>
                </a:lnTo>
                <a:lnTo>
                  <a:pt x="2302" y="998"/>
                </a:lnTo>
                <a:lnTo>
                  <a:pt x="2312" y="1005"/>
                </a:lnTo>
                <a:lnTo>
                  <a:pt x="2323" y="1022"/>
                </a:lnTo>
                <a:lnTo>
                  <a:pt x="2333" y="1004"/>
                </a:lnTo>
                <a:lnTo>
                  <a:pt x="2344" y="996"/>
                </a:lnTo>
                <a:lnTo>
                  <a:pt x="2354" y="1003"/>
                </a:lnTo>
                <a:lnTo>
                  <a:pt x="2365" y="1022"/>
                </a:lnTo>
                <a:lnTo>
                  <a:pt x="2375" y="1003"/>
                </a:lnTo>
                <a:lnTo>
                  <a:pt x="2386" y="994"/>
                </a:lnTo>
                <a:lnTo>
                  <a:pt x="2397" y="1002"/>
                </a:lnTo>
                <a:lnTo>
                  <a:pt x="2407" y="1022"/>
                </a:lnTo>
                <a:lnTo>
                  <a:pt x="2418" y="1002"/>
                </a:lnTo>
                <a:lnTo>
                  <a:pt x="2428" y="992"/>
                </a:lnTo>
                <a:lnTo>
                  <a:pt x="2439" y="1001"/>
                </a:lnTo>
                <a:lnTo>
                  <a:pt x="2449" y="1022"/>
                </a:lnTo>
                <a:lnTo>
                  <a:pt x="2460" y="1000"/>
                </a:lnTo>
                <a:lnTo>
                  <a:pt x="2470" y="990"/>
                </a:lnTo>
                <a:lnTo>
                  <a:pt x="2481" y="999"/>
                </a:lnTo>
                <a:lnTo>
                  <a:pt x="2492" y="1022"/>
                </a:lnTo>
                <a:lnTo>
                  <a:pt x="2502" y="998"/>
                </a:lnTo>
                <a:lnTo>
                  <a:pt x="2513" y="987"/>
                </a:lnTo>
                <a:lnTo>
                  <a:pt x="2523" y="996"/>
                </a:lnTo>
                <a:lnTo>
                  <a:pt x="2534" y="1022"/>
                </a:lnTo>
                <a:lnTo>
                  <a:pt x="2544" y="995"/>
                </a:lnTo>
                <a:lnTo>
                  <a:pt x="2555" y="983"/>
                </a:lnTo>
                <a:lnTo>
                  <a:pt x="2566" y="994"/>
                </a:lnTo>
                <a:lnTo>
                  <a:pt x="2576" y="1022"/>
                </a:lnTo>
                <a:lnTo>
                  <a:pt x="2587" y="992"/>
                </a:lnTo>
                <a:lnTo>
                  <a:pt x="2597" y="978"/>
                </a:lnTo>
                <a:lnTo>
                  <a:pt x="2608" y="990"/>
                </a:lnTo>
                <a:lnTo>
                  <a:pt x="2618" y="1022"/>
                </a:lnTo>
                <a:lnTo>
                  <a:pt x="2629" y="987"/>
                </a:lnTo>
                <a:lnTo>
                  <a:pt x="2639" y="971"/>
                </a:lnTo>
                <a:lnTo>
                  <a:pt x="2650" y="985"/>
                </a:lnTo>
                <a:lnTo>
                  <a:pt x="2661" y="1022"/>
                </a:lnTo>
                <a:lnTo>
                  <a:pt x="2671" y="982"/>
                </a:lnTo>
                <a:lnTo>
                  <a:pt x="2682" y="962"/>
                </a:lnTo>
                <a:lnTo>
                  <a:pt x="2692" y="978"/>
                </a:lnTo>
              </a:path>
            </a:pathLst>
          </a:custGeom>
          <a:noFill/>
          <a:ln w="3175" cap="flat">
            <a:solidFill>
              <a:srgbClr val="00B05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64" name="Freeform 196"/>
          <p:cNvSpPr>
            <a:spLocks/>
          </p:cNvSpPr>
          <p:nvPr/>
        </p:nvSpPr>
        <p:spPr bwMode="auto">
          <a:xfrm>
            <a:off x="5377937" y="5929163"/>
            <a:ext cx="2672064" cy="234037"/>
          </a:xfrm>
          <a:custGeom>
            <a:avLst/>
            <a:gdLst>
              <a:gd name="T0" fmla="*/ 42 w 2692"/>
              <a:gd name="T1" fmla="*/ 1022 h 1022"/>
              <a:gd name="T2" fmla="*/ 95 w 2692"/>
              <a:gd name="T3" fmla="*/ 961 h 1022"/>
              <a:gd name="T4" fmla="*/ 148 w 2692"/>
              <a:gd name="T5" fmla="*/ 892 h 1022"/>
              <a:gd name="T6" fmla="*/ 201 w 2692"/>
              <a:gd name="T7" fmla="*/ 838 h 1022"/>
              <a:gd name="T8" fmla="*/ 254 w 2692"/>
              <a:gd name="T9" fmla="*/ 0 h 1022"/>
              <a:gd name="T10" fmla="*/ 306 w 2692"/>
              <a:gd name="T11" fmla="*/ 838 h 1022"/>
              <a:gd name="T12" fmla="*/ 359 w 2692"/>
              <a:gd name="T13" fmla="*/ 892 h 1022"/>
              <a:gd name="T14" fmla="*/ 412 w 2692"/>
              <a:gd name="T15" fmla="*/ 961 h 1022"/>
              <a:gd name="T16" fmla="*/ 465 w 2692"/>
              <a:gd name="T17" fmla="*/ 1022 h 1022"/>
              <a:gd name="T18" fmla="*/ 517 w 2692"/>
              <a:gd name="T19" fmla="*/ 985 h 1022"/>
              <a:gd name="T20" fmla="*/ 570 w 2692"/>
              <a:gd name="T21" fmla="*/ 978 h 1022"/>
              <a:gd name="T22" fmla="*/ 623 w 2692"/>
              <a:gd name="T23" fmla="*/ 995 h 1022"/>
              <a:gd name="T24" fmla="*/ 676 w 2692"/>
              <a:gd name="T25" fmla="*/ 1022 h 1022"/>
              <a:gd name="T26" fmla="*/ 729 w 2692"/>
              <a:gd name="T27" fmla="*/ 1001 h 1022"/>
              <a:gd name="T28" fmla="*/ 781 w 2692"/>
              <a:gd name="T29" fmla="*/ 994 h 1022"/>
              <a:gd name="T30" fmla="*/ 834 w 2692"/>
              <a:gd name="T31" fmla="*/ 1004 h 1022"/>
              <a:gd name="T32" fmla="*/ 887 w 2692"/>
              <a:gd name="T33" fmla="*/ 1022 h 1022"/>
              <a:gd name="T34" fmla="*/ 940 w 2692"/>
              <a:gd name="T35" fmla="*/ 1006 h 1022"/>
              <a:gd name="T36" fmla="*/ 993 w 2692"/>
              <a:gd name="T37" fmla="*/ 1001 h 1022"/>
              <a:gd name="T38" fmla="*/ 1045 w 2692"/>
              <a:gd name="T39" fmla="*/ 1008 h 1022"/>
              <a:gd name="T40" fmla="*/ 1098 w 2692"/>
              <a:gd name="T41" fmla="*/ 1022 h 1022"/>
              <a:gd name="T42" fmla="*/ 1151 w 2692"/>
              <a:gd name="T43" fmla="*/ 1009 h 1022"/>
              <a:gd name="T44" fmla="*/ 1204 w 2692"/>
              <a:gd name="T45" fmla="*/ 1004 h 1022"/>
              <a:gd name="T46" fmla="*/ 1257 w 2692"/>
              <a:gd name="T47" fmla="*/ 1010 h 1022"/>
              <a:gd name="T48" fmla="*/ 1309 w 2692"/>
              <a:gd name="T49" fmla="*/ 1022 h 1022"/>
              <a:gd name="T50" fmla="*/ 1362 w 2692"/>
              <a:gd name="T51" fmla="*/ 1010 h 1022"/>
              <a:gd name="T52" fmla="*/ 1415 w 2692"/>
              <a:gd name="T53" fmla="*/ 1006 h 1022"/>
              <a:gd name="T54" fmla="*/ 1468 w 2692"/>
              <a:gd name="T55" fmla="*/ 1011 h 1022"/>
              <a:gd name="T56" fmla="*/ 1520 w 2692"/>
              <a:gd name="T57" fmla="*/ 1022 h 1022"/>
              <a:gd name="T58" fmla="*/ 1573 w 2692"/>
              <a:gd name="T59" fmla="*/ 1011 h 1022"/>
              <a:gd name="T60" fmla="*/ 1626 w 2692"/>
              <a:gd name="T61" fmla="*/ 1006 h 1022"/>
              <a:gd name="T62" fmla="*/ 1679 w 2692"/>
              <a:gd name="T63" fmla="*/ 1011 h 1022"/>
              <a:gd name="T64" fmla="*/ 1732 w 2692"/>
              <a:gd name="T65" fmla="*/ 1022 h 1022"/>
              <a:gd name="T66" fmla="*/ 1784 w 2692"/>
              <a:gd name="T67" fmla="*/ 1011 h 1022"/>
              <a:gd name="T68" fmla="*/ 1837 w 2692"/>
              <a:gd name="T69" fmla="*/ 1006 h 1022"/>
              <a:gd name="T70" fmla="*/ 1890 w 2692"/>
              <a:gd name="T71" fmla="*/ 1010 h 1022"/>
              <a:gd name="T72" fmla="*/ 1943 w 2692"/>
              <a:gd name="T73" fmla="*/ 1022 h 1022"/>
              <a:gd name="T74" fmla="*/ 1995 w 2692"/>
              <a:gd name="T75" fmla="*/ 1010 h 1022"/>
              <a:gd name="T76" fmla="*/ 2048 w 2692"/>
              <a:gd name="T77" fmla="*/ 1004 h 1022"/>
              <a:gd name="T78" fmla="*/ 2101 w 2692"/>
              <a:gd name="T79" fmla="*/ 1009 h 1022"/>
              <a:gd name="T80" fmla="*/ 2154 w 2692"/>
              <a:gd name="T81" fmla="*/ 1022 h 1022"/>
              <a:gd name="T82" fmla="*/ 2207 w 2692"/>
              <a:gd name="T83" fmla="*/ 1007 h 1022"/>
              <a:gd name="T84" fmla="*/ 2259 w 2692"/>
              <a:gd name="T85" fmla="*/ 1000 h 1022"/>
              <a:gd name="T86" fmla="*/ 2312 w 2692"/>
              <a:gd name="T87" fmla="*/ 1006 h 1022"/>
              <a:gd name="T88" fmla="*/ 2365 w 2692"/>
              <a:gd name="T89" fmla="*/ 1022 h 1022"/>
              <a:gd name="T90" fmla="*/ 2418 w 2692"/>
              <a:gd name="T91" fmla="*/ 1003 h 1022"/>
              <a:gd name="T92" fmla="*/ 2470 w 2692"/>
              <a:gd name="T93" fmla="*/ 992 h 1022"/>
              <a:gd name="T94" fmla="*/ 2523 w 2692"/>
              <a:gd name="T95" fmla="*/ 999 h 1022"/>
              <a:gd name="T96" fmla="*/ 2576 w 2692"/>
              <a:gd name="T97" fmla="*/ 1022 h 1022"/>
              <a:gd name="T98" fmla="*/ 2629 w 2692"/>
              <a:gd name="T99" fmla="*/ 992 h 1022"/>
              <a:gd name="T100" fmla="*/ 2682 w 2692"/>
              <a:gd name="T101" fmla="*/ 971 h 10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</a:cxnLst>
            <a:rect l="0" t="0" r="r" b="b"/>
            <a:pathLst>
              <a:path w="2692" h="1022">
                <a:moveTo>
                  <a:pt x="0" y="1022"/>
                </a:moveTo>
                <a:lnTo>
                  <a:pt x="11" y="982"/>
                </a:lnTo>
                <a:lnTo>
                  <a:pt x="21" y="962"/>
                </a:lnTo>
                <a:lnTo>
                  <a:pt x="32" y="978"/>
                </a:lnTo>
                <a:lnTo>
                  <a:pt x="42" y="1022"/>
                </a:lnTo>
                <a:lnTo>
                  <a:pt x="53" y="973"/>
                </a:lnTo>
                <a:lnTo>
                  <a:pt x="64" y="949"/>
                </a:lnTo>
                <a:lnTo>
                  <a:pt x="74" y="968"/>
                </a:lnTo>
                <a:lnTo>
                  <a:pt x="85" y="1022"/>
                </a:lnTo>
                <a:lnTo>
                  <a:pt x="95" y="961"/>
                </a:lnTo>
                <a:lnTo>
                  <a:pt x="106" y="929"/>
                </a:lnTo>
                <a:lnTo>
                  <a:pt x="116" y="951"/>
                </a:lnTo>
                <a:lnTo>
                  <a:pt x="127" y="1022"/>
                </a:lnTo>
                <a:lnTo>
                  <a:pt x="137" y="938"/>
                </a:lnTo>
                <a:lnTo>
                  <a:pt x="148" y="892"/>
                </a:lnTo>
                <a:lnTo>
                  <a:pt x="159" y="920"/>
                </a:lnTo>
                <a:lnTo>
                  <a:pt x="169" y="1022"/>
                </a:lnTo>
                <a:lnTo>
                  <a:pt x="180" y="891"/>
                </a:lnTo>
                <a:lnTo>
                  <a:pt x="190" y="805"/>
                </a:lnTo>
                <a:lnTo>
                  <a:pt x="201" y="838"/>
                </a:lnTo>
                <a:lnTo>
                  <a:pt x="211" y="1022"/>
                </a:lnTo>
                <a:lnTo>
                  <a:pt x="222" y="715"/>
                </a:lnTo>
                <a:lnTo>
                  <a:pt x="232" y="371"/>
                </a:lnTo>
                <a:lnTo>
                  <a:pt x="243" y="102"/>
                </a:lnTo>
                <a:lnTo>
                  <a:pt x="254" y="0"/>
                </a:lnTo>
                <a:lnTo>
                  <a:pt x="264" y="102"/>
                </a:lnTo>
                <a:lnTo>
                  <a:pt x="275" y="371"/>
                </a:lnTo>
                <a:lnTo>
                  <a:pt x="285" y="715"/>
                </a:lnTo>
                <a:lnTo>
                  <a:pt x="296" y="1022"/>
                </a:lnTo>
                <a:lnTo>
                  <a:pt x="306" y="838"/>
                </a:lnTo>
                <a:lnTo>
                  <a:pt x="317" y="805"/>
                </a:lnTo>
                <a:lnTo>
                  <a:pt x="328" y="891"/>
                </a:lnTo>
                <a:lnTo>
                  <a:pt x="338" y="1022"/>
                </a:lnTo>
                <a:lnTo>
                  <a:pt x="349" y="920"/>
                </a:lnTo>
                <a:lnTo>
                  <a:pt x="359" y="892"/>
                </a:lnTo>
                <a:lnTo>
                  <a:pt x="370" y="938"/>
                </a:lnTo>
                <a:lnTo>
                  <a:pt x="380" y="1022"/>
                </a:lnTo>
                <a:lnTo>
                  <a:pt x="391" y="951"/>
                </a:lnTo>
                <a:lnTo>
                  <a:pt x="401" y="929"/>
                </a:lnTo>
                <a:lnTo>
                  <a:pt x="412" y="961"/>
                </a:lnTo>
                <a:lnTo>
                  <a:pt x="423" y="1022"/>
                </a:lnTo>
                <a:lnTo>
                  <a:pt x="433" y="968"/>
                </a:lnTo>
                <a:lnTo>
                  <a:pt x="444" y="949"/>
                </a:lnTo>
                <a:lnTo>
                  <a:pt x="454" y="973"/>
                </a:lnTo>
                <a:lnTo>
                  <a:pt x="465" y="1022"/>
                </a:lnTo>
                <a:lnTo>
                  <a:pt x="475" y="978"/>
                </a:lnTo>
                <a:lnTo>
                  <a:pt x="486" y="962"/>
                </a:lnTo>
                <a:lnTo>
                  <a:pt x="496" y="982"/>
                </a:lnTo>
                <a:lnTo>
                  <a:pt x="507" y="1022"/>
                </a:lnTo>
                <a:lnTo>
                  <a:pt x="517" y="985"/>
                </a:lnTo>
                <a:lnTo>
                  <a:pt x="528" y="971"/>
                </a:lnTo>
                <a:lnTo>
                  <a:pt x="539" y="987"/>
                </a:lnTo>
                <a:lnTo>
                  <a:pt x="549" y="1022"/>
                </a:lnTo>
                <a:lnTo>
                  <a:pt x="560" y="990"/>
                </a:lnTo>
                <a:lnTo>
                  <a:pt x="570" y="978"/>
                </a:lnTo>
                <a:lnTo>
                  <a:pt x="581" y="992"/>
                </a:lnTo>
                <a:lnTo>
                  <a:pt x="591" y="1022"/>
                </a:lnTo>
                <a:lnTo>
                  <a:pt x="602" y="994"/>
                </a:lnTo>
                <a:lnTo>
                  <a:pt x="612" y="983"/>
                </a:lnTo>
                <a:lnTo>
                  <a:pt x="623" y="995"/>
                </a:lnTo>
                <a:lnTo>
                  <a:pt x="634" y="1022"/>
                </a:lnTo>
                <a:lnTo>
                  <a:pt x="644" y="996"/>
                </a:lnTo>
                <a:lnTo>
                  <a:pt x="655" y="987"/>
                </a:lnTo>
                <a:lnTo>
                  <a:pt x="665" y="998"/>
                </a:lnTo>
                <a:lnTo>
                  <a:pt x="676" y="1022"/>
                </a:lnTo>
                <a:lnTo>
                  <a:pt x="686" y="999"/>
                </a:lnTo>
                <a:lnTo>
                  <a:pt x="697" y="990"/>
                </a:lnTo>
                <a:lnTo>
                  <a:pt x="708" y="1000"/>
                </a:lnTo>
                <a:lnTo>
                  <a:pt x="718" y="1022"/>
                </a:lnTo>
                <a:lnTo>
                  <a:pt x="729" y="1001"/>
                </a:lnTo>
                <a:lnTo>
                  <a:pt x="739" y="992"/>
                </a:lnTo>
                <a:lnTo>
                  <a:pt x="750" y="1002"/>
                </a:lnTo>
                <a:lnTo>
                  <a:pt x="760" y="1022"/>
                </a:lnTo>
                <a:lnTo>
                  <a:pt x="771" y="1002"/>
                </a:lnTo>
                <a:lnTo>
                  <a:pt x="781" y="994"/>
                </a:lnTo>
                <a:lnTo>
                  <a:pt x="792" y="1003"/>
                </a:lnTo>
                <a:lnTo>
                  <a:pt x="803" y="1022"/>
                </a:lnTo>
                <a:lnTo>
                  <a:pt x="813" y="1003"/>
                </a:lnTo>
                <a:lnTo>
                  <a:pt x="824" y="996"/>
                </a:lnTo>
                <a:lnTo>
                  <a:pt x="834" y="1004"/>
                </a:lnTo>
                <a:lnTo>
                  <a:pt x="845" y="1022"/>
                </a:lnTo>
                <a:lnTo>
                  <a:pt x="855" y="1005"/>
                </a:lnTo>
                <a:lnTo>
                  <a:pt x="866" y="998"/>
                </a:lnTo>
                <a:lnTo>
                  <a:pt x="876" y="1005"/>
                </a:lnTo>
                <a:lnTo>
                  <a:pt x="887" y="1022"/>
                </a:lnTo>
                <a:lnTo>
                  <a:pt x="898" y="1006"/>
                </a:lnTo>
                <a:lnTo>
                  <a:pt x="908" y="999"/>
                </a:lnTo>
                <a:lnTo>
                  <a:pt x="919" y="1006"/>
                </a:lnTo>
                <a:lnTo>
                  <a:pt x="929" y="1022"/>
                </a:lnTo>
                <a:lnTo>
                  <a:pt x="940" y="1006"/>
                </a:lnTo>
                <a:lnTo>
                  <a:pt x="950" y="1000"/>
                </a:lnTo>
                <a:lnTo>
                  <a:pt x="961" y="1007"/>
                </a:lnTo>
                <a:lnTo>
                  <a:pt x="971" y="1022"/>
                </a:lnTo>
                <a:lnTo>
                  <a:pt x="982" y="1007"/>
                </a:lnTo>
                <a:lnTo>
                  <a:pt x="993" y="1001"/>
                </a:lnTo>
                <a:lnTo>
                  <a:pt x="1003" y="1007"/>
                </a:lnTo>
                <a:lnTo>
                  <a:pt x="1014" y="1022"/>
                </a:lnTo>
                <a:lnTo>
                  <a:pt x="1024" y="1008"/>
                </a:lnTo>
                <a:lnTo>
                  <a:pt x="1035" y="1002"/>
                </a:lnTo>
                <a:lnTo>
                  <a:pt x="1045" y="1008"/>
                </a:lnTo>
                <a:lnTo>
                  <a:pt x="1056" y="1022"/>
                </a:lnTo>
                <a:lnTo>
                  <a:pt x="1066" y="1008"/>
                </a:lnTo>
                <a:lnTo>
                  <a:pt x="1077" y="1003"/>
                </a:lnTo>
                <a:lnTo>
                  <a:pt x="1088" y="1009"/>
                </a:lnTo>
                <a:lnTo>
                  <a:pt x="1098" y="1022"/>
                </a:lnTo>
                <a:lnTo>
                  <a:pt x="1109" y="1009"/>
                </a:lnTo>
                <a:lnTo>
                  <a:pt x="1119" y="1003"/>
                </a:lnTo>
                <a:lnTo>
                  <a:pt x="1130" y="1009"/>
                </a:lnTo>
                <a:lnTo>
                  <a:pt x="1140" y="1022"/>
                </a:lnTo>
                <a:lnTo>
                  <a:pt x="1151" y="1009"/>
                </a:lnTo>
                <a:lnTo>
                  <a:pt x="1161" y="1004"/>
                </a:lnTo>
                <a:lnTo>
                  <a:pt x="1172" y="1009"/>
                </a:lnTo>
                <a:lnTo>
                  <a:pt x="1183" y="1022"/>
                </a:lnTo>
                <a:lnTo>
                  <a:pt x="1193" y="1010"/>
                </a:lnTo>
                <a:lnTo>
                  <a:pt x="1204" y="1004"/>
                </a:lnTo>
                <a:lnTo>
                  <a:pt x="1214" y="1010"/>
                </a:lnTo>
                <a:lnTo>
                  <a:pt x="1225" y="1022"/>
                </a:lnTo>
                <a:lnTo>
                  <a:pt x="1235" y="1010"/>
                </a:lnTo>
                <a:lnTo>
                  <a:pt x="1246" y="1005"/>
                </a:lnTo>
                <a:lnTo>
                  <a:pt x="1257" y="1010"/>
                </a:lnTo>
                <a:lnTo>
                  <a:pt x="1267" y="1022"/>
                </a:lnTo>
                <a:lnTo>
                  <a:pt x="1278" y="1010"/>
                </a:lnTo>
                <a:lnTo>
                  <a:pt x="1288" y="1005"/>
                </a:lnTo>
                <a:lnTo>
                  <a:pt x="1299" y="1010"/>
                </a:lnTo>
                <a:lnTo>
                  <a:pt x="1309" y="1022"/>
                </a:lnTo>
                <a:lnTo>
                  <a:pt x="1320" y="1010"/>
                </a:lnTo>
                <a:lnTo>
                  <a:pt x="1330" y="1005"/>
                </a:lnTo>
                <a:lnTo>
                  <a:pt x="1341" y="1010"/>
                </a:lnTo>
                <a:lnTo>
                  <a:pt x="1352" y="1022"/>
                </a:lnTo>
                <a:lnTo>
                  <a:pt x="1362" y="1010"/>
                </a:lnTo>
                <a:lnTo>
                  <a:pt x="1373" y="1006"/>
                </a:lnTo>
                <a:lnTo>
                  <a:pt x="1383" y="1010"/>
                </a:lnTo>
                <a:lnTo>
                  <a:pt x="1394" y="1022"/>
                </a:lnTo>
                <a:lnTo>
                  <a:pt x="1404" y="1010"/>
                </a:lnTo>
                <a:lnTo>
                  <a:pt x="1415" y="1006"/>
                </a:lnTo>
                <a:lnTo>
                  <a:pt x="1425" y="1011"/>
                </a:lnTo>
                <a:lnTo>
                  <a:pt x="1436" y="1022"/>
                </a:lnTo>
                <a:lnTo>
                  <a:pt x="1446" y="1011"/>
                </a:lnTo>
                <a:lnTo>
                  <a:pt x="1457" y="1006"/>
                </a:lnTo>
                <a:lnTo>
                  <a:pt x="1468" y="1011"/>
                </a:lnTo>
                <a:lnTo>
                  <a:pt x="1478" y="1022"/>
                </a:lnTo>
                <a:lnTo>
                  <a:pt x="1489" y="1011"/>
                </a:lnTo>
                <a:lnTo>
                  <a:pt x="1499" y="1006"/>
                </a:lnTo>
                <a:lnTo>
                  <a:pt x="1510" y="1011"/>
                </a:lnTo>
                <a:lnTo>
                  <a:pt x="1520" y="1022"/>
                </a:lnTo>
                <a:lnTo>
                  <a:pt x="1531" y="1011"/>
                </a:lnTo>
                <a:lnTo>
                  <a:pt x="1541" y="1006"/>
                </a:lnTo>
                <a:lnTo>
                  <a:pt x="1552" y="1011"/>
                </a:lnTo>
                <a:lnTo>
                  <a:pt x="1563" y="1022"/>
                </a:lnTo>
                <a:lnTo>
                  <a:pt x="1573" y="1011"/>
                </a:lnTo>
                <a:lnTo>
                  <a:pt x="1584" y="1006"/>
                </a:lnTo>
                <a:lnTo>
                  <a:pt x="1594" y="1011"/>
                </a:lnTo>
                <a:lnTo>
                  <a:pt x="1605" y="1022"/>
                </a:lnTo>
                <a:lnTo>
                  <a:pt x="1615" y="1011"/>
                </a:lnTo>
                <a:lnTo>
                  <a:pt x="1626" y="1006"/>
                </a:lnTo>
                <a:lnTo>
                  <a:pt x="1637" y="1011"/>
                </a:lnTo>
                <a:lnTo>
                  <a:pt x="1647" y="1022"/>
                </a:lnTo>
                <a:lnTo>
                  <a:pt x="1658" y="1011"/>
                </a:lnTo>
                <a:lnTo>
                  <a:pt x="1668" y="1006"/>
                </a:lnTo>
                <a:lnTo>
                  <a:pt x="1679" y="1011"/>
                </a:lnTo>
                <a:lnTo>
                  <a:pt x="1689" y="1022"/>
                </a:lnTo>
                <a:lnTo>
                  <a:pt x="1700" y="1011"/>
                </a:lnTo>
                <a:lnTo>
                  <a:pt x="1710" y="1006"/>
                </a:lnTo>
                <a:lnTo>
                  <a:pt x="1721" y="1011"/>
                </a:lnTo>
                <a:lnTo>
                  <a:pt x="1732" y="1022"/>
                </a:lnTo>
                <a:lnTo>
                  <a:pt x="1742" y="1011"/>
                </a:lnTo>
                <a:lnTo>
                  <a:pt x="1753" y="1006"/>
                </a:lnTo>
                <a:lnTo>
                  <a:pt x="1763" y="1011"/>
                </a:lnTo>
                <a:lnTo>
                  <a:pt x="1774" y="1022"/>
                </a:lnTo>
                <a:lnTo>
                  <a:pt x="1784" y="1011"/>
                </a:lnTo>
                <a:lnTo>
                  <a:pt x="1795" y="1006"/>
                </a:lnTo>
                <a:lnTo>
                  <a:pt x="1805" y="1010"/>
                </a:lnTo>
                <a:lnTo>
                  <a:pt x="1816" y="1022"/>
                </a:lnTo>
                <a:lnTo>
                  <a:pt x="1827" y="1010"/>
                </a:lnTo>
                <a:lnTo>
                  <a:pt x="1837" y="1006"/>
                </a:lnTo>
                <a:lnTo>
                  <a:pt x="1848" y="1010"/>
                </a:lnTo>
                <a:lnTo>
                  <a:pt x="1858" y="1022"/>
                </a:lnTo>
                <a:lnTo>
                  <a:pt x="1869" y="1010"/>
                </a:lnTo>
                <a:lnTo>
                  <a:pt x="1879" y="1005"/>
                </a:lnTo>
                <a:lnTo>
                  <a:pt x="1890" y="1010"/>
                </a:lnTo>
                <a:lnTo>
                  <a:pt x="1900" y="1022"/>
                </a:lnTo>
                <a:lnTo>
                  <a:pt x="1911" y="1010"/>
                </a:lnTo>
                <a:lnTo>
                  <a:pt x="1921" y="1005"/>
                </a:lnTo>
                <a:lnTo>
                  <a:pt x="1932" y="1010"/>
                </a:lnTo>
                <a:lnTo>
                  <a:pt x="1943" y="1022"/>
                </a:lnTo>
                <a:lnTo>
                  <a:pt x="1953" y="1010"/>
                </a:lnTo>
                <a:lnTo>
                  <a:pt x="1964" y="1005"/>
                </a:lnTo>
                <a:lnTo>
                  <a:pt x="1974" y="1010"/>
                </a:lnTo>
                <a:lnTo>
                  <a:pt x="1985" y="1022"/>
                </a:lnTo>
                <a:lnTo>
                  <a:pt x="1995" y="1010"/>
                </a:lnTo>
                <a:lnTo>
                  <a:pt x="2006" y="1004"/>
                </a:lnTo>
                <a:lnTo>
                  <a:pt x="2017" y="1010"/>
                </a:lnTo>
                <a:lnTo>
                  <a:pt x="2027" y="1022"/>
                </a:lnTo>
                <a:lnTo>
                  <a:pt x="2038" y="1009"/>
                </a:lnTo>
                <a:lnTo>
                  <a:pt x="2048" y="1004"/>
                </a:lnTo>
                <a:lnTo>
                  <a:pt x="2059" y="1009"/>
                </a:lnTo>
                <a:lnTo>
                  <a:pt x="2069" y="1022"/>
                </a:lnTo>
                <a:lnTo>
                  <a:pt x="2080" y="1009"/>
                </a:lnTo>
                <a:lnTo>
                  <a:pt x="2090" y="1003"/>
                </a:lnTo>
                <a:lnTo>
                  <a:pt x="2101" y="1009"/>
                </a:lnTo>
                <a:lnTo>
                  <a:pt x="2112" y="1022"/>
                </a:lnTo>
                <a:lnTo>
                  <a:pt x="2122" y="1009"/>
                </a:lnTo>
                <a:lnTo>
                  <a:pt x="2133" y="1003"/>
                </a:lnTo>
                <a:lnTo>
                  <a:pt x="2143" y="1008"/>
                </a:lnTo>
                <a:lnTo>
                  <a:pt x="2154" y="1022"/>
                </a:lnTo>
                <a:lnTo>
                  <a:pt x="2164" y="1008"/>
                </a:lnTo>
                <a:lnTo>
                  <a:pt x="2175" y="1002"/>
                </a:lnTo>
                <a:lnTo>
                  <a:pt x="2186" y="1008"/>
                </a:lnTo>
                <a:lnTo>
                  <a:pt x="2196" y="1022"/>
                </a:lnTo>
                <a:lnTo>
                  <a:pt x="2207" y="1007"/>
                </a:lnTo>
                <a:lnTo>
                  <a:pt x="2217" y="1001"/>
                </a:lnTo>
                <a:lnTo>
                  <a:pt x="2228" y="1007"/>
                </a:lnTo>
                <a:lnTo>
                  <a:pt x="2238" y="1022"/>
                </a:lnTo>
                <a:lnTo>
                  <a:pt x="2249" y="1007"/>
                </a:lnTo>
                <a:lnTo>
                  <a:pt x="2259" y="1000"/>
                </a:lnTo>
                <a:lnTo>
                  <a:pt x="2270" y="1006"/>
                </a:lnTo>
                <a:lnTo>
                  <a:pt x="2280" y="1022"/>
                </a:lnTo>
                <a:lnTo>
                  <a:pt x="2291" y="1006"/>
                </a:lnTo>
                <a:lnTo>
                  <a:pt x="2302" y="999"/>
                </a:lnTo>
                <a:lnTo>
                  <a:pt x="2312" y="1006"/>
                </a:lnTo>
                <a:lnTo>
                  <a:pt x="2323" y="1022"/>
                </a:lnTo>
                <a:lnTo>
                  <a:pt x="2333" y="1005"/>
                </a:lnTo>
                <a:lnTo>
                  <a:pt x="2344" y="998"/>
                </a:lnTo>
                <a:lnTo>
                  <a:pt x="2354" y="1005"/>
                </a:lnTo>
                <a:lnTo>
                  <a:pt x="2365" y="1022"/>
                </a:lnTo>
                <a:lnTo>
                  <a:pt x="2375" y="1004"/>
                </a:lnTo>
                <a:lnTo>
                  <a:pt x="2386" y="996"/>
                </a:lnTo>
                <a:lnTo>
                  <a:pt x="2397" y="1003"/>
                </a:lnTo>
                <a:lnTo>
                  <a:pt x="2407" y="1022"/>
                </a:lnTo>
                <a:lnTo>
                  <a:pt x="2418" y="1003"/>
                </a:lnTo>
                <a:lnTo>
                  <a:pt x="2428" y="994"/>
                </a:lnTo>
                <a:lnTo>
                  <a:pt x="2439" y="1002"/>
                </a:lnTo>
                <a:lnTo>
                  <a:pt x="2449" y="1022"/>
                </a:lnTo>
                <a:lnTo>
                  <a:pt x="2460" y="1002"/>
                </a:lnTo>
                <a:lnTo>
                  <a:pt x="2470" y="992"/>
                </a:lnTo>
                <a:lnTo>
                  <a:pt x="2481" y="1001"/>
                </a:lnTo>
                <a:lnTo>
                  <a:pt x="2492" y="1022"/>
                </a:lnTo>
                <a:lnTo>
                  <a:pt x="2502" y="1000"/>
                </a:lnTo>
                <a:lnTo>
                  <a:pt x="2513" y="990"/>
                </a:lnTo>
                <a:lnTo>
                  <a:pt x="2523" y="999"/>
                </a:lnTo>
                <a:lnTo>
                  <a:pt x="2534" y="1022"/>
                </a:lnTo>
                <a:lnTo>
                  <a:pt x="2544" y="998"/>
                </a:lnTo>
                <a:lnTo>
                  <a:pt x="2555" y="987"/>
                </a:lnTo>
                <a:lnTo>
                  <a:pt x="2566" y="996"/>
                </a:lnTo>
                <a:lnTo>
                  <a:pt x="2576" y="1022"/>
                </a:lnTo>
                <a:lnTo>
                  <a:pt x="2587" y="995"/>
                </a:lnTo>
                <a:lnTo>
                  <a:pt x="2597" y="983"/>
                </a:lnTo>
                <a:lnTo>
                  <a:pt x="2608" y="994"/>
                </a:lnTo>
                <a:lnTo>
                  <a:pt x="2618" y="1022"/>
                </a:lnTo>
                <a:lnTo>
                  <a:pt x="2629" y="992"/>
                </a:lnTo>
                <a:lnTo>
                  <a:pt x="2639" y="978"/>
                </a:lnTo>
                <a:lnTo>
                  <a:pt x="2650" y="990"/>
                </a:lnTo>
                <a:lnTo>
                  <a:pt x="2661" y="1022"/>
                </a:lnTo>
                <a:lnTo>
                  <a:pt x="2671" y="987"/>
                </a:lnTo>
                <a:lnTo>
                  <a:pt x="2682" y="971"/>
                </a:lnTo>
                <a:lnTo>
                  <a:pt x="2692" y="985"/>
                </a:lnTo>
              </a:path>
            </a:pathLst>
          </a:custGeom>
          <a:noFill/>
          <a:ln w="3175" cap="flat">
            <a:solidFill>
              <a:srgbClr val="00B05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65" name="Freeform 197"/>
          <p:cNvSpPr>
            <a:spLocks/>
          </p:cNvSpPr>
          <p:nvPr/>
        </p:nvSpPr>
        <p:spPr bwMode="auto">
          <a:xfrm>
            <a:off x="5377937" y="5929163"/>
            <a:ext cx="2672064" cy="234037"/>
          </a:xfrm>
          <a:custGeom>
            <a:avLst/>
            <a:gdLst>
              <a:gd name="T0" fmla="*/ 42 w 2692"/>
              <a:gd name="T1" fmla="*/ 1022 h 1022"/>
              <a:gd name="T2" fmla="*/ 95 w 2692"/>
              <a:gd name="T3" fmla="*/ 973 h 1022"/>
              <a:gd name="T4" fmla="*/ 148 w 2692"/>
              <a:gd name="T5" fmla="*/ 929 h 1022"/>
              <a:gd name="T6" fmla="*/ 201 w 2692"/>
              <a:gd name="T7" fmla="*/ 920 h 1022"/>
              <a:gd name="T8" fmla="*/ 254 w 2692"/>
              <a:gd name="T9" fmla="*/ 1022 h 1022"/>
              <a:gd name="T10" fmla="*/ 306 w 2692"/>
              <a:gd name="T11" fmla="*/ 102 h 1022"/>
              <a:gd name="T12" fmla="*/ 359 w 2692"/>
              <a:gd name="T13" fmla="*/ 805 h 1022"/>
              <a:gd name="T14" fmla="*/ 412 w 2692"/>
              <a:gd name="T15" fmla="*/ 938 h 1022"/>
              <a:gd name="T16" fmla="*/ 465 w 2692"/>
              <a:gd name="T17" fmla="*/ 1022 h 1022"/>
              <a:gd name="T18" fmla="*/ 517 w 2692"/>
              <a:gd name="T19" fmla="*/ 978 h 1022"/>
              <a:gd name="T20" fmla="*/ 570 w 2692"/>
              <a:gd name="T21" fmla="*/ 971 h 1022"/>
              <a:gd name="T22" fmla="*/ 623 w 2692"/>
              <a:gd name="T23" fmla="*/ 992 h 1022"/>
              <a:gd name="T24" fmla="*/ 676 w 2692"/>
              <a:gd name="T25" fmla="*/ 1022 h 1022"/>
              <a:gd name="T26" fmla="*/ 729 w 2692"/>
              <a:gd name="T27" fmla="*/ 999 h 1022"/>
              <a:gd name="T28" fmla="*/ 781 w 2692"/>
              <a:gd name="T29" fmla="*/ 992 h 1022"/>
              <a:gd name="T30" fmla="*/ 834 w 2692"/>
              <a:gd name="T31" fmla="*/ 1003 h 1022"/>
              <a:gd name="T32" fmla="*/ 887 w 2692"/>
              <a:gd name="T33" fmla="*/ 1022 h 1022"/>
              <a:gd name="T34" fmla="*/ 940 w 2692"/>
              <a:gd name="T35" fmla="*/ 1006 h 1022"/>
              <a:gd name="T36" fmla="*/ 993 w 2692"/>
              <a:gd name="T37" fmla="*/ 1000 h 1022"/>
              <a:gd name="T38" fmla="*/ 1045 w 2692"/>
              <a:gd name="T39" fmla="*/ 1007 h 1022"/>
              <a:gd name="T40" fmla="*/ 1098 w 2692"/>
              <a:gd name="T41" fmla="*/ 1022 h 1022"/>
              <a:gd name="T42" fmla="*/ 1151 w 2692"/>
              <a:gd name="T43" fmla="*/ 1009 h 1022"/>
              <a:gd name="T44" fmla="*/ 1204 w 2692"/>
              <a:gd name="T45" fmla="*/ 1004 h 1022"/>
              <a:gd name="T46" fmla="*/ 1257 w 2692"/>
              <a:gd name="T47" fmla="*/ 1010 h 1022"/>
              <a:gd name="T48" fmla="*/ 1309 w 2692"/>
              <a:gd name="T49" fmla="*/ 1022 h 1022"/>
              <a:gd name="T50" fmla="*/ 1362 w 2692"/>
              <a:gd name="T51" fmla="*/ 1010 h 1022"/>
              <a:gd name="T52" fmla="*/ 1415 w 2692"/>
              <a:gd name="T53" fmla="*/ 1006 h 1022"/>
              <a:gd name="T54" fmla="*/ 1468 w 2692"/>
              <a:gd name="T55" fmla="*/ 1011 h 1022"/>
              <a:gd name="T56" fmla="*/ 1520 w 2692"/>
              <a:gd name="T57" fmla="*/ 1022 h 1022"/>
              <a:gd name="T58" fmla="*/ 1573 w 2692"/>
              <a:gd name="T59" fmla="*/ 1011 h 1022"/>
              <a:gd name="T60" fmla="*/ 1626 w 2692"/>
              <a:gd name="T61" fmla="*/ 1006 h 1022"/>
              <a:gd name="T62" fmla="*/ 1679 w 2692"/>
              <a:gd name="T63" fmla="*/ 1011 h 1022"/>
              <a:gd name="T64" fmla="*/ 1732 w 2692"/>
              <a:gd name="T65" fmla="*/ 1022 h 1022"/>
              <a:gd name="T66" fmla="*/ 1784 w 2692"/>
              <a:gd name="T67" fmla="*/ 1011 h 1022"/>
              <a:gd name="T68" fmla="*/ 1837 w 2692"/>
              <a:gd name="T69" fmla="*/ 1006 h 1022"/>
              <a:gd name="T70" fmla="*/ 1890 w 2692"/>
              <a:gd name="T71" fmla="*/ 1010 h 1022"/>
              <a:gd name="T72" fmla="*/ 1943 w 2692"/>
              <a:gd name="T73" fmla="*/ 1022 h 1022"/>
              <a:gd name="T74" fmla="*/ 1995 w 2692"/>
              <a:gd name="T75" fmla="*/ 1010 h 1022"/>
              <a:gd name="T76" fmla="*/ 2048 w 2692"/>
              <a:gd name="T77" fmla="*/ 1004 h 1022"/>
              <a:gd name="T78" fmla="*/ 2101 w 2692"/>
              <a:gd name="T79" fmla="*/ 1009 h 1022"/>
              <a:gd name="T80" fmla="*/ 2154 w 2692"/>
              <a:gd name="T81" fmla="*/ 1022 h 1022"/>
              <a:gd name="T82" fmla="*/ 2207 w 2692"/>
              <a:gd name="T83" fmla="*/ 1008 h 1022"/>
              <a:gd name="T84" fmla="*/ 2259 w 2692"/>
              <a:gd name="T85" fmla="*/ 1001 h 1022"/>
              <a:gd name="T86" fmla="*/ 2312 w 2692"/>
              <a:gd name="T87" fmla="*/ 1006 h 1022"/>
              <a:gd name="T88" fmla="*/ 2365 w 2692"/>
              <a:gd name="T89" fmla="*/ 1022 h 1022"/>
              <a:gd name="T90" fmla="*/ 2418 w 2692"/>
              <a:gd name="T91" fmla="*/ 1004 h 1022"/>
              <a:gd name="T92" fmla="*/ 2470 w 2692"/>
              <a:gd name="T93" fmla="*/ 994 h 1022"/>
              <a:gd name="T94" fmla="*/ 2523 w 2692"/>
              <a:gd name="T95" fmla="*/ 1001 h 1022"/>
              <a:gd name="T96" fmla="*/ 2576 w 2692"/>
              <a:gd name="T97" fmla="*/ 1022 h 1022"/>
              <a:gd name="T98" fmla="*/ 2629 w 2692"/>
              <a:gd name="T99" fmla="*/ 995 h 1022"/>
              <a:gd name="T100" fmla="*/ 2682 w 2692"/>
              <a:gd name="T101" fmla="*/ 978 h 10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</a:cxnLst>
            <a:rect l="0" t="0" r="r" b="b"/>
            <a:pathLst>
              <a:path w="2692" h="1022">
                <a:moveTo>
                  <a:pt x="0" y="1022"/>
                </a:moveTo>
                <a:lnTo>
                  <a:pt x="11" y="987"/>
                </a:lnTo>
                <a:lnTo>
                  <a:pt x="21" y="971"/>
                </a:lnTo>
                <a:lnTo>
                  <a:pt x="32" y="985"/>
                </a:lnTo>
                <a:lnTo>
                  <a:pt x="42" y="1022"/>
                </a:lnTo>
                <a:lnTo>
                  <a:pt x="53" y="982"/>
                </a:lnTo>
                <a:lnTo>
                  <a:pt x="64" y="962"/>
                </a:lnTo>
                <a:lnTo>
                  <a:pt x="74" y="978"/>
                </a:lnTo>
                <a:lnTo>
                  <a:pt x="85" y="1022"/>
                </a:lnTo>
                <a:lnTo>
                  <a:pt x="95" y="973"/>
                </a:lnTo>
                <a:lnTo>
                  <a:pt x="106" y="949"/>
                </a:lnTo>
                <a:lnTo>
                  <a:pt x="116" y="968"/>
                </a:lnTo>
                <a:lnTo>
                  <a:pt x="127" y="1022"/>
                </a:lnTo>
                <a:lnTo>
                  <a:pt x="137" y="961"/>
                </a:lnTo>
                <a:lnTo>
                  <a:pt x="148" y="929"/>
                </a:lnTo>
                <a:lnTo>
                  <a:pt x="159" y="951"/>
                </a:lnTo>
                <a:lnTo>
                  <a:pt x="169" y="1022"/>
                </a:lnTo>
                <a:lnTo>
                  <a:pt x="180" y="938"/>
                </a:lnTo>
                <a:lnTo>
                  <a:pt x="190" y="892"/>
                </a:lnTo>
                <a:lnTo>
                  <a:pt x="201" y="920"/>
                </a:lnTo>
                <a:lnTo>
                  <a:pt x="211" y="1022"/>
                </a:lnTo>
                <a:lnTo>
                  <a:pt x="222" y="891"/>
                </a:lnTo>
                <a:lnTo>
                  <a:pt x="232" y="805"/>
                </a:lnTo>
                <a:lnTo>
                  <a:pt x="243" y="838"/>
                </a:lnTo>
                <a:lnTo>
                  <a:pt x="254" y="1022"/>
                </a:lnTo>
                <a:lnTo>
                  <a:pt x="264" y="715"/>
                </a:lnTo>
                <a:lnTo>
                  <a:pt x="275" y="371"/>
                </a:lnTo>
                <a:lnTo>
                  <a:pt x="285" y="102"/>
                </a:lnTo>
                <a:lnTo>
                  <a:pt x="296" y="0"/>
                </a:lnTo>
                <a:lnTo>
                  <a:pt x="306" y="102"/>
                </a:lnTo>
                <a:lnTo>
                  <a:pt x="317" y="371"/>
                </a:lnTo>
                <a:lnTo>
                  <a:pt x="328" y="715"/>
                </a:lnTo>
                <a:lnTo>
                  <a:pt x="338" y="1022"/>
                </a:lnTo>
                <a:lnTo>
                  <a:pt x="349" y="838"/>
                </a:lnTo>
                <a:lnTo>
                  <a:pt x="359" y="805"/>
                </a:lnTo>
                <a:lnTo>
                  <a:pt x="370" y="891"/>
                </a:lnTo>
                <a:lnTo>
                  <a:pt x="380" y="1022"/>
                </a:lnTo>
                <a:lnTo>
                  <a:pt x="391" y="920"/>
                </a:lnTo>
                <a:lnTo>
                  <a:pt x="401" y="892"/>
                </a:lnTo>
                <a:lnTo>
                  <a:pt x="412" y="938"/>
                </a:lnTo>
                <a:lnTo>
                  <a:pt x="423" y="1022"/>
                </a:lnTo>
                <a:lnTo>
                  <a:pt x="433" y="951"/>
                </a:lnTo>
                <a:lnTo>
                  <a:pt x="444" y="929"/>
                </a:lnTo>
                <a:lnTo>
                  <a:pt x="454" y="961"/>
                </a:lnTo>
                <a:lnTo>
                  <a:pt x="465" y="1022"/>
                </a:lnTo>
                <a:lnTo>
                  <a:pt x="475" y="968"/>
                </a:lnTo>
                <a:lnTo>
                  <a:pt x="486" y="949"/>
                </a:lnTo>
                <a:lnTo>
                  <a:pt x="496" y="973"/>
                </a:lnTo>
                <a:lnTo>
                  <a:pt x="507" y="1022"/>
                </a:lnTo>
                <a:lnTo>
                  <a:pt x="517" y="978"/>
                </a:lnTo>
                <a:lnTo>
                  <a:pt x="528" y="962"/>
                </a:lnTo>
                <a:lnTo>
                  <a:pt x="539" y="982"/>
                </a:lnTo>
                <a:lnTo>
                  <a:pt x="549" y="1022"/>
                </a:lnTo>
                <a:lnTo>
                  <a:pt x="560" y="985"/>
                </a:lnTo>
                <a:lnTo>
                  <a:pt x="570" y="971"/>
                </a:lnTo>
                <a:lnTo>
                  <a:pt x="581" y="987"/>
                </a:lnTo>
                <a:lnTo>
                  <a:pt x="591" y="1022"/>
                </a:lnTo>
                <a:lnTo>
                  <a:pt x="602" y="990"/>
                </a:lnTo>
                <a:lnTo>
                  <a:pt x="612" y="978"/>
                </a:lnTo>
                <a:lnTo>
                  <a:pt x="623" y="992"/>
                </a:lnTo>
                <a:lnTo>
                  <a:pt x="634" y="1022"/>
                </a:lnTo>
                <a:lnTo>
                  <a:pt x="644" y="994"/>
                </a:lnTo>
                <a:lnTo>
                  <a:pt x="655" y="983"/>
                </a:lnTo>
                <a:lnTo>
                  <a:pt x="665" y="995"/>
                </a:lnTo>
                <a:lnTo>
                  <a:pt x="676" y="1022"/>
                </a:lnTo>
                <a:lnTo>
                  <a:pt x="686" y="996"/>
                </a:lnTo>
                <a:lnTo>
                  <a:pt x="697" y="987"/>
                </a:lnTo>
                <a:lnTo>
                  <a:pt x="708" y="998"/>
                </a:lnTo>
                <a:lnTo>
                  <a:pt x="718" y="1022"/>
                </a:lnTo>
                <a:lnTo>
                  <a:pt x="729" y="999"/>
                </a:lnTo>
                <a:lnTo>
                  <a:pt x="739" y="990"/>
                </a:lnTo>
                <a:lnTo>
                  <a:pt x="750" y="1000"/>
                </a:lnTo>
                <a:lnTo>
                  <a:pt x="760" y="1022"/>
                </a:lnTo>
                <a:lnTo>
                  <a:pt x="771" y="1001"/>
                </a:lnTo>
                <a:lnTo>
                  <a:pt x="781" y="992"/>
                </a:lnTo>
                <a:lnTo>
                  <a:pt x="792" y="1002"/>
                </a:lnTo>
                <a:lnTo>
                  <a:pt x="803" y="1022"/>
                </a:lnTo>
                <a:lnTo>
                  <a:pt x="813" y="1002"/>
                </a:lnTo>
                <a:lnTo>
                  <a:pt x="824" y="994"/>
                </a:lnTo>
                <a:lnTo>
                  <a:pt x="834" y="1003"/>
                </a:lnTo>
                <a:lnTo>
                  <a:pt x="845" y="1022"/>
                </a:lnTo>
                <a:lnTo>
                  <a:pt x="855" y="1003"/>
                </a:lnTo>
                <a:lnTo>
                  <a:pt x="866" y="996"/>
                </a:lnTo>
                <a:lnTo>
                  <a:pt x="876" y="1004"/>
                </a:lnTo>
                <a:lnTo>
                  <a:pt x="887" y="1022"/>
                </a:lnTo>
                <a:lnTo>
                  <a:pt x="898" y="1005"/>
                </a:lnTo>
                <a:lnTo>
                  <a:pt x="908" y="998"/>
                </a:lnTo>
                <a:lnTo>
                  <a:pt x="919" y="1005"/>
                </a:lnTo>
                <a:lnTo>
                  <a:pt x="929" y="1022"/>
                </a:lnTo>
                <a:lnTo>
                  <a:pt x="940" y="1006"/>
                </a:lnTo>
                <a:lnTo>
                  <a:pt x="950" y="999"/>
                </a:lnTo>
                <a:lnTo>
                  <a:pt x="961" y="1006"/>
                </a:lnTo>
                <a:lnTo>
                  <a:pt x="971" y="1022"/>
                </a:lnTo>
                <a:lnTo>
                  <a:pt x="982" y="1006"/>
                </a:lnTo>
                <a:lnTo>
                  <a:pt x="993" y="1000"/>
                </a:lnTo>
                <a:lnTo>
                  <a:pt x="1003" y="1007"/>
                </a:lnTo>
                <a:lnTo>
                  <a:pt x="1014" y="1022"/>
                </a:lnTo>
                <a:lnTo>
                  <a:pt x="1024" y="1007"/>
                </a:lnTo>
                <a:lnTo>
                  <a:pt x="1035" y="1001"/>
                </a:lnTo>
                <a:lnTo>
                  <a:pt x="1045" y="1007"/>
                </a:lnTo>
                <a:lnTo>
                  <a:pt x="1056" y="1022"/>
                </a:lnTo>
                <a:lnTo>
                  <a:pt x="1066" y="1008"/>
                </a:lnTo>
                <a:lnTo>
                  <a:pt x="1077" y="1002"/>
                </a:lnTo>
                <a:lnTo>
                  <a:pt x="1088" y="1008"/>
                </a:lnTo>
                <a:lnTo>
                  <a:pt x="1098" y="1022"/>
                </a:lnTo>
                <a:lnTo>
                  <a:pt x="1109" y="1008"/>
                </a:lnTo>
                <a:lnTo>
                  <a:pt x="1119" y="1003"/>
                </a:lnTo>
                <a:lnTo>
                  <a:pt x="1130" y="1009"/>
                </a:lnTo>
                <a:lnTo>
                  <a:pt x="1140" y="1022"/>
                </a:lnTo>
                <a:lnTo>
                  <a:pt x="1151" y="1009"/>
                </a:lnTo>
                <a:lnTo>
                  <a:pt x="1161" y="1003"/>
                </a:lnTo>
                <a:lnTo>
                  <a:pt x="1172" y="1009"/>
                </a:lnTo>
                <a:lnTo>
                  <a:pt x="1183" y="1022"/>
                </a:lnTo>
                <a:lnTo>
                  <a:pt x="1193" y="1009"/>
                </a:lnTo>
                <a:lnTo>
                  <a:pt x="1204" y="1004"/>
                </a:lnTo>
                <a:lnTo>
                  <a:pt x="1214" y="1009"/>
                </a:lnTo>
                <a:lnTo>
                  <a:pt x="1225" y="1022"/>
                </a:lnTo>
                <a:lnTo>
                  <a:pt x="1235" y="1010"/>
                </a:lnTo>
                <a:lnTo>
                  <a:pt x="1246" y="1004"/>
                </a:lnTo>
                <a:lnTo>
                  <a:pt x="1257" y="1010"/>
                </a:lnTo>
                <a:lnTo>
                  <a:pt x="1267" y="1022"/>
                </a:lnTo>
                <a:lnTo>
                  <a:pt x="1278" y="1010"/>
                </a:lnTo>
                <a:lnTo>
                  <a:pt x="1288" y="1005"/>
                </a:lnTo>
                <a:lnTo>
                  <a:pt x="1299" y="1010"/>
                </a:lnTo>
                <a:lnTo>
                  <a:pt x="1309" y="1022"/>
                </a:lnTo>
                <a:lnTo>
                  <a:pt x="1320" y="1010"/>
                </a:lnTo>
                <a:lnTo>
                  <a:pt x="1330" y="1005"/>
                </a:lnTo>
                <a:lnTo>
                  <a:pt x="1341" y="1010"/>
                </a:lnTo>
                <a:lnTo>
                  <a:pt x="1352" y="1022"/>
                </a:lnTo>
                <a:lnTo>
                  <a:pt x="1362" y="1010"/>
                </a:lnTo>
                <a:lnTo>
                  <a:pt x="1373" y="1005"/>
                </a:lnTo>
                <a:lnTo>
                  <a:pt x="1383" y="1010"/>
                </a:lnTo>
                <a:lnTo>
                  <a:pt x="1394" y="1022"/>
                </a:lnTo>
                <a:lnTo>
                  <a:pt x="1404" y="1010"/>
                </a:lnTo>
                <a:lnTo>
                  <a:pt x="1415" y="1006"/>
                </a:lnTo>
                <a:lnTo>
                  <a:pt x="1425" y="1010"/>
                </a:lnTo>
                <a:lnTo>
                  <a:pt x="1436" y="1022"/>
                </a:lnTo>
                <a:lnTo>
                  <a:pt x="1446" y="1010"/>
                </a:lnTo>
                <a:lnTo>
                  <a:pt x="1457" y="1006"/>
                </a:lnTo>
                <a:lnTo>
                  <a:pt x="1468" y="1011"/>
                </a:lnTo>
                <a:lnTo>
                  <a:pt x="1478" y="1022"/>
                </a:lnTo>
                <a:lnTo>
                  <a:pt x="1489" y="1011"/>
                </a:lnTo>
                <a:lnTo>
                  <a:pt x="1499" y="1006"/>
                </a:lnTo>
                <a:lnTo>
                  <a:pt x="1510" y="1011"/>
                </a:lnTo>
                <a:lnTo>
                  <a:pt x="1520" y="1022"/>
                </a:lnTo>
                <a:lnTo>
                  <a:pt x="1531" y="1011"/>
                </a:lnTo>
                <a:lnTo>
                  <a:pt x="1541" y="1006"/>
                </a:lnTo>
                <a:lnTo>
                  <a:pt x="1552" y="1011"/>
                </a:lnTo>
                <a:lnTo>
                  <a:pt x="1563" y="1022"/>
                </a:lnTo>
                <a:lnTo>
                  <a:pt x="1573" y="1011"/>
                </a:lnTo>
                <a:lnTo>
                  <a:pt x="1584" y="1006"/>
                </a:lnTo>
                <a:lnTo>
                  <a:pt x="1594" y="1011"/>
                </a:lnTo>
                <a:lnTo>
                  <a:pt x="1605" y="1022"/>
                </a:lnTo>
                <a:lnTo>
                  <a:pt x="1615" y="1011"/>
                </a:lnTo>
                <a:lnTo>
                  <a:pt x="1626" y="1006"/>
                </a:lnTo>
                <a:lnTo>
                  <a:pt x="1637" y="1011"/>
                </a:lnTo>
                <a:lnTo>
                  <a:pt x="1647" y="1022"/>
                </a:lnTo>
                <a:lnTo>
                  <a:pt x="1658" y="1011"/>
                </a:lnTo>
                <a:lnTo>
                  <a:pt x="1668" y="1006"/>
                </a:lnTo>
                <a:lnTo>
                  <a:pt x="1679" y="1011"/>
                </a:lnTo>
                <a:lnTo>
                  <a:pt x="1689" y="1022"/>
                </a:lnTo>
                <a:lnTo>
                  <a:pt x="1700" y="1011"/>
                </a:lnTo>
                <a:lnTo>
                  <a:pt x="1710" y="1006"/>
                </a:lnTo>
                <a:lnTo>
                  <a:pt x="1721" y="1011"/>
                </a:lnTo>
                <a:lnTo>
                  <a:pt x="1732" y="1022"/>
                </a:lnTo>
                <a:lnTo>
                  <a:pt x="1742" y="1011"/>
                </a:lnTo>
                <a:lnTo>
                  <a:pt x="1753" y="1006"/>
                </a:lnTo>
                <a:lnTo>
                  <a:pt x="1763" y="1011"/>
                </a:lnTo>
                <a:lnTo>
                  <a:pt x="1774" y="1022"/>
                </a:lnTo>
                <a:lnTo>
                  <a:pt x="1784" y="1011"/>
                </a:lnTo>
                <a:lnTo>
                  <a:pt x="1795" y="1006"/>
                </a:lnTo>
                <a:lnTo>
                  <a:pt x="1805" y="1011"/>
                </a:lnTo>
                <a:lnTo>
                  <a:pt x="1816" y="1022"/>
                </a:lnTo>
                <a:lnTo>
                  <a:pt x="1827" y="1011"/>
                </a:lnTo>
                <a:lnTo>
                  <a:pt x="1837" y="1006"/>
                </a:lnTo>
                <a:lnTo>
                  <a:pt x="1848" y="1010"/>
                </a:lnTo>
                <a:lnTo>
                  <a:pt x="1858" y="1022"/>
                </a:lnTo>
                <a:lnTo>
                  <a:pt x="1869" y="1010"/>
                </a:lnTo>
                <a:lnTo>
                  <a:pt x="1879" y="1006"/>
                </a:lnTo>
                <a:lnTo>
                  <a:pt x="1890" y="1010"/>
                </a:lnTo>
                <a:lnTo>
                  <a:pt x="1900" y="1022"/>
                </a:lnTo>
                <a:lnTo>
                  <a:pt x="1911" y="1010"/>
                </a:lnTo>
                <a:lnTo>
                  <a:pt x="1921" y="1005"/>
                </a:lnTo>
                <a:lnTo>
                  <a:pt x="1932" y="1010"/>
                </a:lnTo>
                <a:lnTo>
                  <a:pt x="1943" y="1022"/>
                </a:lnTo>
                <a:lnTo>
                  <a:pt x="1953" y="1010"/>
                </a:lnTo>
                <a:lnTo>
                  <a:pt x="1964" y="1005"/>
                </a:lnTo>
                <a:lnTo>
                  <a:pt x="1974" y="1010"/>
                </a:lnTo>
                <a:lnTo>
                  <a:pt x="1985" y="1022"/>
                </a:lnTo>
                <a:lnTo>
                  <a:pt x="1995" y="1010"/>
                </a:lnTo>
                <a:lnTo>
                  <a:pt x="2006" y="1005"/>
                </a:lnTo>
                <a:lnTo>
                  <a:pt x="2017" y="1010"/>
                </a:lnTo>
                <a:lnTo>
                  <a:pt x="2027" y="1022"/>
                </a:lnTo>
                <a:lnTo>
                  <a:pt x="2038" y="1010"/>
                </a:lnTo>
                <a:lnTo>
                  <a:pt x="2048" y="1004"/>
                </a:lnTo>
                <a:lnTo>
                  <a:pt x="2059" y="1010"/>
                </a:lnTo>
                <a:lnTo>
                  <a:pt x="2069" y="1022"/>
                </a:lnTo>
                <a:lnTo>
                  <a:pt x="2080" y="1009"/>
                </a:lnTo>
                <a:lnTo>
                  <a:pt x="2090" y="1004"/>
                </a:lnTo>
                <a:lnTo>
                  <a:pt x="2101" y="1009"/>
                </a:lnTo>
                <a:lnTo>
                  <a:pt x="2112" y="1022"/>
                </a:lnTo>
                <a:lnTo>
                  <a:pt x="2122" y="1009"/>
                </a:lnTo>
                <a:lnTo>
                  <a:pt x="2133" y="1003"/>
                </a:lnTo>
                <a:lnTo>
                  <a:pt x="2143" y="1009"/>
                </a:lnTo>
                <a:lnTo>
                  <a:pt x="2154" y="1022"/>
                </a:lnTo>
                <a:lnTo>
                  <a:pt x="2164" y="1009"/>
                </a:lnTo>
                <a:lnTo>
                  <a:pt x="2175" y="1003"/>
                </a:lnTo>
                <a:lnTo>
                  <a:pt x="2186" y="1008"/>
                </a:lnTo>
                <a:lnTo>
                  <a:pt x="2196" y="1022"/>
                </a:lnTo>
                <a:lnTo>
                  <a:pt x="2207" y="1008"/>
                </a:lnTo>
                <a:lnTo>
                  <a:pt x="2217" y="1002"/>
                </a:lnTo>
                <a:lnTo>
                  <a:pt x="2228" y="1008"/>
                </a:lnTo>
                <a:lnTo>
                  <a:pt x="2238" y="1022"/>
                </a:lnTo>
                <a:lnTo>
                  <a:pt x="2249" y="1007"/>
                </a:lnTo>
                <a:lnTo>
                  <a:pt x="2259" y="1001"/>
                </a:lnTo>
                <a:lnTo>
                  <a:pt x="2270" y="1007"/>
                </a:lnTo>
                <a:lnTo>
                  <a:pt x="2280" y="1022"/>
                </a:lnTo>
                <a:lnTo>
                  <a:pt x="2291" y="1007"/>
                </a:lnTo>
                <a:lnTo>
                  <a:pt x="2302" y="1000"/>
                </a:lnTo>
                <a:lnTo>
                  <a:pt x="2312" y="1006"/>
                </a:lnTo>
                <a:lnTo>
                  <a:pt x="2323" y="1022"/>
                </a:lnTo>
                <a:lnTo>
                  <a:pt x="2333" y="1006"/>
                </a:lnTo>
                <a:lnTo>
                  <a:pt x="2344" y="999"/>
                </a:lnTo>
                <a:lnTo>
                  <a:pt x="2354" y="1006"/>
                </a:lnTo>
                <a:lnTo>
                  <a:pt x="2365" y="1022"/>
                </a:lnTo>
                <a:lnTo>
                  <a:pt x="2375" y="1005"/>
                </a:lnTo>
                <a:lnTo>
                  <a:pt x="2386" y="998"/>
                </a:lnTo>
                <a:lnTo>
                  <a:pt x="2397" y="1005"/>
                </a:lnTo>
                <a:lnTo>
                  <a:pt x="2407" y="1022"/>
                </a:lnTo>
                <a:lnTo>
                  <a:pt x="2418" y="1004"/>
                </a:lnTo>
                <a:lnTo>
                  <a:pt x="2428" y="996"/>
                </a:lnTo>
                <a:lnTo>
                  <a:pt x="2439" y="1003"/>
                </a:lnTo>
                <a:lnTo>
                  <a:pt x="2449" y="1022"/>
                </a:lnTo>
                <a:lnTo>
                  <a:pt x="2460" y="1003"/>
                </a:lnTo>
                <a:lnTo>
                  <a:pt x="2470" y="994"/>
                </a:lnTo>
                <a:lnTo>
                  <a:pt x="2481" y="1002"/>
                </a:lnTo>
                <a:lnTo>
                  <a:pt x="2492" y="1022"/>
                </a:lnTo>
                <a:lnTo>
                  <a:pt x="2502" y="1002"/>
                </a:lnTo>
                <a:lnTo>
                  <a:pt x="2513" y="992"/>
                </a:lnTo>
                <a:lnTo>
                  <a:pt x="2523" y="1001"/>
                </a:lnTo>
                <a:lnTo>
                  <a:pt x="2534" y="1022"/>
                </a:lnTo>
                <a:lnTo>
                  <a:pt x="2544" y="1000"/>
                </a:lnTo>
                <a:lnTo>
                  <a:pt x="2555" y="990"/>
                </a:lnTo>
                <a:lnTo>
                  <a:pt x="2566" y="999"/>
                </a:lnTo>
                <a:lnTo>
                  <a:pt x="2576" y="1022"/>
                </a:lnTo>
                <a:lnTo>
                  <a:pt x="2587" y="998"/>
                </a:lnTo>
                <a:lnTo>
                  <a:pt x="2597" y="987"/>
                </a:lnTo>
                <a:lnTo>
                  <a:pt x="2608" y="996"/>
                </a:lnTo>
                <a:lnTo>
                  <a:pt x="2618" y="1022"/>
                </a:lnTo>
                <a:lnTo>
                  <a:pt x="2629" y="995"/>
                </a:lnTo>
                <a:lnTo>
                  <a:pt x="2639" y="983"/>
                </a:lnTo>
                <a:lnTo>
                  <a:pt x="2650" y="994"/>
                </a:lnTo>
                <a:lnTo>
                  <a:pt x="2661" y="1022"/>
                </a:lnTo>
                <a:lnTo>
                  <a:pt x="2671" y="992"/>
                </a:lnTo>
                <a:lnTo>
                  <a:pt x="2682" y="978"/>
                </a:lnTo>
                <a:lnTo>
                  <a:pt x="2692" y="990"/>
                </a:lnTo>
              </a:path>
            </a:pathLst>
          </a:custGeom>
          <a:noFill/>
          <a:ln w="3175" cap="flat">
            <a:solidFill>
              <a:srgbClr val="00B05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66" name="Freeform 198"/>
          <p:cNvSpPr>
            <a:spLocks/>
          </p:cNvSpPr>
          <p:nvPr/>
        </p:nvSpPr>
        <p:spPr bwMode="auto">
          <a:xfrm>
            <a:off x="5377937" y="5929163"/>
            <a:ext cx="2672064" cy="234037"/>
          </a:xfrm>
          <a:custGeom>
            <a:avLst/>
            <a:gdLst>
              <a:gd name="T0" fmla="*/ 42 w 2692"/>
              <a:gd name="T1" fmla="*/ 1022 h 1022"/>
              <a:gd name="T2" fmla="*/ 95 w 2692"/>
              <a:gd name="T3" fmla="*/ 982 h 1022"/>
              <a:gd name="T4" fmla="*/ 148 w 2692"/>
              <a:gd name="T5" fmla="*/ 949 h 1022"/>
              <a:gd name="T6" fmla="*/ 201 w 2692"/>
              <a:gd name="T7" fmla="*/ 951 h 1022"/>
              <a:gd name="T8" fmla="*/ 254 w 2692"/>
              <a:gd name="T9" fmla="*/ 1022 h 1022"/>
              <a:gd name="T10" fmla="*/ 306 w 2692"/>
              <a:gd name="T11" fmla="*/ 715 h 1022"/>
              <a:gd name="T12" fmla="*/ 359 w 2692"/>
              <a:gd name="T13" fmla="*/ 371 h 1022"/>
              <a:gd name="T14" fmla="*/ 412 w 2692"/>
              <a:gd name="T15" fmla="*/ 891 h 1022"/>
              <a:gd name="T16" fmla="*/ 465 w 2692"/>
              <a:gd name="T17" fmla="*/ 1022 h 1022"/>
              <a:gd name="T18" fmla="*/ 517 w 2692"/>
              <a:gd name="T19" fmla="*/ 968 h 1022"/>
              <a:gd name="T20" fmla="*/ 570 w 2692"/>
              <a:gd name="T21" fmla="*/ 962 h 1022"/>
              <a:gd name="T22" fmla="*/ 623 w 2692"/>
              <a:gd name="T23" fmla="*/ 987 h 1022"/>
              <a:gd name="T24" fmla="*/ 676 w 2692"/>
              <a:gd name="T25" fmla="*/ 1022 h 1022"/>
              <a:gd name="T26" fmla="*/ 729 w 2692"/>
              <a:gd name="T27" fmla="*/ 996 h 1022"/>
              <a:gd name="T28" fmla="*/ 781 w 2692"/>
              <a:gd name="T29" fmla="*/ 990 h 1022"/>
              <a:gd name="T30" fmla="*/ 834 w 2692"/>
              <a:gd name="T31" fmla="*/ 1002 h 1022"/>
              <a:gd name="T32" fmla="*/ 887 w 2692"/>
              <a:gd name="T33" fmla="*/ 1022 h 1022"/>
              <a:gd name="T34" fmla="*/ 940 w 2692"/>
              <a:gd name="T35" fmla="*/ 1005 h 1022"/>
              <a:gd name="T36" fmla="*/ 993 w 2692"/>
              <a:gd name="T37" fmla="*/ 999 h 1022"/>
              <a:gd name="T38" fmla="*/ 1045 w 2692"/>
              <a:gd name="T39" fmla="*/ 1007 h 1022"/>
              <a:gd name="T40" fmla="*/ 1098 w 2692"/>
              <a:gd name="T41" fmla="*/ 1022 h 1022"/>
              <a:gd name="T42" fmla="*/ 1151 w 2692"/>
              <a:gd name="T43" fmla="*/ 1008 h 1022"/>
              <a:gd name="T44" fmla="*/ 1204 w 2692"/>
              <a:gd name="T45" fmla="*/ 1003 h 1022"/>
              <a:gd name="T46" fmla="*/ 1257 w 2692"/>
              <a:gd name="T47" fmla="*/ 1009 h 1022"/>
              <a:gd name="T48" fmla="*/ 1309 w 2692"/>
              <a:gd name="T49" fmla="*/ 1022 h 1022"/>
              <a:gd name="T50" fmla="*/ 1362 w 2692"/>
              <a:gd name="T51" fmla="*/ 1010 h 1022"/>
              <a:gd name="T52" fmla="*/ 1415 w 2692"/>
              <a:gd name="T53" fmla="*/ 1005 h 1022"/>
              <a:gd name="T54" fmla="*/ 1468 w 2692"/>
              <a:gd name="T55" fmla="*/ 1010 h 1022"/>
              <a:gd name="T56" fmla="*/ 1520 w 2692"/>
              <a:gd name="T57" fmla="*/ 1022 h 1022"/>
              <a:gd name="T58" fmla="*/ 1573 w 2692"/>
              <a:gd name="T59" fmla="*/ 1011 h 1022"/>
              <a:gd name="T60" fmla="*/ 1626 w 2692"/>
              <a:gd name="T61" fmla="*/ 1006 h 1022"/>
              <a:gd name="T62" fmla="*/ 1679 w 2692"/>
              <a:gd name="T63" fmla="*/ 1011 h 1022"/>
              <a:gd name="T64" fmla="*/ 1732 w 2692"/>
              <a:gd name="T65" fmla="*/ 1022 h 1022"/>
              <a:gd name="T66" fmla="*/ 1784 w 2692"/>
              <a:gd name="T67" fmla="*/ 1011 h 1022"/>
              <a:gd name="T68" fmla="*/ 1837 w 2692"/>
              <a:gd name="T69" fmla="*/ 1006 h 1022"/>
              <a:gd name="T70" fmla="*/ 1890 w 2692"/>
              <a:gd name="T71" fmla="*/ 1010 h 1022"/>
              <a:gd name="T72" fmla="*/ 1943 w 2692"/>
              <a:gd name="T73" fmla="*/ 1022 h 1022"/>
              <a:gd name="T74" fmla="*/ 1995 w 2692"/>
              <a:gd name="T75" fmla="*/ 1010 h 1022"/>
              <a:gd name="T76" fmla="*/ 2048 w 2692"/>
              <a:gd name="T77" fmla="*/ 1005 h 1022"/>
              <a:gd name="T78" fmla="*/ 2101 w 2692"/>
              <a:gd name="T79" fmla="*/ 1010 h 1022"/>
              <a:gd name="T80" fmla="*/ 2154 w 2692"/>
              <a:gd name="T81" fmla="*/ 1022 h 1022"/>
              <a:gd name="T82" fmla="*/ 2207 w 2692"/>
              <a:gd name="T83" fmla="*/ 1009 h 1022"/>
              <a:gd name="T84" fmla="*/ 2259 w 2692"/>
              <a:gd name="T85" fmla="*/ 1002 h 1022"/>
              <a:gd name="T86" fmla="*/ 2312 w 2692"/>
              <a:gd name="T87" fmla="*/ 1007 h 1022"/>
              <a:gd name="T88" fmla="*/ 2365 w 2692"/>
              <a:gd name="T89" fmla="*/ 1022 h 1022"/>
              <a:gd name="T90" fmla="*/ 2418 w 2692"/>
              <a:gd name="T91" fmla="*/ 1005 h 1022"/>
              <a:gd name="T92" fmla="*/ 2470 w 2692"/>
              <a:gd name="T93" fmla="*/ 996 h 1022"/>
              <a:gd name="T94" fmla="*/ 2523 w 2692"/>
              <a:gd name="T95" fmla="*/ 1002 h 1022"/>
              <a:gd name="T96" fmla="*/ 2576 w 2692"/>
              <a:gd name="T97" fmla="*/ 1022 h 1022"/>
              <a:gd name="T98" fmla="*/ 2629 w 2692"/>
              <a:gd name="T99" fmla="*/ 998 h 1022"/>
              <a:gd name="T100" fmla="*/ 2682 w 2692"/>
              <a:gd name="T101" fmla="*/ 983 h 10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</a:cxnLst>
            <a:rect l="0" t="0" r="r" b="b"/>
            <a:pathLst>
              <a:path w="2692" h="1022">
                <a:moveTo>
                  <a:pt x="0" y="1022"/>
                </a:moveTo>
                <a:lnTo>
                  <a:pt x="11" y="992"/>
                </a:lnTo>
                <a:lnTo>
                  <a:pt x="21" y="978"/>
                </a:lnTo>
                <a:lnTo>
                  <a:pt x="32" y="990"/>
                </a:lnTo>
                <a:lnTo>
                  <a:pt x="42" y="1022"/>
                </a:lnTo>
                <a:lnTo>
                  <a:pt x="53" y="987"/>
                </a:lnTo>
                <a:lnTo>
                  <a:pt x="64" y="971"/>
                </a:lnTo>
                <a:lnTo>
                  <a:pt x="74" y="985"/>
                </a:lnTo>
                <a:lnTo>
                  <a:pt x="85" y="1022"/>
                </a:lnTo>
                <a:lnTo>
                  <a:pt x="95" y="982"/>
                </a:lnTo>
                <a:lnTo>
                  <a:pt x="106" y="962"/>
                </a:lnTo>
                <a:lnTo>
                  <a:pt x="116" y="978"/>
                </a:lnTo>
                <a:lnTo>
                  <a:pt x="127" y="1022"/>
                </a:lnTo>
                <a:lnTo>
                  <a:pt x="137" y="973"/>
                </a:lnTo>
                <a:lnTo>
                  <a:pt x="148" y="949"/>
                </a:lnTo>
                <a:lnTo>
                  <a:pt x="159" y="968"/>
                </a:lnTo>
                <a:lnTo>
                  <a:pt x="169" y="1022"/>
                </a:lnTo>
                <a:lnTo>
                  <a:pt x="180" y="961"/>
                </a:lnTo>
                <a:lnTo>
                  <a:pt x="190" y="929"/>
                </a:lnTo>
                <a:lnTo>
                  <a:pt x="201" y="951"/>
                </a:lnTo>
                <a:lnTo>
                  <a:pt x="211" y="1022"/>
                </a:lnTo>
                <a:lnTo>
                  <a:pt x="222" y="938"/>
                </a:lnTo>
                <a:lnTo>
                  <a:pt x="232" y="892"/>
                </a:lnTo>
                <a:lnTo>
                  <a:pt x="243" y="920"/>
                </a:lnTo>
                <a:lnTo>
                  <a:pt x="254" y="1022"/>
                </a:lnTo>
                <a:lnTo>
                  <a:pt x="264" y="891"/>
                </a:lnTo>
                <a:lnTo>
                  <a:pt x="275" y="805"/>
                </a:lnTo>
                <a:lnTo>
                  <a:pt x="285" y="838"/>
                </a:lnTo>
                <a:lnTo>
                  <a:pt x="296" y="1022"/>
                </a:lnTo>
                <a:lnTo>
                  <a:pt x="306" y="715"/>
                </a:lnTo>
                <a:lnTo>
                  <a:pt x="317" y="371"/>
                </a:lnTo>
                <a:lnTo>
                  <a:pt x="328" y="102"/>
                </a:lnTo>
                <a:lnTo>
                  <a:pt x="338" y="0"/>
                </a:lnTo>
                <a:lnTo>
                  <a:pt x="349" y="102"/>
                </a:lnTo>
                <a:lnTo>
                  <a:pt x="359" y="371"/>
                </a:lnTo>
                <a:lnTo>
                  <a:pt x="370" y="715"/>
                </a:lnTo>
                <a:lnTo>
                  <a:pt x="380" y="1022"/>
                </a:lnTo>
                <a:lnTo>
                  <a:pt x="391" y="838"/>
                </a:lnTo>
                <a:lnTo>
                  <a:pt x="401" y="805"/>
                </a:lnTo>
                <a:lnTo>
                  <a:pt x="412" y="891"/>
                </a:lnTo>
                <a:lnTo>
                  <a:pt x="423" y="1022"/>
                </a:lnTo>
                <a:lnTo>
                  <a:pt x="433" y="920"/>
                </a:lnTo>
                <a:lnTo>
                  <a:pt x="444" y="892"/>
                </a:lnTo>
                <a:lnTo>
                  <a:pt x="454" y="938"/>
                </a:lnTo>
                <a:lnTo>
                  <a:pt x="465" y="1022"/>
                </a:lnTo>
                <a:lnTo>
                  <a:pt x="475" y="951"/>
                </a:lnTo>
                <a:lnTo>
                  <a:pt x="486" y="929"/>
                </a:lnTo>
                <a:lnTo>
                  <a:pt x="496" y="961"/>
                </a:lnTo>
                <a:lnTo>
                  <a:pt x="507" y="1022"/>
                </a:lnTo>
                <a:lnTo>
                  <a:pt x="517" y="968"/>
                </a:lnTo>
                <a:lnTo>
                  <a:pt x="528" y="949"/>
                </a:lnTo>
                <a:lnTo>
                  <a:pt x="539" y="973"/>
                </a:lnTo>
                <a:lnTo>
                  <a:pt x="549" y="1022"/>
                </a:lnTo>
                <a:lnTo>
                  <a:pt x="560" y="978"/>
                </a:lnTo>
                <a:lnTo>
                  <a:pt x="570" y="962"/>
                </a:lnTo>
                <a:lnTo>
                  <a:pt x="581" y="982"/>
                </a:lnTo>
                <a:lnTo>
                  <a:pt x="591" y="1022"/>
                </a:lnTo>
                <a:lnTo>
                  <a:pt x="602" y="985"/>
                </a:lnTo>
                <a:lnTo>
                  <a:pt x="612" y="971"/>
                </a:lnTo>
                <a:lnTo>
                  <a:pt x="623" y="987"/>
                </a:lnTo>
                <a:lnTo>
                  <a:pt x="634" y="1022"/>
                </a:lnTo>
                <a:lnTo>
                  <a:pt x="644" y="990"/>
                </a:lnTo>
                <a:lnTo>
                  <a:pt x="655" y="978"/>
                </a:lnTo>
                <a:lnTo>
                  <a:pt x="665" y="992"/>
                </a:lnTo>
                <a:lnTo>
                  <a:pt x="676" y="1022"/>
                </a:lnTo>
                <a:lnTo>
                  <a:pt x="686" y="994"/>
                </a:lnTo>
                <a:lnTo>
                  <a:pt x="697" y="983"/>
                </a:lnTo>
                <a:lnTo>
                  <a:pt x="708" y="995"/>
                </a:lnTo>
                <a:lnTo>
                  <a:pt x="718" y="1022"/>
                </a:lnTo>
                <a:lnTo>
                  <a:pt x="729" y="996"/>
                </a:lnTo>
                <a:lnTo>
                  <a:pt x="739" y="987"/>
                </a:lnTo>
                <a:lnTo>
                  <a:pt x="750" y="998"/>
                </a:lnTo>
                <a:lnTo>
                  <a:pt x="760" y="1022"/>
                </a:lnTo>
                <a:lnTo>
                  <a:pt x="771" y="999"/>
                </a:lnTo>
                <a:lnTo>
                  <a:pt x="781" y="990"/>
                </a:lnTo>
                <a:lnTo>
                  <a:pt x="792" y="1000"/>
                </a:lnTo>
                <a:lnTo>
                  <a:pt x="803" y="1022"/>
                </a:lnTo>
                <a:lnTo>
                  <a:pt x="813" y="1001"/>
                </a:lnTo>
                <a:lnTo>
                  <a:pt x="824" y="992"/>
                </a:lnTo>
                <a:lnTo>
                  <a:pt x="834" y="1002"/>
                </a:lnTo>
                <a:lnTo>
                  <a:pt x="845" y="1022"/>
                </a:lnTo>
                <a:lnTo>
                  <a:pt x="855" y="1002"/>
                </a:lnTo>
                <a:lnTo>
                  <a:pt x="866" y="994"/>
                </a:lnTo>
                <a:lnTo>
                  <a:pt x="876" y="1003"/>
                </a:lnTo>
                <a:lnTo>
                  <a:pt x="887" y="1022"/>
                </a:lnTo>
                <a:lnTo>
                  <a:pt x="898" y="1003"/>
                </a:lnTo>
                <a:lnTo>
                  <a:pt x="908" y="996"/>
                </a:lnTo>
                <a:lnTo>
                  <a:pt x="919" y="1004"/>
                </a:lnTo>
                <a:lnTo>
                  <a:pt x="929" y="1022"/>
                </a:lnTo>
                <a:lnTo>
                  <a:pt x="940" y="1005"/>
                </a:lnTo>
                <a:lnTo>
                  <a:pt x="950" y="998"/>
                </a:lnTo>
                <a:lnTo>
                  <a:pt x="961" y="1005"/>
                </a:lnTo>
                <a:lnTo>
                  <a:pt x="971" y="1022"/>
                </a:lnTo>
                <a:lnTo>
                  <a:pt x="982" y="1006"/>
                </a:lnTo>
                <a:lnTo>
                  <a:pt x="993" y="999"/>
                </a:lnTo>
                <a:lnTo>
                  <a:pt x="1003" y="1006"/>
                </a:lnTo>
                <a:lnTo>
                  <a:pt x="1014" y="1022"/>
                </a:lnTo>
                <a:lnTo>
                  <a:pt x="1024" y="1006"/>
                </a:lnTo>
                <a:lnTo>
                  <a:pt x="1035" y="1000"/>
                </a:lnTo>
                <a:lnTo>
                  <a:pt x="1045" y="1007"/>
                </a:lnTo>
                <a:lnTo>
                  <a:pt x="1056" y="1022"/>
                </a:lnTo>
                <a:lnTo>
                  <a:pt x="1066" y="1007"/>
                </a:lnTo>
                <a:lnTo>
                  <a:pt x="1077" y="1001"/>
                </a:lnTo>
                <a:lnTo>
                  <a:pt x="1088" y="1007"/>
                </a:lnTo>
                <a:lnTo>
                  <a:pt x="1098" y="1022"/>
                </a:lnTo>
                <a:lnTo>
                  <a:pt x="1109" y="1008"/>
                </a:lnTo>
                <a:lnTo>
                  <a:pt x="1119" y="1002"/>
                </a:lnTo>
                <a:lnTo>
                  <a:pt x="1130" y="1008"/>
                </a:lnTo>
                <a:lnTo>
                  <a:pt x="1140" y="1022"/>
                </a:lnTo>
                <a:lnTo>
                  <a:pt x="1151" y="1008"/>
                </a:lnTo>
                <a:lnTo>
                  <a:pt x="1161" y="1003"/>
                </a:lnTo>
                <a:lnTo>
                  <a:pt x="1172" y="1009"/>
                </a:lnTo>
                <a:lnTo>
                  <a:pt x="1183" y="1022"/>
                </a:lnTo>
                <a:lnTo>
                  <a:pt x="1193" y="1009"/>
                </a:lnTo>
                <a:lnTo>
                  <a:pt x="1204" y="1003"/>
                </a:lnTo>
                <a:lnTo>
                  <a:pt x="1214" y="1009"/>
                </a:lnTo>
                <a:lnTo>
                  <a:pt x="1225" y="1022"/>
                </a:lnTo>
                <a:lnTo>
                  <a:pt x="1235" y="1009"/>
                </a:lnTo>
                <a:lnTo>
                  <a:pt x="1246" y="1004"/>
                </a:lnTo>
                <a:lnTo>
                  <a:pt x="1257" y="1009"/>
                </a:lnTo>
                <a:lnTo>
                  <a:pt x="1267" y="1022"/>
                </a:lnTo>
                <a:lnTo>
                  <a:pt x="1278" y="1010"/>
                </a:lnTo>
                <a:lnTo>
                  <a:pt x="1288" y="1004"/>
                </a:lnTo>
                <a:lnTo>
                  <a:pt x="1299" y="1010"/>
                </a:lnTo>
                <a:lnTo>
                  <a:pt x="1309" y="1022"/>
                </a:lnTo>
                <a:lnTo>
                  <a:pt x="1320" y="1010"/>
                </a:lnTo>
                <a:lnTo>
                  <a:pt x="1330" y="1005"/>
                </a:lnTo>
                <a:lnTo>
                  <a:pt x="1341" y="1010"/>
                </a:lnTo>
                <a:lnTo>
                  <a:pt x="1352" y="1022"/>
                </a:lnTo>
                <a:lnTo>
                  <a:pt x="1362" y="1010"/>
                </a:lnTo>
                <a:lnTo>
                  <a:pt x="1373" y="1005"/>
                </a:lnTo>
                <a:lnTo>
                  <a:pt x="1383" y="1010"/>
                </a:lnTo>
                <a:lnTo>
                  <a:pt x="1394" y="1022"/>
                </a:lnTo>
                <a:lnTo>
                  <a:pt x="1404" y="1010"/>
                </a:lnTo>
                <a:lnTo>
                  <a:pt x="1415" y="1005"/>
                </a:lnTo>
                <a:lnTo>
                  <a:pt x="1425" y="1010"/>
                </a:lnTo>
                <a:lnTo>
                  <a:pt x="1436" y="1022"/>
                </a:lnTo>
                <a:lnTo>
                  <a:pt x="1446" y="1010"/>
                </a:lnTo>
                <a:lnTo>
                  <a:pt x="1457" y="1006"/>
                </a:lnTo>
                <a:lnTo>
                  <a:pt x="1468" y="1010"/>
                </a:lnTo>
                <a:lnTo>
                  <a:pt x="1478" y="1022"/>
                </a:lnTo>
                <a:lnTo>
                  <a:pt x="1489" y="1010"/>
                </a:lnTo>
                <a:lnTo>
                  <a:pt x="1499" y="1006"/>
                </a:lnTo>
                <a:lnTo>
                  <a:pt x="1510" y="1011"/>
                </a:lnTo>
                <a:lnTo>
                  <a:pt x="1520" y="1022"/>
                </a:lnTo>
                <a:lnTo>
                  <a:pt x="1531" y="1011"/>
                </a:lnTo>
                <a:lnTo>
                  <a:pt x="1541" y="1006"/>
                </a:lnTo>
                <a:lnTo>
                  <a:pt x="1552" y="1011"/>
                </a:lnTo>
                <a:lnTo>
                  <a:pt x="1563" y="1022"/>
                </a:lnTo>
                <a:lnTo>
                  <a:pt x="1573" y="1011"/>
                </a:lnTo>
                <a:lnTo>
                  <a:pt x="1584" y="1006"/>
                </a:lnTo>
                <a:lnTo>
                  <a:pt x="1594" y="1011"/>
                </a:lnTo>
                <a:lnTo>
                  <a:pt x="1605" y="1022"/>
                </a:lnTo>
                <a:lnTo>
                  <a:pt x="1615" y="1011"/>
                </a:lnTo>
                <a:lnTo>
                  <a:pt x="1626" y="1006"/>
                </a:lnTo>
                <a:lnTo>
                  <a:pt x="1637" y="1011"/>
                </a:lnTo>
                <a:lnTo>
                  <a:pt x="1647" y="1022"/>
                </a:lnTo>
                <a:lnTo>
                  <a:pt x="1658" y="1011"/>
                </a:lnTo>
                <a:lnTo>
                  <a:pt x="1668" y="1006"/>
                </a:lnTo>
                <a:lnTo>
                  <a:pt x="1679" y="1011"/>
                </a:lnTo>
                <a:lnTo>
                  <a:pt x="1689" y="1022"/>
                </a:lnTo>
                <a:lnTo>
                  <a:pt x="1700" y="1011"/>
                </a:lnTo>
                <a:lnTo>
                  <a:pt x="1710" y="1006"/>
                </a:lnTo>
                <a:lnTo>
                  <a:pt x="1721" y="1011"/>
                </a:lnTo>
                <a:lnTo>
                  <a:pt x="1732" y="1022"/>
                </a:lnTo>
                <a:lnTo>
                  <a:pt x="1742" y="1011"/>
                </a:lnTo>
                <a:lnTo>
                  <a:pt x="1753" y="1006"/>
                </a:lnTo>
                <a:lnTo>
                  <a:pt x="1763" y="1011"/>
                </a:lnTo>
                <a:lnTo>
                  <a:pt x="1774" y="1022"/>
                </a:lnTo>
                <a:lnTo>
                  <a:pt x="1784" y="1011"/>
                </a:lnTo>
                <a:lnTo>
                  <a:pt x="1795" y="1006"/>
                </a:lnTo>
                <a:lnTo>
                  <a:pt x="1805" y="1011"/>
                </a:lnTo>
                <a:lnTo>
                  <a:pt x="1816" y="1022"/>
                </a:lnTo>
                <a:lnTo>
                  <a:pt x="1827" y="1011"/>
                </a:lnTo>
                <a:lnTo>
                  <a:pt x="1837" y="1006"/>
                </a:lnTo>
                <a:lnTo>
                  <a:pt x="1848" y="1011"/>
                </a:lnTo>
                <a:lnTo>
                  <a:pt x="1858" y="1022"/>
                </a:lnTo>
                <a:lnTo>
                  <a:pt x="1869" y="1011"/>
                </a:lnTo>
                <a:lnTo>
                  <a:pt x="1879" y="1006"/>
                </a:lnTo>
                <a:lnTo>
                  <a:pt x="1890" y="1010"/>
                </a:lnTo>
                <a:lnTo>
                  <a:pt x="1900" y="1022"/>
                </a:lnTo>
                <a:lnTo>
                  <a:pt x="1911" y="1010"/>
                </a:lnTo>
                <a:lnTo>
                  <a:pt x="1921" y="1006"/>
                </a:lnTo>
                <a:lnTo>
                  <a:pt x="1932" y="1010"/>
                </a:lnTo>
                <a:lnTo>
                  <a:pt x="1943" y="1022"/>
                </a:lnTo>
                <a:lnTo>
                  <a:pt x="1953" y="1010"/>
                </a:lnTo>
                <a:lnTo>
                  <a:pt x="1964" y="1005"/>
                </a:lnTo>
                <a:lnTo>
                  <a:pt x="1974" y="1010"/>
                </a:lnTo>
                <a:lnTo>
                  <a:pt x="1985" y="1022"/>
                </a:lnTo>
                <a:lnTo>
                  <a:pt x="1995" y="1010"/>
                </a:lnTo>
                <a:lnTo>
                  <a:pt x="2006" y="1005"/>
                </a:lnTo>
                <a:lnTo>
                  <a:pt x="2017" y="1010"/>
                </a:lnTo>
                <a:lnTo>
                  <a:pt x="2027" y="1022"/>
                </a:lnTo>
                <a:lnTo>
                  <a:pt x="2038" y="1010"/>
                </a:lnTo>
                <a:lnTo>
                  <a:pt x="2048" y="1005"/>
                </a:lnTo>
                <a:lnTo>
                  <a:pt x="2059" y="1010"/>
                </a:lnTo>
                <a:lnTo>
                  <a:pt x="2069" y="1022"/>
                </a:lnTo>
                <a:lnTo>
                  <a:pt x="2080" y="1010"/>
                </a:lnTo>
                <a:lnTo>
                  <a:pt x="2090" y="1004"/>
                </a:lnTo>
                <a:lnTo>
                  <a:pt x="2101" y="1010"/>
                </a:lnTo>
                <a:lnTo>
                  <a:pt x="2112" y="1022"/>
                </a:lnTo>
                <a:lnTo>
                  <a:pt x="2122" y="1009"/>
                </a:lnTo>
                <a:lnTo>
                  <a:pt x="2133" y="1004"/>
                </a:lnTo>
                <a:lnTo>
                  <a:pt x="2143" y="1009"/>
                </a:lnTo>
                <a:lnTo>
                  <a:pt x="2154" y="1022"/>
                </a:lnTo>
                <a:lnTo>
                  <a:pt x="2164" y="1009"/>
                </a:lnTo>
                <a:lnTo>
                  <a:pt x="2175" y="1003"/>
                </a:lnTo>
                <a:lnTo>
                  <a:pt x="2186" y="1009"/>
                </a:lnTo>
                <a:lnTo>
                  <a:pt x="2196" y="1022"/>
                </a:lnTo>
                <a:lnTo>
                  <a:pt x="2207" y="1009"/>
                </a:lnTo>
                <a:lnTo>
                  <a:pt x="2217" y="1003"/>
                </a:lnTo>
                <a:lnTo>
                  <a:pt x="2228" y="1008"/>
                </a:lnTo>
                <a:lnTo>
                  <a:pt x="2238" y="1022"/>
                </a:lnTo>
                <a:lnTo>
                  <a:pt x="2249" y="1008"/>
                </a:lnTo>
                <a:lnTo>
                  <a:pt x="2259" y="1002"/>
                </a:lnTo>
                <a:lnTo>
                  <a:pt x="2270" y="1008"/>
                </a:lnTo>
                <a:lnTo>
                  <a:pt x="2280" y="1022"/>
                </a:lnTo>
                <a:lnTo>
                  <a:pt x="2291" y="1007"/>
                </a:lnTo>
                <a:lnTo>
                  <a:pt x="2302" y="1001"/>
                </a:lnTo>
                <a:lnTo>
                  <a:pt x="2312" y="1007"/>
                </a:lnTo>
                <a:lnTo>
                  <a:pt x="2323" y="1022"/>
                </a:lnTo>
                <a:lnTo>
                  <a:pt x="2333" y="1007"/>
                </a:lnTo>
                <a:lnTo>
                  <a:pt x="2344" y="1000"/>
                </a:lnTo>
                <a:lnTo>
                  <a:pt x="2354" y="1006"/>
                </a:lnTo>
                <a:lnTo>
                  <a:pt x="2365" y="1022"/>
                </a:lnTo>
                <a:lnTo>
                  <a:pt x="2375" y="1006"/>
                </a:lnTo>
                <a:lnTo>
                  <a:pt x="2386" y="999"/>
                </a:lnTo>
                <a:lnTo>
                  <a:pt x="2397" y="1006"/>
                </a:lnTo>
                <a:lnTo>
                  <a:pt x="2407" y="1022"/>
                </a:lnTo>
                <a:lnTo>
                  <a:pt x="2418" y="1005"/>
                </a:lnTo>
                <a:lnTo>
                  <a:pt x="2428" y="998"/>
                </a:lnTo>
                <a:lnTo>
                  <a:pt x="2439" y="1005"/>
                </a:lnTo>
                <a:lnTo>
                  <a:pt x="2449" y="1022"/>
                </a:lnTo>
                <a:lnTo>
                  <a:pt x="2460" y="1004"/>
                </a:lnTo>
                <a:lnTo>
                  <a:pt x="2470" y="996"/>
                </a:lnTo>
                <a:lnTo>
                  <a:pt x="2481" y="1003"/>
                </a:lnTo>
                <a:lnTo>
                  <a:pt x="2492" y="1022"/>
                </a:lnTo>
                <a:lnTo>
                  <a:pt x="2502" y="1003"/>
                </a:lnTo>
                <a:lnTo>
                  <a:pt x="2513" y="994"/>
                </a:lnTo>
                <a:lnTo>
                  <a:pt x="2523" y="1002"/>
                </a:lnTo>
                <a:lnTo>
                  <a:pt x="2534" y="1022"/>
                </a:lnTo>
                <a:lnTo>
                  <a:pt x="2544" y="1002"/>
                </a:lnTo>
                <a:lnTo>
                  <a:pt x="2555" y="992"/>
                </a:lnTo>
                <a:lnTo>
                  <a:pt x="2566" y="1001"/>
                </a:lnTo>
                <a:lnTo>
                  <a:pt x="2576" y="1022"/>
                </a:lnTo>
                <a:lnTo>
                  <a:pt x="2587" y="1000"/>
                </a:lnTo>
                <a:lnTo>
                  <a:pt x="2597" y="990"/>
                </a:lnTo>
                <a:lnTo>
                  <a:pt x="2608" y="999"/>
                </a:lnTo>
                <a:lnTo>
                  <a:pt x="2618" y="1022"/>
                </a:lnTo>
                <a:lnTo>
                  <a:pt x="2629" y="998"/>
                </a:lnTo>
                <a:lnTo>
                  <a:pt x="2639" y="987"/>
                </a:lnTo>
                <a:lnTo>
                  <a:pt x="2650" y="996"/>
                </a:lnTo>
                <a:lnTo>
                  <a:pt x="2661" y="1022"/>
                </a:lnTo>
                <a:lnTo>
                  <a:pt x="2671" y="995"/>
                </a:lnTo>
                <a:lnTo>
                  <a:pt x="2682" y="983"/>
                </a:lnTo>
                <a:lnTo>
                  <a:pt x="2692" y="994"/>
                </a:lnTo>
              </a:path>
            </a:pathLst>
          </a:custGeom>
          <a:noFill/>
          <a:ln w="3175" cap="flat">
            <a:solidFill>
              <a:srgbClr val="00B05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67" name="Freeform 199"/>
          <p:cNvSpPr>
            <a:spLocks/>
          </p:cNvSpPr>
          <p:nvPr/>
        </p:nvSpPr>
        <p:spPr bwMode="auto">
          <a:xfrm>
            <a:off x="5377937" y="5929163"/>
            <a:ext cx="2672064" cy="234037"/>
          </a:xfrm>
          <a:custGeom>
            <a:avLst/>
            <a:gdLst>
              <a:gd name="T0" fmla="*/ 42 w 2692"/>
              <a:gd name="T1" fmla="*/ 1022 h 1022"/>
              <a:gd name="T2" fmla="*/ 95 w 2692"/>
              <a:gd name="T3" fmla="*/ 987 h 1022"/>
              <a:gd name="T4" fmla="*/ 148 w 2692"/>
              <a:gd name="T5" fmla="*/ 962 h 1022"/>
              <a:gd name="T6" fmla="*/ 201 w 2692"/>
              <a:gd name="T7" fmla="*/ 968 h 1022"/>
              <a:gd name="T8" fmla="*/ 254 w 2692"/>
              <a:gd name="T9" fmla="*/ 1022 h 1022"/>
              <a:gd name="T10" fmla="*/ 306 w 2692"/>
              <a:gd name="T11" fmla="*/ 891 h 1022"/>
              <a:gd name="T12" fmla="*/ 359 w 2692"/>
              <a:gd name="T13" fmla="*/ 371 h 1022"/>
              <a:gd name="T14" fmla="*/ 412 w 2692"/>
              <a:gd name="T15" fmla="*/ 715 h 1022"/>
              <a:gd name="T16" fmla="*/ 465 w 2692"/>
              <a:gd name="T17" fmla="*/ 1022 h 1022"/>
              <a:gd name="T18" fmla="*/ 517 w 2692"/>
              <a:gd name="T19" fmla="*/ 951 h 1022"/>
              <a:gd name="T20" fmla="*/ 570 w 2692"/>
              <a:gd name="T21" fmla="*/ 949 h 1022"/>
              <a:gd name="T22" fmla="*/ 623 w 2692"/>
              <a:gd name="T23" fmla="*/ 982 h 1022"/>
              <a:gd name="T24" fmla="*/ 676 w 2692"/>
              <a:gd name="T25" fmla="*/ 1022 h 1022"/>
              <a:gd name="T26" fmla="*/ 729 w 2692"/>
              <a:gd name="T27" fmla="*/ 994 h 1022"/>
              <a:gd name="T28" fmla="*/ 781 w 2692"/>
              <a:gd name="T29" fmla="*/ 987 h 1022"/>
              <a:gd name="T30" fmla="*/ 834 w 2692"/>
              <a:gd name="T31" fmla="*/ 1000 h 1022"/>
              <a:gd name="T32" fmla="*/ 887 w 2692"/>
              <a:gd name="T33" fmla="*/ 1022 h 1022"/>
              <a:gd name="T34" fmla="*/ 940 w 2692"/>
              <a:gd name="T35" fmla="*/ 1003 h 1022"/>
              <a:gd name="T36" fmla="*/ 993 w 2692"/>
              <a:gd name="T37" fmla="*/ 998 h 1022"/>
              <a:gd name="T38" fmla="*/ 1045 w 2692"/>
              <a:gd name="T39" fmla="*/ 1006 h 1022"/>
              <a:gd name="T40" fmla="*/ 1098 w 2692"/>
              <a:gd name="T41" fmla="*/ 1022 h 1022"/>
              <a:gd name="T42" fmla="*/ 1151 w 2692"/>
              <a:gd name="T43" fmla="*/ 1008 h 1022"/>
              <a:gd name="T44" fmla="*/ 1204 w 2692"/>
              <a:gd name="T45" fmla="*/ 1003 h 1022"/>
              <a:gd name="T46" fmla="*/ 1257 w 2692"/>
              <a:gd name="T47" fmla="*/ 1009 h 1022"/>
              <a:gd name="T48" fmla="*/ 1309 w 2692"/>
              <a:gd name="T49" fmla="*/ 1022 h 1022"/>
              <a:gd name="T50" fmla="*/ 1362 w 2692"/>
              <a:gd name="T51" fmla="*/ 1010 h 1022"/>
              <a:gd name="T52" fmla="*/ 1415 w 2692"/>
              <a:gd name="T53" fmla="*/ 1005 h 1022"/>
              <a:gd name="T54" fmla="*/ 1468 w 2692"/>
              <a:gd name="T55" fmla="*/ 1010 h 1022"/>
              <a:gd name="T56" fmla="*/ 1520 w 2692"/>
              <a:gd name="T57" fmla="*/ 1022 h 1022"/>
              <a:gd name="T58" fmla="*/ 1573 w 2692"/>
              <a:gd name="T59" fmla="*/ 1011 h 1022"/>
              <a:gd name="T60" fmla="*/ 1626 w 2692"/>
              <a:gd name="T61" fmla="*/ 1006 h 1022"/>
              <a:gd name="T62" fmla="*/ 1679 w 2692"/>
              <a:gd name="T63" fmla="*/ 1011 h 1022"/>
              <a:gd name="T64" fmla="*/ 1732 w 2692"/>
              <a:gd name="T65" fmla="*/ 1022 h 1022"/>
              <a:gd name="T66" fmla="*/ 1784 w 2692"/>
              <a:gd name="T67" fmla="*/ 1011 h 1022"/>
              <a:gd name="T68" fmla="*/ 1837 w 2692"/>
              <a:gd name="T69" fmla="*/ 1006 h 1022"/>
              <a:gd name="T70" fmla="*/ 1890 w 2692"/>
              <a:gd name="T71" fmla="*/ 1011 h 1022"/>
              <a:gd name="T72" fmla="*/ 1943 w 2692"/>
              <a:gd name="T73" fmla="*/ 1022 h 1022"/>
              <a:gd name="T74" fmla="*/ 1995 w 2692"/>
              <a:gd name="T75" fmla="*/ 1010 h 1022"/>
              <a:gd name="T76" fmla="*/ 2048 w 2692"/>
              <a:gd name="T77" fmla="*/ 1005 h 1022"/>
              <a:gd name="T78" fmla="*/ 2101 w 2692"/>
              <a:gd name="T79" fmla="*/ 1010 h 1022"/>
              <a:gd name="T80" fmla="*/ 2154 w 2692"/>
              <a:gd name="T81" fmla="*/ 1022 h 1022"/>
              <a:gd name="T82" fmla="*/ 2207 w 2692"/>
              <a:gd name="T83" fmla="*/ 1009 h 1022"/>
              <a:gd name="T84" fmla="*/ 2259 w 2692"/>
              <a:gd name="T85" fmla="*/ 1003 h 1022"/>
              <a:gd name="T86" fmla="*/ 2312 w 2692"/>
              <a:gd name="T87" fmla="*/ 1008 h 1022"/>
              <a:gd name="T88" fmla="*/ 2365 w 2692"/>
              <a:gd name="T89" fmla="*/ 1022 h 1022"/>
              <a:gd name="T90" fmla="*/ 2418 w 2692"/>
              <a:gd name="T91" fmla="*/ 1006 h 1022"/>
              <a:gd name="T92" fmla="*/ 2470 w 2692"/>
              <a:gd name="T93" fmla="*/ 998 h 1022"/>
              <a:gd name="T94" fmla="*/ 2523 w 2692"/>
              <a:gd name="T95" fmla="*/ 1003 h 1022"/>
              <a:gd name="T96" fmla="*/ 2576 w 2692"/>
              <a:gd name="T97" fmla="*/ 1022 h 1022"/>
              <a:gd name="T98" fmla="*/ 2629 w 2692"/>
              <a:gd name="T99" fmla="*/ 1000 h 1022"/>
              <a:gd name="T100" fmla="*/ 2682 w 2692"/>
              <a:gd name="T101" fmla="*/ 987 h 10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</a:cxnLst>
            <a:rect l="0" t="0" r="r" b="b"/>
            <a:pathLst>
              <a:path w="2692" h="1022">
                <a:moveTo>
                  <a:pt x="0" y="1022"/>
                </a:moveTo>
                <a:lnTo>
                  <a:pt x="11" y="995"/>
                </a:lnTo>
                <a:lnTo>
                  <a:pt x="21" y="983"/>
                </a:lnTo>
                <a:lnTo>
                  <a:pt x="32" y="994"/>
                </a:lnTo>
                <a:lnTo>
                  <a:pt x="42" y="1022"/>
                </a:lnTo>
                <a:lnTo>
                  <a:pt x="53" y="992"/>
                </a:lnTo>
                <a:lnTo>
                  <a:pt x="64" y="978"/>
                </a:lnTo>
                <a:lnTo>
                  <a:pt x="74" y="990"/>
                </a:lnTo>
                <a:lnTo>
                  <a:pt x="85" y="1022"/>
                </a:lnTo>
                <a:lnTo>
                  <a:pt x="95" y="987"/>
                </a:lnTo>
                <a:lnTo>
                  <a:pt x="106" y="971"/>
                </a:lnTo>
                <a:lnTo>
                  <a:pt x="116" y="985"/>
                </a:lnTo>
                <a:lnTo>
                  <a:pt x="127" y="1022"/>
                </a:lnTo>
                <a:lnTo>
                  <a:pt x="137" y="982"/>
                </a:lnTo>
                <a:lnTo>
                  <a:pt x="148" y="962"/>
                </a:lnTo>
                <a:lnTo>
                  <a:pt x="159" y="978"/>
                </a:lnTo>
                <a:lnTo>
                  <a:pt x="169" y="1022"/>
                </a:lnTo>
                <a:lnTo>
                  <a:pt x="180" y="973"/>
                </a:lnTo>
                <a:lnTo>
                  <a:pt x="190" y="949"/>
                </a:lnTo>
                <a:lnTo>
                  <a:pt x="201" y="968"/>
                </a:lnTo>
                <a:lnTo>
                  <a:pt x="211" y="1022"/>
                </a:lnTo>
                <a:lnTo>
                  <a:pt x="222" y="961"/>
                </a:lnTo>
                <a:lnTo>
                  <a:pt x="232" y="929"/>
                </a:lnTo>
                <a:lnTo>
                  <a:pt x="243" y="951"/>
                </a:lnTo>
                <a:lnTo>
                  <a:pt x="254" y="1022"/>
                </a:lnTo>
                <a:lnTo>
                  <a:pt x="264" y="938"/>
                </a:lnTo>
                <a:lnTo>
                  <a:pt x="275" y="892"/>
                </a:lnTo>
                <a:lnTo>
                  <a:pt x="285" y="920"/>
                </a:lnTo>
                <a:lnTo>
                  <a:pt x="296" y="1022"/>
                </a:lnTo>
                <a:lnTo>
                  <a:pt x="306" y="891"/>
                </a:lnTo>
                <a:lnTo>
                  <a:pt x="317" y="805"/>
                </a:lnTo>
                <a:lnTo>
                  <a:pt x="328" y="838"/>
                </a:lnTo>
                <a:lnTo>
                  <a:pt x="338" y="1022"/>
                </a:lnTo>
                <a:lnTo>
                  <a:pt x="349" y="715"/>
                </a:lnTo>
                <a:lnTo>
                  <a:pt x="359" y="371"/>
                </a:lnTo>
                <a:lnTo>
                  <a:pt x="370" y="102"/>
                </a:lnTo>
                <a:lnTo>
                  <a:pt x="380" y="0"/>
                </a:lnTo>
                <a:lnTo>
                  <a:pt x="391" y="102"/>
                </a:lnTo>
                <a:lnTo>
                  <a:pt x="401" y="371"/>
                </a:lnTo>
                <a:lnTo>
                  <a:pt x="412" y="715"/>
                </a:lnTo>
                <a:lnTo>
                  <a:pt x="423" y="1022"/>
                </a:lnTo>
                <a:lnTo>
                  <a:pt x="433" y="838"/>
                </a:lnTo>
                <a:lnTo>
                  <a:pt x="444" y="805"/>
                </a:lnTo>
                <a:lnTo>
                  <a:pt x="454" y="891"/>
                </a:lnTo>
                <a:lnTo>
                  <a:pt x="465" y="1022"/>
                </a:lnTo>
                <a:lnTo>
                  <a:pt x="475" y="920"/>
                </a:lnTo>
                <a:lnTo>
                  <a:pt x="486" y="892"/>
                </a:lnTo>
                <a:lnTo>
                  <a:pt x="496" y="938"/>
                </a:lnTo>
                <a:lnTo>
                  <a:pt x="507" y="1022"/>
                </a:lnTo>
                <a:lnTo>
                  <a:pt x="517" y="951"/>
                </a:lnTo>
                <a:lnTo>
                  <a:pt x="528" y="929"/>
                </a:lnTo>
                <a:lnTo>
                  <a:pt x="539" y="961"/>
                </a:lnTo>
                <a:lnTo>
                  <a:pt x="549" y="1022"/>
                </a:lnTo>
                <a:lnTo>
                  <a:pt x="560" y="968"/>
                </a:lnTo>
                <a:lnTo>
                  <a:pt x="570" y="949"/>
                </a:lnTo>
                <a:lnTo>
                  <a:pt x="581" y="973"/>
                </a:lnTo>
                <a:lnTo>
                  <a:pt x="591" y="1022"/>
                </a:lnTo>
                <a:lnTo>
                  <a:pt x="602" y="978"/>
                </a:lnTo>
                <a:lnTo>
                  <a:pt x="612" y="962"/>
                </a:lnTo>
                <a:lnTo>
                  <a:pt x="623" y="982"/>
                </a:lnTo>
                <a:lnTo>
                  <a:pt x="634" y="1022"/>
                </a:lnTo>
                <a:lnTo>
                  <a:pt x="644" y="985"/>
                </a:lnTo>
                <a:lnTo>
                  <a:pt x="655" y="971"/>
                </a:lnTo>
                <a:lnTo>
                  <a:pt x="665" y="987"/>
                </a:lnTo>
                <a:lnTo>
                  <a:pt x="676" y="1022"/>
                </a:lnTo>
                <a:lnTo>
                  <a:pt x="686" y="990"/>
                </a:lnTo>
                <a:lnTo>
                  <a:pt x="697" y="978"/>
                </a:lnTo>
                <a:lnTo>
                  <a:pt x="708" y="992"/>
                </a:lnTo>
                <a:lnTo>
                  <a:pt x="718" y="1022"/>
                </a:lnTo>
                <a:lnTo>
                  <a:pt x="729" y="994"/>
                </a:lnTo>
                <a:lnTo>
                  <a:pt x="739" y="983"/>
                </a:lnTo>
                <a:lnTo>
                  <a:pt x="750" y="995"/>
                </a:lnTo>
                <a:lnTo>
                  <a:pt x="760" y="1022"/>
                </a:lnTo>
                <a:lnTo>
                  <a:pt x="771" y="996"/>
                </a:lnTo>
                <a:lnTo>
                  <a:pt x="781" y="987"/>
                </a:lnTo>
                <a:lnTo>
                  <a:pt x="792" y="998"/>
                </a:lnTo>
                <a:lnTo>
                  <a:pt x="803" y="1022"/>
                </a:lnTo>
                <a:lnTo>
                  <a:pt x="813" y="999"/>
                </a:lnTo>
                <a:lnTo>
                  <a:pt x="824" y="990"/>
                </a:lnTo>
                <a:lnTo>
                  <a:pt x="834" y="1000"/>
                </a:lnTo>
                <a:lnTo>
                  <a:pt x="845" y="1022"/>
                </a:lnTo>
                <a:lnTo>
                  <a:pt x="855" y="1001"/>
                </a:lnTo>
                <a:lnTo>
                  <a:pt x="866" y="992"/>
                </a:lnTo>
                <a:lnTo>
                  <a:pt x="876" y="1002"/>
                </a:lnTo>
                <a:lnTo>
                  <a:pt x="887" y="1022"/>
                </a:lnTo>
                <a:lnTo>
                  <a:pt x="898" y="1002"/>
                </a:lnTo>
                <a:lnTo>
                  <a:pt x="908" y="994"/>
                </a:lnTo>
                <a:lnTo>
                  <a:pt x="919" y="1003"/>
                </a:lnTo>
                <a:lnTo>
                  <a:pt x="929" y="1022"/>
                </a:lnTo>
                <a:lnTo>
                  <a:pt x="940" y="1003"/>
                </a:lnTo>
                <a:lnTo>
                  <a:pt x="950" y="996"/>
                </a:lnTo>
                <a:lnTo>
                  <a:pt x="961" y="1004"/>
                </a:lnTo>
                <a:lnTo>
                  <a:pt x="971" y="1022"/>
                </a:lnTo>
                <a:lnTo>
                  <a:pt x="982" y="1005"/>
                </a:lnTo>
                <a:lnTo>
                  <a:pt x="993" y="998"/>
                </a:lnTo>
                <a:lnTo>
                  <a:pt x="1003" y="1005"/>
                </a:lnTo>
                <a:lnTo>
                  <a:pt x="1014" y="1022"/>
                </a:lnTo>
                <a:lnTo>
                  <a:pt x="1024" y="1006"/>
                </a:lnTo>
                <a:lnTo>
                  <a:pt x="1035" y="999"/>
                </a:lnTo>
                <a:lnTo>
                  <a:pt x="1045" y="1006"/>
                </a:lnTo>
                <a:lnTo>
                  <a:pt x="1056" y="1022"/>
                </a:lnTo>
                <a:lnTo>
                  <a:pt x="1066" y="1006"/>
                </a:lnTo>
                <a:lnTo>
                  <a:pt x="1077" y="1000"/>
                </a:lnTo>
                <a:lnTo>
                  <a:pt x="1088" y="1007"/>
                </a:lnTo>
                <a:lnTo>
                  <a:pt x="1098" y="1022"/>
                </a:lnTo>
                <a:lnTo>
                  <a:pt x="1109" y="1007"/>
                </a:lnTo>
                <a:lnTo>
                  <a:pt x="1119" y="1001"/>
                </a:lnTo>
                <a:lnTo>
                  <a:pt x="1130" y="1007"/>
                </a:lnTo>
                <a:lnTo>
                  <a:pt x="1140" y="1022"/>
                </a:lnTo>
                <a:lnTo>
                  <a:pt x="1151" y="1008"/>
                </a:lnTo>
                <a:lnTo>
                  <a:pt x="1161" y="1002"/>
                </a:lnTo>
                <a:lnTo>
                  <a:pt x="1172" y="1008"/>
                </a:lnTo>
                <a:lnTo>
                  <a:pt x="1183" y="1022"/>
                </a:lnTo>
                <a:lnTo>
                  <a:pt x="1193" y="1008"/>
                </a:lnTo>
                <a:lnTo>
                  <a:pt x="1204" y="1003"/>
                </a:lnTo>
                <a:lnTo>
                  <a:pt x="1214" y="1009"/>
                </a:lnTo>
                <a:lnTo>
                  <a:pt x="1225" y="1022"/>
                </a:lnTo>
                <a:lnTo>
                  <a:pt x="1235" y="1009"/>
                </a:lnTo>
                <a:lnTo>
                  <a:pt x="1246" y="1003"/>
                </a:lnTo>
                <a:lnTo>
                  <a:pt x="1257" y="1009"/>
                </a:lnTo>
                <a:lnTo>
                  <a:pt x="1267" y="1022"/>
                </a:lnTo>
                <a:lnTo>
                  <a:pt x="1278" y="1009"/>
                </a:lnTo>
                <a:lnTo>
                  <a:pt x="1288" y="1004"/>
                </a:lnTo>
                <a:lnTo>
                  <a:pt x="1299" y="1009"/>
                </a:lnTo>
                <a:lnTo>
                  <a:pt x="1309" y="1022"/>
                </a:lnTo>
                <a:lnTo>
                  <a:pt x="1320" y="1010"/>
                </a:lnTo>
                <a:lnTo>
                  <a:pt x="1330" y="1004"/>
                </a:lnTo>
                <a:lnTo>
                  <a:pt x="1341" y="1010"/>
                </a:lnTo>
                <a:lnTo>
                  <a:pt x="1352" y="1022"/>
                </a:lnTo>
                <a:lnTo>
                  <a:pt x="1362" y="1010"/>
                </a:lnTo>
                <a:lnTo>
                  <a:pt x="1373" y="1005"/>
                </a:lnTo>
                <a:lnTo>
                  <a:pt x="1383" y="1010"/>
                </a:lnTo>
                <a:lnTo>
                  <a:pt x="1394" y="1022"/>
                </a:lnTo>
                <a:lnTo>
                  <a:pt x="1404" y="1010"/>
                </a:lnTo>
                <a:lnTo>
                  <a:pt x="1415" y="1005"/>
                </a:lnTo>
                <a:lnTo>
                  <a:pt x="1425" y="1010"/>
                </a:lnTo>
                <a:lnTo>
                  <a:pt x="1436" y="1022"/>
                </a:lnTo>
                <a:lnTo>
                  <a:pt x="1446" y="1010"/>
                </a:lnTo>
                <a:lnTo>
                  <a:pt x="1457" y="1005"/>
                </a:lnTo>
                <a:lnTo>
                  <a:pt x="1468" y="1010"/>
                </a:lnTo>
                <a:lnTo>
                  <a:pt x="1478" y="1022"/>
                </a:lnTo>
                <a:lnTo>
                  <a:pt x="1489" y="1010"/>
                </a:lnTo>
                <a:lnTo>
                  <a:pt x="1499" y="1006"/>
                </a:lnTo>
                <a:lnTo>
                  <a:pt x="1510" y="1010"/>
                </a:lnTo>
                <a:lnTo>
                  <a:pt x="1520" y="1022"/>
                </a:lnTo>
                <a:lnTo>
                  <a:pt x="1531" y="1010"/>
                </a:lnTo>
                <a:lnTo>
                  <a:pt x="1541" y="1006"/>
                </a:lnTo>
                <a:lnTo>
                  <a:pt x="1552" y="1011"/>
                </a:lnTo>
                <a:lnTo>
                  <a:pt x="1563" y="1022"/>
                </a:lnTo>
                <a:lnTo>
                  <a:pt x="1573" y="1011"/>
                </a:lnTo>
                <a:lnTo>
                  <a:pt x="1584" y="1006"/>
                </a:lnTo>
                <a:lnTo>
                  <a:pt x="1594" y="1011"/>
                </a:lnTo>
                <a:lnTo>
                  <a:pt x="1605" y="1022"/>
                </a:lnTo>
                <a:lnTo>
                  <a:pt x="1615" y="1011"/>
                </a:lnTo>
                <a:lnTo>
                  <a:pt x="1626" y="1006"/>
                </a:lnTo>
                <a:lnTo>
                  <a:pt x="1637" y="1011"/>
                </a:lnTo>
                <a:lnTo>
                  <a:pt x="1647" y="1022"/>
                </a:lnTo>
                <a:lnTo>
                  <a:pt x="1658" y="1011"/>
                </a:lnTo>
                <a:lnTo>
                  <a:pt x="1668" y="1006"/>
                </a:lnTo>
                <a:lnTo>
                  <a:pt x="1679" y="1011"/>
                </a:lnTo>
                <a:lnTo>
                  <a:pt x="1689" y="1022"/>
                </a:lnTo>
                <a:lnTo>
                  <a:pt x="1700" y="1011"/>
                </a:lnTo>
                <a:lnTo>
                  <a:pt x="1710" y="1006"/>
                </a:lnTo>
                <a:lnTo>
                  <a:pt x="1721" y="1011"/>
                </a:lnTo>
                <a:lnTo>
                  <a:pt x="1732" y="1022"/>
                </a:lnTo>
                <a:lnTo>
                  <a:pt x="1742" y="1011"/>
                </a:lnTo>
                <a:lnTo>
                  <a:pt x="1753" y="1006"/>
                </a:lnTo>
                <a:lnTo>
                  <a:pt x="1763" y="1011"/>
                </a:lnTo>
                <a:lnTo>
                  <a:pt x="1774" y="1022"/>
                </a:lnTo>
                <a:lnTo>
                  <a:pt x="1784" y="1011"/>
                </a:lnTo>
                <a:lnTo>
                  <a:pt x="1795" y="1006"/>
                </a:lnTo>
                <a:lnTo>
                  <a:pt x="1805" y="1011"/>
                </a:lnTo>
                <a:lnTo>
                  <a:pt x="1816" y="1022"/>
                </a:lnTo>
                <a:lnTo>
                  <a:pt x="1827" y="1011"/>
                </a:lnTo>
                <a:lnTo>
                  <a:pt x="1837" y="1006"/>
                </a:lnTo>
                <a:lnTo>
                  <a:pt x="1848" y="1011"/>
                </a:lnTo>
                <a:lnTo>
                  <a:pt x="1858" y="1022"/>
                </a:lnTo>
                <a:lnTo>
                  <a:pt x="1869" y="1011"/>
                </a:lnTo>
                <a:lnTo>
                  <a:pt x="1879" y="1006"/>
                </a:lnTo>
                <a:lnTo>
                  <a:pt x="1890" y="1011"/>
                </a:lnTo>
                <a:lnTo>
                  <a:pt x="1900" y="1022"/>
                </a:lnTo>
                <a:lnTo>
                  <a:pt x="1911" y="1011"/>
                </a:lnTo>
                <a:lnTo>
                  <a:pt x="1921" y="1006"/>
                </a:lnTo>
                <a:lnTo>
                  <a:pt x="1932" y="1010"/>
                </a:lnTo>
                <a:lnTo>
                  <a:pt x="1943" y="1022"/>
                </a:lnTo>
                <a:lnTo>
                  <a:pt x="1953" y="1010"/>
                </a:lnTo>
                <a:lnTo>
                  <a:pt x="1964" y="1006"/>
                </a:lnTo>
                <a:lnTo>
                  <a:pt x="1974" y="1010"/>
                </a:lnTo>
                <a:lnTo>
                  <a:pt x="1985" y="1022"/>
                </a:lnTo>
                <a:lnTo>
                  <a:pt x="1995" y="1010"/>
                </a:lnTo>
                <a:lnTo>
                  <a:pt x="2006" y="1005"/>
                </a:lnTo>
                <a:lnTo>
                  <a:pt x="2017" y="1010"/>
                </a:lnTo>
                <a:lnTo>
                  <a:pt x="2027" y="1022"/>
                </a:lnTo>
                <a:lnTo>
                  <a:pt x="2038" y="1010"/>
                </a:lnTo>
                <a:lnTo>
                  <a:pt x="2048" y="1005"/>
                </a:lnTo>
                <a:lnTo>
                  <a:pt x="2059" y="1010"/>
                </a:lnTo>
                <a:lnTo>
                  <a:pt x="2069" y="1022"/>
                </a:lnTo>
                <a:lnTo>
                  <a:pt x="2080" y="1010"/>
                </a:lnTo>
                <a:lnTo>
                  <a:pt x="2090" y="1005"/>
                </a:lnTo>
                <a:lnTo>
                  <a:pt x="2101" y="1010"/>
                </a:lnTo>
                <a:lnTo>
                  <a:pt x="2112" y="1022"/>
                </a:lnTo>
                <a:lnTo>
                  <a:pt x="2122" y="1010"/>
                </a:lnTo>
                <a:lnTo>
                  <a:pt x="2133" y="1004"/>
                </a:lnTo>
                <a:lnTo>
                  <a:pt x="2143" y="1010"/>
                </a:lnTo>
                <a:lnTo>
                  <a:pt x="2154" y="1022"/>
                </a:lnTo>
                <a:lnTo>
                  <a:pt x="2164" y="1009"/>
                </a:lnTo>
                <a:lnTo>
                  <a:pt x="2175" y="1004"/>
                </a:lnTo>
                <a:lnTo>
                  <a:pt x="2186" y="1009"/>
                </a:lnTo>
                <a:lnTo>
                  <a:pt x="2196" y="1022"/>
                </a:lnTo>
                <a:lnTo>
                  <a:pt x="2207" y="1009"/>
                </a:lnTo>
                <a:lnTo>
                  <a:pt x="2217" y="1003"/>
                </a:lnTo>
                <a:lnTo>
                  <a:pt x="2228" y="1009"/>
                </a:lnTo>
                <a:lnTo>
                  <a:pt x="2238" y="1022"/>
                </a:lnTo>
                <a:lnTo>
                  <a:pt x="2249" y="1009"/>
                </a:lnTo>
                <a:lnTo>
                  <a:pt x="2259" y="1003"/>
                </a:lnTo>
                <a:lnTo>
                  <a:pt x="2270" y="1008"/>
                </a:lnTo>
                <a:lnTo>
                  <a:pt x="2280" y="1022"/>
                </a:lnTo>
                <a:lnTo>
                  <a:pt x="2291" y="1008"/>
                </a:lnTo>
                <a:lnTo>
                  <a:pt x="2302" y="1002"/>
                </a:lnTo>
                <a:lnTo>
                  <a:pt x="2312" y="1008"/>
                </a:lnTo>
                <a:lnTo>
                  <a:pt x="2323" y="1022"/>
                </a:lnTo>
                <a:lnTo>
                  <a:pt x="2333" y="1007"/>
                </a:lnTo>
                <a:lnTo>
                  <a:pt x="2344" y="1001"/>
                </a:lnTo>
                <a:lnTo>
                  <a:pt x="2354" y="1007"/>
                </a:lnTo>
                <a:lnTo>
                  <a:pt x="2365" y="1022"/>
                </a:lnTo>
                <a:lnTo>
                  <a:pt x="2375" y="1007"/>
                </a:lnTo>
                <a:lnTo>
                  <a:pt x="2386" y="1000"/>
                </a:lnTo>
                <a:lnTo>
                  <a:pt x="2397" y="1006"/>
                </a:lnTo>
                <a:lnTo>
                  <a:pt x="2407" y="1022"/>
                </a:lnTo>
                <a:lnTo>
                  <a:pt x="2418" y="1006"/>
                </a:lnTo>
                <a:lnTo>
                  <a:pt x="2428" y="999"/>
                </a:lnTo>
                <a:lnTo>
                  <a:pt x="2439" y="1006"/>
                </a:lnTo>
                <a:lnTo>
                  <a:pt x="2449" y="1022"/>
                </a:lnTo>
                <a:lnTo>
                  <a:pt x="2460" y="1005"/>
                </a:lnTo>
                <a:lnTo>
                  <a:pt x="2470" y="998"/>
                </a:lnTo>
                <a:lnTo>
                  <a:pt x="2481" y="1005"/>
                </a:lnTo>
                <a:lnTo>
                  <a:pt x="2492" y="1022"/>
                </a:lnTo>
                <a:lnTo>
                  <a:pt x="2502" y="1004"/>
                </a:lnTo>
                <a:lnTo>
                  <a:pt x="2513" y="996"/>
                </a:lnTo>
                <a:lnTo>
                  <a:pt x="2523" y="1003"/>
                </a:lnTo>
                <a:lnTo>
                  <a:pt x="2534" y="1022"/>
                </a:lnTo>
                <a:lnTo>
                  <a:pt x="2544" y="1003"/>
                </a:lnTo>
                <a:lnTo>
                  <a:pt x="2555" y="994"/>
                </a:lnTo>
                <a:lnTo>
                  <a:pt x="2566" y="1002"/>
                </a:lnTo>
                <a:lnTo>
                  <a:pt x="2576" y="1022"/>
                </a:lnTo>
                <a:lnTo>
                  <a:pt x="2587" y="1002"/>
                </a:lnTo>
                <a:lnTo>
                  <a:pt x="2597" y="992"/>
                </a:lnTo>
                <a:lnTo>
                  <a:pt x="2608" y="1001"/>
                </a:lnTo>
                <a:lnTo>
                  <a:pt x="2618" y="1022"/>
                </a:lnTo>
                <a:lnTo>
                  <a:pt x="2629" y="1000"/>
                </a:lnTo>
                <a:lnTo>
                  <a:pt x="2639" y="990"/>
                </a:lnTo>
                <a:lnTo>
                  <a:pt x="2650" y="999"/>
                </a:lnTo>
                <a:lnTo>
                  <a:pt x="2661" y="1022"/>
                </a:lnTo>
                <a:lnTo>
                  <a:pt x="2671" y="998"/>
                </a:lnTo>
                <a:lnTo>
                  <a:pt x="2682" y="987"/>
                </a:lnTo>
                <a:lnTo>
                  <a:pt x="2692" y="996"/>
                </a:lnTo>
              </a:path>
            </a:pathLst>
          </a:custGeom>
          <a:noFill/>
          <a:ln w="3175" cap="flat">
            <a:solidFill>
              <a:srgbClr val="00B05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768" name="Group 767"/>
          <p:cNvGrpSpPr/>
          <p:nvPr/>
        </p:nvGrpSpPr>
        <p:grpSpPr>
          <a:xfrm>
            <a:off x="5377937" y="5929163"/>
            <a:ext cx="2672064" cy="234037"/>
            <a:chOff x="5470826" y="3552169"/>
            <a:chExt cx="2672064" cy="388395"/>
          </a:xfrm>
        </p:grpSpPr>
        <p:sp>
          <p:nvSpPr>
            <p:cNvPr id="769" name="Freeform 221"/>
            <p:cNvSpPr>
              <a:spLocks/>
            </p:cNvSpPr>
            <p:nvPr/>
          </p:nvSpPr>
          <p:spPr bwMode="auto">
            <a:xfrm>
              <a:off x="5470826" y="3552169"/>
              <a:ext cx="2672064" cy="388395"/>
            </a:xfrm>
            <a:custGeom>
              <a:avLst/>
              <a:gdLst>
                <a:gd name="T0" fmla="*/ 42 w 2692"/>
                <a:gd name="T1" fmla="*/ 1022 h 1022"/>
                <a:gd name="T2" fmla="*/ 95 w 2692"/>
                <a:gd name="T3" fmla="*/ 1011 h 1022"/>
                <a:gd name="T4" fmla="*/ 148 w 2692"/>
                <a:gd name="T5" fmla="*/ 1006 h 1022"/>
                <a:gd name="T6" fmla="*/ 201 w 2692"/>
                <a:gd name="T7" fmla="*/ 1010 h 1022"/>
                <a:gd name="T8" fmla="*/ 254 w 2692"/>
                <a:gd name="T9" fmla="*/ 1022 h 1022"/>
                <a:gd name="T10" fmla="*/ 306 w 2692"/>
                <a:gd name="T11" fmla="*/ 1010 h 1022"/>
                <a:gd name="T12" fmla="*/ 359 w 2692"/>
                <a:gd name="T13" fmla="*/ 1004 h 1022"/>
                <a:gd name="T14" fmla="*/ 412 w 2692"/>
                <a:gd name="T15" fmla="*/ 1009 h 1022"/>
                <a:gd name="T16" fmla="*/ 465 w 2692"/>
                <a:gd name="T17" fmla="*/ 1022 h 1022"/>
                <a:gd name="T18" fmla="*/ 517 w 2692"/>
                <a:gd name="T19" fmla="*/ 1008 h 1022"/>
                <a:gd name="T20" fmla="*/ 570 w 2692"/>
                <a:gd name="T21" fmla="*/ 1001 h 1022"/>
                <a:gd name="T22" fmla="*/ 623 w 2692"/>
                <a:gd name="T23" fmla="*/ 1006 h 1022"/>
                <a:gd name="T24" fmla="*/ 676 w 2692"/>
                <a:gd name="T25" fmla="*/ 1022 h 1022"/>
                <a:gd name="T26" fmla="*/ 729 w 2692"/>
                <a:gd name="T27" fmla="*/ 1004 h 1022"/>
                <a:gd name="T28" fmla="*/ 781 w 2692"/>
                <a:gd name="T29" fmla="*/ 994 h 1022"/>
                <a:gd name="T30" fmla="*/ 834 w 2692"/>
                <a:gd name="T31" fmla="*/ 1001 h 1022"/>
                <a:gd name="T32" fmla="*/ 887 w 2692"/>
                <a:gd name="T33" fmla="*/ 1022 h 1022"/>
                <a:gd name="T34" fmla="*/ 940 w 2692"/>
                <a:gd name="T35" fmla="*/ 995 h 1022"/>
                <a:gd name="T36" fmla="*/ 993 w 2692"/>
                <a:gd name="T37" fmla="*/ 978 h 1022"/>
                <a:gd name="T38" fmla="*/ 1045 w 2692"/>
                <a:gd name="T39" fmla="*/ 985 h 1022"/>
                <a:gd name="T40" fmla="*/ 1098 w 2692"/>
                <a:gd name="T41" fmla="*/ 1022 h 1022"/>
                <a:gd name="T42" fmla="*/ 1151 w 2692"/>
                <a:gd name="T43" fmla="*/ 961 h 1022"/>
                <a:gd name="T44" fmla="*/ 1204 w 2692"/>
                <a:gd name="T45" fmla="*/ 892 h 1022"/>
                <a:gd name="T46" fmla="*/ 1257 w 2692"/>
                <a:gd name="T47" fmla="*/ 838 h 1022"/>
                <a:gd name="T48" fmla="*/ 1309 w 2692"/>
                <a:gd name="T49" fmla="*/ 0 h 1022"/>
                <a:gd name="T50" fmla="*/ 1362 w 2692"/>
                <a:gd name="T51" fmla="*/ 838 h 1022"/>
                <a:gd name="T52" fmla="*/ 1415 w 2692"/>
                <a:gd name="T53" fmla="*/ 892 h 1022"/>
                <a:gd name="T54" fmla="*/ 1468 w 2692"/>
                <a:gd name="T55" fmla="*/ 961 h 1022"/>
                <a:gd name="T56" fmla="*/ 1520 w 2692"/>
                <a:gd name="T57" fmla="*/ 1022 h 1022"/>
                <a:gd name="T58" fmla="*/ 1573 w 2692"/>
                <a:gd name="T59" fmla="*/ 985 h 1022"/>
                <a:gd name="T60" fmla="*/ 1626 w 2692"/>
                <a:gd name="T61" fmla="*/ 978 h 1022"/>
                <a:gd name="T62" fmla="*/ 1679 w 2692"/>
                <a:gd name="T63" fmla="*/ 995 h 1022"/>
                <a:gd name="T64" fmla="*/ 1732 w 2692"/>
                <a:gd name="T65" fmla="*/ 1022 h 1022"/>
                <a:gd name="T66" fmla="*/ 1784 w 2692"/>
                <a:gd name="T67" fmla="*/ 1001 h 1022"/>
                <a:gd name="T68" fmla="*/ 1837 w 2692"/>
                <a:gd name="T69" fmla="*/ 994 h 1022"/>
                <a:gd name="T70" fmla="*/ 1890 w 2692"/>
                <a:gd name="T71" fmla="*/ 1004 h 1022"/>
                <a:gd name="T72" fmla="*/ 1943 w 2692"/>
                <a:gd name="T73" fmla="*/ 1022 h 1022"/>
                <a:gd name="T74" fmla="*/ 1995 w 2692"/>
                <a:gd name="T75" fmla="*/ 1006 h 1022"/>
                <a:gd name="T76" fmla="*/ 2048 w 2692"/>
                <a:gd name="T77" fmla="*/ 1001 h 1022"/>
                <a:gd name="T78" fmla="*/ 2101 w 2692"/>
                <a:gd name="T79" fmla="*/ 1008 h 1022"/>
                <a:gd name="T80" fmla="*/ 2154 w 2692"/>
                <a:gd name="T81" fmla="*/ 1022 h 1022"/>
                <a:gd name="T82" fmla="*/ 2207 w 2692"/>
                <a:gd name="T83" fmla="*/ 1009 h 1022"/>
                <a:gd name="T84" fmla="*/ 2259 w 2692"/>
                <a:gd name="T85" fmla="*/ 1004 h 1022"/>
                <a:gd name="T86" fmla="*/ 2312 w 2692"/>
                <a:gd name="T87" fmla="*/ 1010 h 1022"/>
                <a:gd name="T88" fmla="*/ 2365 w 2692"/>
                <a:gd name="T89" fmla="*/ 1022 h 1022"/>
                <a:gd name="T90" fmla="*/ 2418 w 2692"/>
                <a:gd name="T91" fmla="*/ 1010 h 1022"/>
                <a:gd name="T92" fmla="*/ 2470 w 2692"/>
                <a:gd name="T93" fmla="*/ 1006 h 1022"/>
                <a:gd name="T94" fmla="*/ 2523 w 2692"/>
                <a:gd name="T95" fmla="*/ 1011 h 1022"/>
                <a:gd name="T96" fmla="*/ 2576 w 2692"/>
                <a:gd name="T97" fmla="*/ 1022 h 1022"/>
                <a:gd name="T98" fmla="*/ 2629 w 2692"/>
                <a:gd name="T99" fmla="*/ 1011 h 1022"/>
                <a:gd name="T100" fmla="*/ 2682 w 2692"/>
                <a:gd name="T101" fmla="*/ 1006 h 10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692" h="1022">
                  <a:moveTo>
                    <a:pt x="0" y="1022"/>
                  </a:moveTo>
                  <a:lnTo>
                    <a:pt x="11" y="1011"/>
                  </a:lnTo>
                  <a:lnTo>
                    <a:pt x="21" y="1006"/>
                  </a:lnTo>
                  <a:lnTo>
                    <a:pt x="32" y="1011"/>
                  </a:lnTo>
                  <a:lnTo>
                    <a:pt x="42" y="1022"/>
                  </a:lnTo>
                  <a:lnTo>
                    <a:pt x="53" y="1011"/>
                  </a:lnTo>
                  <a:lnTo>
                    <a:pt x="64" y="1006"/>
                  </a:lnTo>
                  <a:lnTo>
                    <a:pt x="74" y="1011"/>
                  </a:lnTo>
                  <a:lnTo>
                    <a:pt x="85" y="1022"/>
                  </a:lnTo>
                  <a:lnTo>
                    <a:pt x="95" y="1011"/>
                  </a:lnTo>
                  <a:lnTo>
                    <a:pt x="106" y="1006"/>
                  </a:lnTo>
                  <a:lnTo>
                    <a:pt x="116" y="1011"/>
                  </a:lnTo>
                  <a:lnTo>
                    <a:pt x="127" y="1022"/>
                  </a:lnTo>
                  <a:lnTo>
                    <a:pt x="137" y="1011"/>
                  </a:lnTo>
                  <a:lnTo>
                    <a:pt x="148" y="1006"/>
                  </a:lnTo>
                  <a:lnTo>
                    <a:pt x="159" y="1010"/>
                  </a:lnTo>
                  <a:lnTo>
                    <a:pt x="169" y="1022"/>
                  </a:lnTo>
                  <a:lnTo>
                    <a:pt x="180" y="1010"/>
                  </a:lnTo>
                  <a:lnTo>
                    <a:pt x="190" y="1006"/>
                  </a:lnTo>
                  <a:lnTo>
                    <a:pt x="201" y="1010"/>
                  </a:lnTo>
                  <a:lnTo>
                    <a:pt x="211" y="1022"/>
                  </a:lnTo>
                  <a:lnTo>
                    <a:pt x="222" y="1010"/>
                  </a:lnTo>
                  <a:lnTo>
                    <a:pt x="232" y="1005"/>
                  </a:lnTo>
                  <a:lnTo>
                    <a:pt x="243" y="1010"/>
                  </a:lnTo>
                  <a:lnTo>
                    <a:pt x="254" y="1022"/>
                  </a:lnTo>
                  <a:lnTo>
                    <a:pt x="264" y="1010"/>
                  </a:lnTo>
                  <a:lnTo>
                    <a:pt x="275" y="1005"/>
                  </a:lnTo>
                  <a:lnTo>
                    <a:pt x="285" y="1010"/>
                  </a:lnTo>
                  <a:lnTo>
                    <a:pt x="296" y="1022"/>
                  </a:lnTo>
                  <a:lnTo>
                    <a:pt x="306" y="1010"/>
                  </a:lnTo>
                  <a:lnTo>
                    <a:pt x="317" y="1005"/>
                  </a:lnTo>
                  <a:lnTo>
                    <a:pt x="328" y="1010"/>
                  </a:lnTo>
                  <a:lnTo>
                    <a:pt x="338" y="1022"/>
                  </a:lnTo>
                  <a:lnTo>
                    <a:pt x="349" y="1010"/>
                  </a:lnTo>
                  <a:lnTo>
                    <a:pt x="359" y="1004"/>
                  </a:lnTo>
                  <a:lnTo>
                    <a:pt x="370" y="1010"/>
                  </a:lnTo>
                  <a:lnTo>
                    <a:pt x="380" y="1022"/>
                  </a:lnTo>
                  <a:lnTo>
                    <a:pt x="391" y="1009"/>
                  </a:lnTo>
                  <a:lnTo>
                    <a:pt x="401" y="1004"/>
                  </a:lnTo>
                  <a:lnTo>
                    <a:pt x="412" y="1009"/>
                  </a:lnTo>
                  <a:lnTo>
                    <a:pt x="423" y="1022"/>
                  </a:lnTo>
                  <a:lnTo>
                    <a:pt x="433" y="1009"/>
                  </a:lnTo>
                  <a:lnTo>
                    <a:pt x="444" y="1003"/>
                  </a:lnTo>
                  <a:lnTo>
                    <a:pt x="454" y="1009"/>
                  </a:lnTo>
                  <a:lnTo>
                    <a:pt x="465" y="1022"/>
                  </a:lnTo>
                  <a:lnTo>
                    <a:pt x="475" y="1009"/>
                  </a:lnTo>
                  <a:lnTo>
                    <a:pt x="486" y="1003"/>
                  </a:lnTo>
                  <a:lnTo>
                    <a:pt x="496" y="1008"/>
                  </a:lnTo>
                  <a:lnTo>
                    <a:pt x="507" y="1022"/>
                  </a:lnTo>
                  <a:lnTo>
                    <a:pt x="517" y="1008"/>
                  </a:lnTo>
                  <a:lnTo>
                    <a:pt x="528" y="1002"/>
                  </a:lnTo>
                  <a:lnTo>
                    <a:pt x="539" y="1008"/>
                  </a:lnTo>
                  <a:lnTo>
                    <a:pt x="549" y="1022"/>
                  </a:lnTo>
                  <a:lnTo>
                    <a:pt x="560" y="1007"/>
                  </a:lnTo>
                  <a:lnTo>
                    <a:pt x="570" y="1001"/>
                  </a:lnTo>
                  <a:lnTo>
                    <a:pt x="581" y="1007"/>
                  </a:lnTo>
                  <a:lnTo>
                    <a:pt x="591" y="1022"/>
                  </a:lnTo>
                  <a:lnTo>
                    <a:pt x="602" y="1007"/>
                  </a:lnTo>
                  <a:lnTo>
                    <a:pt x="612" y="1000"/>
                  </a:lnTo>
                  <a:lnTo>
                    <a:pt x="623" y="1006"/>
                  </a:lnTo>
                  <a:lnTo>
                    <a:pt x="634" y="1022"/>
                  </a:lnTo>
                  <a:lnTo>
                    <a:pt x="644" y="1006"/>
                  </a:lnTo>
                  <a:lnTo>
                    <a:pt x="655" y="999"/>
                  </a:lnTo>
                  <a:lnTo>
                    <a:pt x="665" y="1006"/>
                  </a:lnTo>
                  <a:lnTo>
                    <a:pt x="676" y="1022"/>
                  </a:lnTo>
                  <a:lnTo>
                    <a:pt x="686" y="1005"/>
                  </a:lnTo>
                  <a:lnTo>
                    <a:pt x="697" y="998"/>
                  </a:lnTo>
                  <a:lnTo>
                    <a:pt x="708" y="1005"/>
                  </a:lnTo>
                  <a:lnTo>
                    <a:pt x="718" y="1022"/>
                  </a:lnTo>
                  <a:lnTo>
                    <a:pt x="729" y="1004"/>
                  </a:lnTo>
                  <a:lnTo>
                    <a:pt x="739" y="996"/>
                  </a:lnTo>
                  <a:lnTo>
                    <a:pt x="750" y="1003"/>
                  </a:lnTo>
                  <a:lnTo>
                    <a:pt x="760" y="1022"/>
                  </a:lnTo>
                  <a:lnTo>
                    <a:pt x="771" y="1003"/>
                  </a:lnTo>
                  <a:lnTo>
                    <a:pt x="781" y="994"/>
                  </a:lnTo>
                  <a:lnTo>
                    <a:pt x="792" y="1002"/>
                  </a:lnTo>
                  <a:lnTo>
                    <a:pt x="803" y="1022"/>
                  </a:lnTo>
                  <a:lnTo>
                    <a:pt x="813" y="1002"/>
                  </a:lnTo>
                  <a:lnTo>
                    <a:pt x="824" y="992"/>
                  </a:lnTo>
                  <a:lnTo>
                    <a:pt x="834" y="1001"/>
                  </a:lnTo>
                  <a:lnTo>
                    <a:pt x="845" y="1022"/>
                  </a:lnTo>
                  <a:lnTo>
                    <a:pt x="855" y="1000"/>
                  </a:lnTo>
                  <a:lnTo>
                    <a:pt x="866" y="990"/>
                  </a:lnTo>
                  <a:lnTo>
                    <a:pt x="876" y="999"/>
                  </a:lnTo>
                  <a:lnTo>
                    <a:pt x="887" y="1022"/>
                  </a:lnTo>
                  <a:lnTo>
                    <a:pt x="898" y="998"/>
                  </a:lnTo>
                  <a:lnTo>
                    <a:pt x="908" y="987"/>
                  </a:lnTo>
                  <a:lnTo>
                    <a:pt x="919" y="996"/>
                  </a:lnTo>
                  <a:lnTo>
                    <a:pt x="929" y="1022"/>
                  </a:lnTo>
                  <a:lnTo>
                    <a:pt x="940" y="995"/>
                  </a:lnTo>
                  <a:lnTo>
                    <a:pt x="950" y="983"/>
                  </a:lnTo>
                  <a:lnTo>
                    <a:pt x="961" y="994"/>
                  </a:lnTo>
                  <a:lnTo>
                    <a:pt x="971" y="1022"/>
                  </a:lnTo>
                  <a:lnTo>
                    <a:pt x="982" y="992"/>
                  </a:lnTo>
                  <a:lnTo>
                    <a:pt x="993" y="978"/>
                  </a:lnTo>
                  <a:lnTo>
                    <a:pt x="1003" y="990"/>
                  </a:lnTo>
                  <a:lnTo>
                    <a:pt x="1014" y="1022"/>
                  </a:lnTo>
                  <a:lnTo>
                    <a:pt x="1024" y="987"/>
                  </a:lnTo>
                  <a:lnTo>
                    <a:pt x="1035" y="971"/>
                  </a:lnTo>
                  <a:lnTo>
                    <a:pt x="1045" y="985"/>
                  </a:lnTo>
                  <a:lnTo>
                    <a:pt x="1056" y="1022"/>
                  </a:lnTo>
                  <a:lnTo>
                    <a:pt x="1066" y="982"/>
                  </a:lnTo>
                  <a:lnTo>
                    <a:pt x="1077" y="962"/>
                  </a:lnTo>
                  <a:lnTo>
                    <a:pt x="1088" y="978"/>
                  </a:lnTo>
                  <a:lnTo>
                    <a:pt x="1098" y="1022"/>
                  </a:lnTo>
                  <a:lnTo>
                    <a:pt x="1109" y="973"/>
                  </a:lnTo>
                  <a:lnTo>
                    <a:pt x="1119" y="949"/>
                  </a:lnTo>
                  <a:lnTo>
                    <a:pt x="1130" y="968"/>
                  </a:lnTo>
                  <a:lnTo>
                    <a:pt x="1140" y="1022"/>
                  </a:lnTo>
                  <a:lnTo>
                    <a:pt x="1151" y="961"/>
                  </a:lnTo>
                  <a:lnTo>
                    <a:pt x="1161" y="929"/>
                  </a:lnTo>
                  <a:lnTo>
                    <a:pt x="1172" y="951"/>
                  </a:lnTo>
                  <a:lnTo>
                    <a:pt x="1183" y="1022"/>
                  </a:lnTo>
                  <a:lnTo>
                    <a:pt x="1193" y="938"/>
                  </a:lnTo>
                  <a:lnTo>
                    <a:pt x="1204" y="892"/>
                  </a:lnTo>
                  <a:lnTo>
                    <a:pt x="1214" y="920"/>
                  </a:lnTo>
                  <a:lnTo>
                    <a:pt x="1225" y="1022"/>
                  </a:lnTo>
                  <a:lnTo>
                    <a:pt x="1235" y="891"/>
                  </a:lnTo>
                  <a:lnTo>
                    <a:pt x="1246" y="805"/>
                  </a:lnTo>
                  <a:lnTo>
                    <a:pt x="1257" y="838"/>
                  </a:lnTo>
                  <a:lnTo>
                    <a:pt x="1267" y="1022"/>
                  </a:lnTo>
                  <a:lnTo>
                    <a:pt x="1278" y="715"/>
                  </a:lnTo>
                  <a:lnTo>
                    <a:pt x="1288" y="371"/>
                  </a:lnTo>
                  <a:lnTo>
                    <a:pt x="1299" y="102"/>
                  </a:lnTo>
                  <a:lnTo>
                    <a:pt x="1309" y="0"/>
                  </a:lnTo>
                  <a:lnTo>
                    <a:pt x="1320" y="102"/>
                  </a:lnTo>
                  <a:lnTo>
                    <a:pt x="1330" y="371"/>
                  </a:lnTo>
                  <a:lnTo>
                    <a:pt x="1341" y="715"/>
                  </a:lnTo>
                  <a:lnTo>
                    <a:pt x="1352" y="1022"/>
                  </a:lnTo>
                  <a:lnTo>
                    <a:pt x="1362" y="838"/>
                  </a:lnTo>
                  <a:lnTo>
                    <a:pt x="1373" y="805"/>
                  </a:lnTo>
                  <a:lnTo>
                    <a:pt x="1383" y="891"/>
                  </a:lnTo>
                  <a:lnTo>
                    <a:pt x="1394" y="1022"/>
                  </a:lnTo>
                  <a:lnTo>
                    <a:pt x="1404" y="920"/>
                  </a:lnTo>
                  <a:lnTo>
                    <a:pt x="1415" y="892"/>
                  </a:lnTo>
                  <a:lnTo>
                    <a:pt x="1425" y="938"/>
                  </a:lnTo>
                  <a:lnTo>
                    <a:pt x="1436" y="1022"/>
                  </a:lnTo>
                  <a:lnTo>
                    <a:pt x="1446" y="951"/>
                  </a:lnTo>
                  <a:lnTo>
                    <a:pt x="1457" y="929"/>
                  </a:lnTo>
                  <a:lnTo>
                    <a:pt x="1468" y="961"/>
                  </a:lnTo>
                  <a:lnTo>
                    <a:pt x="1478" y="1022"/>
                  </a:lnTo>
                  <a:lnTo>
                    <a:pt x="1489" y="968"/>
                  </a:lnTo>
                  <a:lnTo>
                    <a:pt x="1499" y="949"/>
                  </a:lnTo>
                  <a:lnTo>
                    <a:pt x="1510" y="973"/>
                  </a:lnTo>
                  <a:lnTo>
                    <a:pt x="1520" y="1022"/>
                  </a:lnTo>
                  <a:lnTo>
                    <a:pt x="1531" y="978"/>
                  </a:lnTo>
                  <a:lnTo>
                    <a:pt x="1541" y="962"/>
                  </a:lnTo>
                  <a:lnTo>
                    <a:pt x="1552" y="982"/>
                  </a:lnTo>
                  <a:lnTo>
                    <a:pt x="1563" y="1022"/>
                  </a:lnTo>
                  <a:lnTo>
                    <a:pt x="1573" y="985"/>
                  </a:lnTo>
                  <a:lnTo>
                    <a:pt x="1584" y="971"/>
                  </a:lnTo>
                  <a:lnTo>
                    <a:pt x="1594" y="987"/>
                  </a:lnTo>
                  <a:lnTo>
                    <a:pt x="1605" y="1022"/>
                  </a:lnTo>
                  <a:lnTo>
                    <a:pt x="1615" y="990"/>
                  </a:lnTo>
                  <a:lnTo>
                    <a:pt x="1626" y="978"/>
                  </a:lnTo>
                  <a:lnTo>
                    <a:pt x="1637" y="992"/>
                  </a:lnTo>
                  <a:lnTo>
                    <a:pt x="1647" y="1022"/>
                  </a:lnTo>
                  <a:lnTo>
                    <a:pt x="1658" y="994"/>
                  </a:lnTo>
                  <a:lnTo>
                    <a:pt x="1668" y="983"/>
                  </a:lnTo>
                  <a:lnTo>
                    <a:pt x="1679" y="995"/>
                  </a:lnTo>
                  <a:lnTo>
                    <a:pt x="1689" y="1022"/>
                  </a:lnTo>
                  <a:lnTo>
                    <a:pt x="1700" y="996"/>
                  </a:lnTo>
                  <a:lnTo>
                    <a:pt x="1710" y="987"/>
                  </a:lnTo>
                  <a:lnTo>
                    <a:pt x="1721" y="998"/>
                  </a:lnTo>
                  <a:lnTo>
                    <a:pt x="1732" y="1022"/>
                  </a:lnTo>
                  <a:lnTo>
                    <a:pt x="1742" y="999"/>
                  </a:lnTo>
                  <a:lnTo>
                    <a:pt x="1753" y="990"/>
                  </a:lnTo>
                  <a:lnTo>
                    <a:pt x="1763" y="1000"/>
                  </a:lnTo>
                  <a:lnTo>
                    <a:pt x="1774" y="1022"/>
                  </a:lnTo>
                  <a:lnTo>
                    <a:pt x="1784" y="1001"/>
                  </a:lnTo>
                  <a:lnTo>
                    <a:pt x="1795" y="992"/>
                  </a:lnTo>
                  <a:lnTo>
                    <a:pt x="1805" y="1002"/>
                  </a:lnTo>
                  <a:lnTo>
                    <a:pt x="1816" y="1022"/>
                  </a:lnTo>
                  <a:lnTo>
                    <a:pt x="1827" y="1002"/>
                  </a:lnTo>
                  <a:lnTo>
                    <a:pt x="1837" y="994"/>
                  </a:lnTo>
                  <a:lnTo>
                    <a:pt x="1848" y="1003"/>
                  </a:lnTo>
                  <a:lnTo>
                    <a:pt x="1858" y="1022"/>
                  </a:lnTo>
                  <a:lnTo>
                    <a:pt x="1869" y="1003"/>
                  </a:lnTo>
                  <a:lnTo>
                    <a:pt x="1879" y="996"/>
                  </a:lnTo>
                  <a:lnTo>
                    <a:pt x="1890" y="1004"/>
                  </a:lnTo>
                  <a:lnTo>
                    <a:pt x="1900" y="1022"/>
                  </a:lnTo>
                  <a:lnTo>
                    <a:pt x="1911" y="1005"/>
                  </a:lnTo>
                  <a:lnTo>
                    <a:pt x="1921" y="998"/>
                  </a:lnTo>
                  <a:lnTo>
                    <a:pt x="1932" y="1005"/>
                  </a:lnTo>
                  <a:lnTo>
                    <a:pt x="1943" y="1022"/>
                  </a:lnTo>
                  <a:lnTo>
                    <a:pt x="1953" y="1006"/>
                  </a:lnTo>
                  <a:lnTo>
                    <a:pt x="1964" y="999"/>
                  </a:lnTo>
                  <a:lnTo>
                    <a:pt x="1974" y="1006"/>
                  </a:lnTo>
                  <a:lnTo>
                    <a:pt x="1985" y="1022"/>
                  </a:lnTo>
                  <a:lnTo>
                    <a:pt x="1995" y="1006"/>
                  </a:lnTo>
                  <a:lnTo>
                    <a:pt x="2006" y="1000"/>
                  </a:lnTo>
                  <a:lnTo>
                    <a:pt x="2017" y="1007"/>
                  </a:lnTo>
                  <a:lnTo>
                    <a:pt x="2027" y="1022"/>
                  </a:lnTo>
                  <a:lnTo>
                    <a:pt x="2038" y="1007"/>
                  </a:lnTo>
                  <a:lnTo>
                    <a:pt x="2048" y="1001"/>
                  </a:lnTo>
                  <a:lnTo>
                    <a:pt x="2059" y="1007"/>
                  </a:lnTo>
                  <a:lnTo>
                    <a:pt x="2069" y="1022"/>
                  </a:lnTo>
                  <a:lnTo>
                    <a:pt x="2080" y="1008"/>
                  </a:lnTo>
                  <a:lnTo>
                    <a:pt x="2090" y="1002"/>
                  </a:lnTo>
                  <a:lnTo>
                    <a:pt x="2101" y="1008"/>
                  </a:lnTo>
                  <a:lnTo>
                    <a:pt x="2112" y="1022"/>
                  </a:lnTo>
                  <a:lnTo>
                    <a:pt x="2122" y="1008"/>
                  </a:lnTo>
                  <a:lnTo>
                    <a:pt x="2133" y="1003"/>
                  </a:lnTo>
                  <a:lnTo>
                    <a:pt x="2143" y="1009"/>
                  </a:lnTo>
                  <a:lnTo>
                    <a:pt x="2154" y="1022"/>
                  </a:lnTo>
                  <a:lnTo>
                    <a:pt x="2164" y="1009"/>
                  </a:lnTo>
                  <a:lnTo>
                    <a:pt x="2175" y="1003"/>
                  </a:lnTo>
                  <a:lnTo>
                    <a:pt x="2186" y="1009"/>
                  </a:lnTo>
                  <a:lnTo>
                    <a:pt x="2196" y="1022"/>
                  </a:lnTo>
                  <a:lnTo>
                    <a:pt x="2207" y="1009"/>
                  </a:lnTo>
                  <a:lnTo>
                    <a:pt x="2217" y="1004"/>
                  </a:lnTo>
                  <a:lnTo>
                    <a:pt x="2228" y="1009"/>
                  </a:lnTo>
                  <a:lnTo>
                    <a:pt x="2238" y="1022"/>
                  </a:lnTo>
                  <a:lnTo>
                    <a:pt x="2249" y="1010"/>
                  </a:lnTo>
                  <a:lnTo>
                    <a:pt x="2259" y="1004"/>
                  </a:lnTo>
                  <a:lnTo>
                    <a:pt x="2270" y="1010"/>
                  </a:lnTo>
                  <a:lnTo>
                    <a:pt x="2280" y="1022"/>
                  </a:lnTo>
                  <a:lnTo>
                    <a:pt x="2291" y="1010"/>
                  </a:lnTo>
                  <a:lnTo>
                    <a:pt x="2302" y="1005"/>
                  </a:lnTo>
                  <a:lnTo>
                    <a:pt x="2312" y="1010"/>
                  </a:lnTo>
                  <a:lnTo>
                    <a:pt x="2323" y="1022"/>
                  </a:lnTo>
                  <a:lnTo>
                    <a:pt x="2333" y="1010"/>
                  </a:lnTo>
                  <a:lnTo>
                    <a:pt x="2344" y="1005"/>
                  </a:lnTo>
                  <a:lnTo>
                    <a:pt x="2354" y="1010"/>
                  </a:lnTo>
                  <a:lnTo>
                    <a:pt x="2365" y="1022"/>
                  </a:lnTo>
                  <a:lnTo>
                    <a:pt x="2375" y="1010"/>
                  </a:lnTo>
                  <a:lnTo>
                    <a:pt x="2386" y="1005"/>
                  </a:lnTo>
                  <a:lnTo>
                    <a:pt x="2397" y="1010"/>
                  </a:lnTo>
                  <a:lnTo>
                    <a:pt x="2407" y="1022"/>
                  </a:lnTo>
                  <a:lnTo>
                    <a:pt x="2418" y="1010"/>
                  </a:lnTo>
                  <a:lnTo>
                    <a:pt x="2428" y="1006"/>
                  </a:lnTo>
                  <a:lnTo>
                    <a:pt x="2439" y="1010"/>
                  </a:lnTo>
                  <a:lnTo>
                    <a:pt x="2449" y="1022"/>
                  </a:lnTo>
                  <a:lnTo>
                    <a:pt x="2460" y="1010"/>
                  </a:lnTo>
                  <a:lnTo>
                    <a:pt x="2470" y="1006"/>
                  </a:lnTo>
                  <a:lnTo>
                    <a:pt x="2481" y="1011"/>
                  </a:lnTo>
                  <a:lnTo>
                    <a:pt x="2492" y="1022"/>
                  </a:lnTo>
                  <a:lnTo>
                    <a:pt x="2502" y="1011"/>
                  </a:lnTo>
                  <a:lnTo>
                    <a:pt x="2513" y="1006"/>
                  </a:lnTo>
                  <a:lnTo>
                    <a:pt x="2523" y="1011"/>
                  </a:lnTo>
                  <a:lnTo>
                    <a:pt x="2534" y="1022"/>
                  </a:lnTo>
                  <a:lnTo>
                    <a:pt x="2544" y="1011"/>
                  </a:lnTo>
                  <a:lnTo>
                    <a:pt x="2555" y="1006"/>
                  </a:lnTo>
                  <a:lnTo>
                    <a:pt x="2566" y="1011"/>
                  </a:lnTo>
                  <a:lnTo>
                    <a:pt x="2576" y="1022"/>
                  </a:lnTo>
                  <a:lnTo>
                    <a:pt x="2587" y="1011"/>
                  </a:lnTo>
                  <a:lnTo>
                    <a:pt x="2597" y="1006"/>
                  </a:lnTo>
                  <a:lnTo>
                    <a:pt x="2608" y="1011"/>
                  </a:lnTo>
                  <a:lnTo>
                    <a:pt x="2618" y="1022"/>
                  </a:lnTo>
                  <a:lnTo>
                    <a:pt x="2629" y="1011"/>
                  </a:lnTo>
                  <a:lnTo>
                    <a:pt x="2639" y="1006"/>
                  </a:lnTo>
                  <a:lnTo>
                    <a:pt x="2650" y="1011"/>
                  </a:lnTo>
                  <a:lnTo>
                    <a:pt x="2661" y="1022"/>
                  </a:lnTo>
                  <a:lnTo>
                    <a:pt x="2671" y="1011"/>
                  </a:lnTo>
                  <a:lnTo>
                    <a:pt x="2682" y="1006"/>
                  </a:lnTo>
                  <a:lnTo>
                    <a:pt x="2692" y="1011"/>
                  </a:lnTo>
                </a:path>
              </a:pathLst>
            </a:custGeom>
            <a:noFill/>
            <a:ln w="3175" cap="flat">
              <a:solidFill>
                <a:srgbClr val="00B0F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0" name="Freeform 222"/>
            <p:cNvSpPr>
              <a:spLocks/>
            </p:cNvSpPr>
            <p:nvPr/>
          </p:nvSpPr>
          <p:spPr bwMode="auto">
            <a:xfrm>
              <a:off x="5470826" y="3552169"/>
              <a:ext cx="2672064" cy="388395"/>
            </a:xfrm>
            <a:custGeom>
              <a:avLst/>
              <a:gdLst>
                <a:gd name="T0" fmla="*/ 42 w 2692"/>
                <a:gd name="T1" fmla="*/ 1022 h 1022"/>
                <a:gd name="T2" fmla="*/ 95 w 2692"/>
                <a:gd name="T3" fmla="*/ 1011 h 1022"/>
                <a:gd name="T4" fmla="*/ 148 w 2692"/>
                <a:gd name="T5" fmla="*/ 1006 h 1022"/>
                <a:gd name="T6" fmla="*/ 201 w 2692"/>
                <a:gd name="T7" fmla="*/ 1010 h 1022"/>
                <a:gd name="T8" fmla="*/ 254 w 2692"/>
                <a:gd name="T9" fmla="*/ 1022 h 1022"/>
                <a:gd name="T10" fmla="*/ 306 w 2692"/>
                <a:gd name="T11" fmla="*/ 1010 h 1022"/>
                <a:gd name="T12" fmla="*/ 359 w 2692"/>
                <a:gd name="T13" fmla="*/ 1005 h 1022"/>
                <a:gd name="T14" fmla="*/ 412 w 2692"/>
                <a:gd name="T15" fmla="*/ 1010 h 1022"/>
                <a:gd name="T16" fmla="*/ 465 w 2692"/>
                <a:gd name="T17" fmla="*/ 1022 h 1022"/>
                <a:gd name="T18" fmla="*/ 517 w 2692"/>
                <a:gd name="T19" fmla="*/ 1009 h 1022"/>
                <a:gd name="T20" fmla="*/ 570 w 2692"/>
                <a:gd name="T21" fmla="*/ 1002 h 1022"/>
                <a:gd name="T22" fmla="*/ 623 w 2692"/>
                <a:gd name="T23" fmla="*/ 1007 h 1022"/>
                <a:gd name="T24" fmla="*/ 676 w 2692"/>
                <a:gd name="T25" fmla="*/ 1022 h 1022"/>
                <a:gd name="T26" fmla="*/ 729 w 2692"/>
                <a:gd name="T27" fmla="*/ 1005 h 1022"/>
                <a:gd name="T28" fmla="*/ 781 w 2692"/>
                <a:gd name="T29" fmla="*/ 996 h 1022"/>
                <a:gd name="T30" fmla="*/ 834 w 2692"/>
                <a:gd name="T31" fmla="*/ 1002 h 1022"/>
                <a:gd name="T32" fmla="*/ 887 w 2692"/>
                <a:gd name="T33" fmla="*/ 1022 h 1022"/>
                <a:gd name="T34" fmla="*/ 940 w 2692"/>
                <a:gd name="T35" fmla="*/ 998 h 1022"/>
                <a:gd name="T36" fmla="*/ 993 w 2692"/>
                <a:gd name="T37" fmla="*/ 983 h 1022"/>
                <a:gd name="T38" fmla="*/ 1045 w 2692"/>
                <a:gd name="T39" fmla="*/ 990 h 1022"/>
                <a:gd name="T40" fmla="*/ 1098 w 2692"/>
                <a:gd name="T41" fmla="*/ 1022 h 1022"/>
                <a:gd name="T42" fmla="*/ 1151 w 2692"/>
                <a:gd name="T43" fmla="*/ 973 h 1022"/>
                <a:gd name="T44" fmla="*/ 1204 w 2692"/>
                <a:gd name="T45" fmla="*/ 929 h 1022"/>
                <a:gd name="T46" fmla="*/ 1257 w 2692"/>
                <a:gd name="T47" fmla="*/ 920 h 1022"/>
                <a:gd name="T48" fmla="*/ 1309 w 2692"/>
                <a:gd name="T49" fmla="*/ 1022 h 1022"/>
                <a:gd name="T50" fmla="*/ 1362 w 2692"/>
                <a:gd name="T51" fmla="*/ 102 h 1022"/>
                <a:gd name="T52" fmla="*/ 1415 w 2692"/>
                <a:gd name="T53" fmla="*/ 805 h 1022"/>
                <a:gd name="T54" fmla="*/ 1468 w 2692"/>
                <a:gd name="T55" fmla="*/ 938 h 1022"/>
                <a:gd name="T56" fmla="*/ 1520 w 2692"/>
                <a:gd name="T57" fmla="*/ 1022 h 1022"/>
                <a:gd name="T58" fmla="*/ 1573 w 2692"/>
                <a:gd name="T59" fmla="*/ 978 h 1022"/>
                <a:gd name="T60" fmla="*/ 1626 w 2692"/>
                <a:gd name="T61" fmla="*/ 971 h 1022"/>
                <a:gd name="T62" fmla="*/ 1679 w 2692"/>
                <a:gd name="T63" fmla="*/ 992 h 1022"/>
                <a:gd name="T64" fmla="*/ 1732 w 2692"/>
                <a:gd name="T65" fmla="*/ 1022 h 1022"/>
                <a:gd name="T66" fmla="*/ 1784 w 2692"/>
                <a:gd name="T67" fmla="*/ 999 h 1022"/>
                <a:gd name="T68" fmla="*/ 1837 w 2692"/>
                <a:gd name="T69" fmla="*/ 992 h 1022"/>
                <a:gd name="T70" fmla="*/ 1890 w 2692"/>
                <a:gd name="T71" fmla="*/ 1003 h 1022"/>
                <a:gd name="T72" fmla="*/ 1943 w 2692"/>
                <a:gd name="T73" fmla="*/ 1022 h 1022"/>
                <a:gd name="T74" fmla="*/ 1995 w 2692"/>
                <a:gd name="T75" fmla="*/ 1006 h 1022"/>
                <a:gd name="T76" fmla="*/ 2048 w 2692"/>
                <a:gd name="T77" fmla="*/ 1000 h 1022"/>
                <a:gd name="T78" fmla="*/ 2101 w 2692"/>
                <a:gd name="T79" fmla="*/ 1007 h 1022"/>
                <a:gd name="T80" fmla="*/ 2154 w 2692"/>
                <a:gd name="T81" fmla="*/ 1022 h 1022"/>
                <a:gd name="T82" fmla="*/ 2207 w 2692"/>
                <a:gd name="T83" fmla="*/ 1009 h 1022"/>
                <a:gd name="T84" fmla="*/ 2259 w 2692"/>
                <a:gd name="T85" fmla="*/ 1004 h 1022"/>
                <a:gd name="T86" fmla="*/ 2312 w 2692"/>
                <a:gd name="T87" fmla="*/ 1010 h 1022"/>
                <a:gd name="T88" fmla="*/ 2365 w 2692"/>
                <a:gd name="T89" fmla="*/ 1022 h 1022"/>
                <a:gd name="T90" fmla="*/ 2418 w 2692"/>
                <a:gd name="T91" fmla="*/ 1010 h 1022"/>
                <a:gd name="T92" fmla="*/ 2470 w 2692"/>
                <a:gd name="T93" fmla="*/ 1006 h 1022"/>
                <a:gd name="T94" fmla="*/ 2523 w 2692"/>
                <a:gd name="T95" fmla="*/ 1011 h 1022"/>
                <a:gd name="T96" fmla="*/ 2576 w 2692"/>
                <a:gd name="T97" fmla="*/ 1022 h 1022"/>
                <a:gd name="T98" fmla="*/ 2629 w 2692"/>
                <a:gd name="T99" fmla="*/ 1011 h 1022"/>
                <a:gd name="T100" fmla="*/ 2682 w 2692"/>
                <a:gd name="T101" fmla="*/ 1006 h 10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692" h="1022">
                  <a:moveTo>
                    <a:pt x="0" y="1022"/>
                  </a:moveTo>
                  <a:lnTo>
                    <a:pt x="11" y="1011"/>
                  </a:lnTo>
                  <a:lnTo>
                    <a:pt x="21" y="1006"/>
                  </a:lnTo>
                  <a:lnTo>
                    <a:pt x="32" y="1011"/>
                  </a:lnTo>
                  <a:lnTo>
                    <a:pt x="42" y="1022"/>
                  </a:lnTo>
                  <a:lnTo>
                    <a:pt x="53" y="1011"/>
                  </a:lnTo>
                  <a:lnTo>
                    <a:pt x="64" y="1006"/>
                  </a:lnTo>
                  <a:lnTo>
                    <a:pt x="74" y="1011"/>
                  </a:lnTo>
                  <a:lnTo>
                    <a:pt x="85" y="1022"/>
                  </a:lnTo>
                  <a:lnTo>
                    <a:pt x="95" y="1011"/>
                  </a:lnTo>
                  <a:lnTo>
                    <a:pt x="106" y="1006"/>
                  </a:lnTo>
                  <a:lnTo>
                    <a:pt x="116" y="1011"/>
                  </a:lnTo>
                  <a:lnTo>
                    <a:pt x="127" y="1022"/>
                  </a:lnTo>
                  <a:lnTo>
                    <a:pt x="137" y="1011"/>
                  </a:lnTo>
                  <a:lnTo>
                    <a:pt x="148" y="1006"/>
                  </a:lnTo>
                  <a:lnTo>
                    <a:pt x="159" y="1011"/>
                  </a:lnTo>
                  <a:lnTo>
                    <a:pt x="169" y="1022"/>
                  </a:lnTo>
                  <a:lnTo>
                    <a:pt x="180" y="1011"/>
                  </a:lnTo>
                  <a:lnTo>
                    <a:pt x="190" y="1006"/>
                  </a:lnTo>
                  <a:lnTo>
                    <a:pt x="201" y="1010"/>
                  </a:lnTo>
                  <a:lnTo>
                    <a:pt x="211" y="1022"/>
                  </a:lnTo>
                  <a:lnTo>
                    <a:pt x="222" y="1010"/>
                  </a:lnTo>
                  <a:lnTo>
                    <a:pt x="232" y="1006"/>
                  </a:lnTo>
                  <a:lnTo>
                    <a:pt x="243" y="1010"/>
                  </a:lnTo>
                  <a:lnTo>
                    <a:pt x="254" y="1022"/>
                  </a:lnTo>
                  <a:lnTo>
                    <a:pt x="264" y="1010"/>
                  </a:lnTo>
                  <a:lnTo>
                    <a:pt x="275" y="1005"/>
                  </a:lnTo>
                  <a:lnTo>
                    <a:pt x="285" y="1010"/>
                  </a:lnTo>
                  <a:lnTo>
                    <a:pt x="296" y="1022"/>
                  </a:lnTo>
                  <a:lnTo>
                    <a:pt x="306" y="1010"/>
                  </a:lnTo>
                  <a:lnTo>
                    <a:pt x="317" y="1005"/>
                  </a:lnTo>
                  <a:lnTo>
                    <a:pt x="328" y="1010"/>
                  </a:lnTo>
                  <a:lnTo>
                    <a:pt x="338" y="1022"/>
                  </a:lnTo>
                  <a:lnTo>
                    <a:pt x="349" y="1010"/>
                  </a:lnTo>
                  <a:lnTo>
                    <a:pt x="359" y="1005"/>
                  </a:lnTo>
                  <a:lnTo>
                    <a:pt x="370" y="1010"/>
                  </a:lnTo>
                  <a:lnTo>
                    <a:pt x="380" y="1022"/>
                  </a:lnTo>
                  <a:lnTo>
                    <a:pt x="391" y="1010"/>
                  </a:lnTo>
                  <a:lnTo>
                    <a:pt x="401" y="1004"/>
                  </a:lnTo>
                  <a:lnTo>
                    <a:pt x="412" y="1010"/>
                  </a:lnTo>
                  <a:lnTo>
                    <a:pt x="423" y="1022"/>
                  </a:lnTo>
                  <a:lnTo>
                    <a:pt x="433" y="1009"/>
                  </a:lnTo>
                  <a:lnTo>
                    <a:pt x="444" y="1004"/>
                  </a:lnTo>
                  <a:lnTo>
                    <a:pt x="454" y="1009"/>
                  </a:lnTo>
                  <a:lnTo>
                    <a:pt x="465" y="1022"/>
                  </a:lnTo>
                  <a:lnTo>
                    <a:pt x="475" y="1009"/>
                  </a:lnTo>
                  <a:lnTo>
                    <a:pt x="486" y="1003"/>
                  </a:lnTo>
                  <a:lnTo>
                    <a:pt x="496" y="1009"/>
                  </a:lnTo>
                  <a:lnTo>
                    <a:pt x="507" y="1022"/>
                  </a:lnTo>
                  <a:lnTo>
                    <a:pt x="517" y="1009"/>
                  </a:lnTo>
                  <a:lnTo>
                    <a:pt x="528" y="1003"/>
                  </a:lnTo>
                  <a:lnTo>
                    <a:pt x="539" y="1008"/>
                  </a:lnTo>
                  <a:lnTo>
                    <a:pt x="549" y="1022"/>
                  </a:lnTo>
                  <a:lnTo>
                    <a:pt x="560" y="1008"/>
                  </a:lnTo>
                  <a:lnTo>
                    <a:pt x="570" y="1002"/>
                  </a:lnTo>
                  <a:lnTo>
                    <a:pt x="581" y="1008"/>
                  </a:lnTo>
                  <a:lnTo>
                    <a:pt x="591" y="1022"/>
                  </a:lnTo>
                  <a:lnTo>
                    <a:pt x="602" y="1007"/>
                  </a:lnTo>
                  <a:lnTo>
                    <a:pt x="612" y="1001"/>
                  </a:lnTo>
                  <a:lnTo>
                    <a:pt x="623" y="1007"/>
                  </a:lnTo>
                  <a:lnTo>
                    <a:pt x="634" y="1022"/>
                  </a:lnTo>
                  <a:lnTo>
                    <a:pt x="644" y="1007"/>
                  </a:lnTo>
                  <a:lnTo>
                    <a:pt x="655" y="1000"/>
                  </a:lnTo>
                  <a:lnTo>
                    <a:pt x="665" y="1006"/>
                  </a:lnTo>
                  <a:lnTo>
                    <a:pt x="676" y="1022"/>
                  </a:lnTo>
                  <a:lnTo>
                    <a:pt x="686" y="1006"/>
                  </a:lnTo>
                  <a:lnTo>
                    <a:pt x="697" y="999"/>
                  </a:lnTo>
                  <a:lnTo>
                    <a:pt x="708" y="1006"/>
                  </a:lnTo>
                  <a:lnTo>
                    <a:pt x="718" y="1022"/>
                  </a:lnTo>
                  <a:lnTo>
                    <a:pt x="729" y="1005"/>
                  </a:lnTo>
                  <a:lnTo>
                    <a:pt x="739" y="998"/>
                  </a:lnTo>
                  <a:lnTo>
                    <a:pt x="750" y="1005"/>
                  </a:lnTo>
                  <a:lnTo>
                    <a:pt x="760" y="1022"/>
                  </a:lnTo>
                  <a:lnTo>
                    <a:pt x="771" y="1004"/>
                  </a:lnTo>
                  <a:lnTo>
                    <a:pt x="781" y="996"/>
                  </a:lnTo>
                  <a:lnTo>
                    <a:pt x="792" y="1003"/>
                  </a:lnTo>
                  <a:lnTo>
                    <a:pt x="803" y="1022"/>
                  </a:lnTo>
                  <a:lnTo>
                    <a:pt x="813" y="1003"/>
                  </a:lnTo>
                  <a:lnTo>
                    <a:pt x="824" y="994"/>
                  </a:lnTo>
                  <a:lnTo>
                    <a:pt x="834" y="1002"/>
                  </a:lnTo>
                  <a:lnTo>
                    <a:pt x="845" y="1022"/>
                  </a:lnTo>
                  <a:lnTo>
                    <a:pt x="855" y="1002"/>
                  </a:lnTo>
                  <a:lnTo>
                    <a:pt x="866" y="992"/>
                  </a:lnTo>
                  <a:lnTo>
                    <a:pt x="876" y="1001"/>
                  </a:lnTo>
                  <a:lnTo>
                    <a:pt x="887" y="1022"/>
                  </a:lnTo>
                  <a:lnTo>
                    <a:pt x="898" y="1000"/>
                  </a:lnTo>
                  <a:lnTo>
                    <a:pt x="908" y="990"/>
                  </a:lnTo>
                  <a:lnTo>
                    <a:pt x="919" y="999"/>
                  </a:lnTo>
                  <a:lnTo>
                    <a:pt x="929" y="1022"/>
                  </a:lnTo>
                  <a:lnTo>
                    <a:pt x="940" y="998"/>
                  </a:lnTo>
                  <a:lnTo>
                    <a:pt x="950" y="987"/>
                  </a:lnTo>
                  <a:lnTo>
                    <a:pt x="961" y="996"/>
                  </a:lnTo>
                  <a:lnTo>
                    <a:pt x="971" y="1022"/>
                  </a:lnTo>
                  <a:lnTo>
                    <a:pt x="982" y="995"/>
                  </a:lnTo>
                  <a:lnTo>
                    <a:pt x="993" y="983"/>
                  </a:lnTo>
                  <a:lnTo>
                    <a:pt x="1003" y="994"/>
                  </a:lnTo>
                  <a:lnTo>
                    <a:pt x="1014" y="1022"/>
                  </a:lnTo>
                  <a:lnTo>
                    <a:pt x="1024" y="992"/>
                  </a:lnTo>
                  <a:lnTo>
                    <a:pt x="1035" y="978"/>
                  </a:lnTo>
                  <a:lnTo>
                    <a:pt x="1045" y="990"/>
                  </a:lnTo>
                  <a:lnTo>
                    <a:pt x="1056" y="1022"/>
                  </a:lnTo>
                  <a:lnTo>
                    <a:pt x="1066" y="987"/>
                  </a:lnTo>
                  <a:lnTo>
                    <a:pt x="1077" y="971"/>
                  </a:lnTo>
                  <a:lnTo>
                    <a:pt x="1088" y="985"/>
                  </a:lnTo>
                  <a:lnTo>
                    <a:pt x="1098" y="1022"/>
                  </a:lnTo>
                  <a:lnTo>
                    <a:pt x="1109" y="982"/>
                  </a:lnTo>
                  <a:lnTo>
                    <a:pt x="1119" y="962"/>
                  </a:lnTo>
                  <a:lnTo>
                    <a:pt x="1130" y="978"/>
                  </a:lnTo>
                  <a:lnTo>
                    <a:pt x="1140" y="1022"/>
                  </a:lnTo>
                  <a:lnTo>
                    <a:pt x="1151" y="973"/>
                  </a:lnTo>
                  <a:lnTo>
                    <a:pt x="1161" y="949"/>
                  </a:lnTo>
                  <a:lnTo>
                    <a:pt x="1172" y="968"/>
                  </a:lnTo>
                  <a:lnTo>
                    <a:pt x="1183" y="1022"/>
                  </a:lnTo>
                  <a:lnTo>
                    <a:pt x="1193" y="961"/>
                  </a:lnTo>
                  <a:lnTo>
                    <a:pt x="1204" y="929"/>
                  </a:lnTo>
                  <a:lnTo>
                    <a:pt x="1214" y="951"/>
                  </a:lnTo>
                  <a:lnTo>
                    <a:pt x="1225" y="1022"/>
                  </a:lnTo>
                  <a:lnTo>
                    <a:pt x="1235" y="938"/>
                  </a:lnTo>
                  <a:lnTo>
                    <a:pt x="1246" y="892"/>
                  </a:lnTo>
                  <a:lnTo>
                    <a:pt x="1257" y="920"/>
                  </a:lnTo>
                  <a:lnTo>
                    <a:pt x="1267" y="1022"/>
                  </a:lnTo>
                  <a:lnTo>
                    <a:pt x="1278" y="891"/>
                  </a:lnTo>
                  <a:lnTo>
                    <a:pt x="1288" y="805"/>
                  </a:lnTo>
                  <a:lnTo>
                    <a:pt x="1299" y="838"/>
                  </a:lnTo>
                  <a:lnTo>
                    <a:pt x="1309" y="1022"/>
                  </a:lnTo>
                  <a:lnTo>
                    <a:pt x="1320" y="715"/>
                  </a:lnTo>
                  <a:lnTo>
                    <a:pt x="1330" y="371"/>
                  </a:lnTo>
                  <a:lnTo>
                    <a:pt x="1341" y="102"/>
                  </a:lnTo>
                  <a:lnTo>
                    <a:pt x="1352" y="0"/>
                  </a:lnTo>
                  <a:lnTo>
                    <a:pt x="1362" y="102"/>
                  </a:lnTo>
                  <a:lnTo>
                    <a:pt x="1373" y="371"/>
                  </a:lnTo>
                  <a:lnTo>
                    <a:pt x="1383" y="715"/>
                  </a:lnTo>
                  <a:lnTo>
                    <a:pt x="1394" y="1022"/>
                  </a:lnTo>
                  <a:lnTo>
                    <a:pt x="1404" y="838"/>
                  </a:lnTo>
                  <a:lnTo>
                    <a:pt x="1415" y="805"/>
                  </a:lnTo>
                  <a:lnTo>
                    <a:pt x="1425" y="891"/>
                  </a:lnTo>
                  <a:lnTo>
                    <a:pt x="1436" y="1022"/>
                  </a:lnTo>
                  <a:lnTo>
                    <a:pt x="1446" y="920"/>
                  </a:lnTo>
                  <a:lnTo>
                    <a:pt x="1457" y="892"/>
                  </a:lnTo>
                  <a:lnTo>
                    <a:pt x="1468" y="938"/>
                  </a:lnTo>
                  <a:lnTo>
                    <a:pt x="1478" y="1022"/>
                  </a:lnTo>
                  <a:lnTo>
                    <a:pt x="1489" y="951"/>
                  </a:lnTo>
                  <a:lnTo>
                    <a:pt x="1499" y="929"/>
                  </a:lnTo>
                  <a:lnTo>
                    <a:pt x="1510" y="961"/>
                  </a:lnTo>
                  <a:lnTo>
                    <a:pt x="1520" y="1022"/>
                  </a:lnTo>
                  <a:lnTo>
                    <a:pt x="1531" y="968"/>
                  </a:lnTo>
                  <a:lnTo>
                    <a:pt x="1541" y="949"/>
                  </a:lnTo>
                  <a:lnTo>
                    <a:pt x="1552" y="973"/>
                  </a:lnTo>
                  <a:lnTo>
                    <a:pt x="1563" y="1022"/>
                  </a:lnTo>
                  <a:lnTo>
                    <a:pt x="1573" y="978"/>
                  </a:lnTo>
                  <a:lnTo>
                    <a:pt x="1584" y="962"/>
                  </a:lnTo>
                  <a:lnTo>
                    <a:pt x="1594" y="982"/>
                  </a:lnTo>
                  <a:lnTo>
                    <a:pt x="1605" y="1022"/>
                  </a:lnTo>
                  <a:lnTo>
                    <a:pt x="1615" y="985"/>
                  </a:lnTo>
                  <a:lnTo>
                    <a:pt x="1626" y="971"/>
                  </a:lnTo>
                  <a:lnTo>
                    <a:pt x="1637" y="987"/>
                  </a:lnTo>
                  <a:lnTo>
                    <a:pt x="1647" y="1022"/>
                  </a:lnTo>
                  <a:lnTo>
                    <a:pt x="1658" y="990"/>
                  </a:lnTo>
                  <a:lnTo>
                    <a:pt x="1668" y="978"/>
                  </a:lnTo>
                  <a:lnTo>
                    <a:pt x="1679" y="992"/>
                  </a:lnTo>
                  <a:lnTo>
                    <a:pt x="1689" y="1022"/>
                  </a:lnTo>
                  <a:lnTo>
                    <a:pt x="1700" y="994"/>
                  </a:lnTo>
                  <a:lnTo>
                    <a:pt x="1710" y="983"/>
                  </a:lnTo>
                  <a:lnTo>
                    <a:pt x="1721" y="995"/>
                  </a:lnTo>
                  <a:lnTo>
                    <a:pt x="1732" y="1022"/>
                  </a:lnTo>
                  <a:lnTo>
                    <a:pt x="1742" y="996"/>
                  </a:lnTo>
                  <a:lnTo>
                    <a:pt x="1753" y="987"/>
                  </a:lnTo>
                  <a:lnTo>
                    <a:pt x="1763" y="998"/>
                  </a:lnTo>
                  <a:lnTo>
                    <a:pt x="1774" y="1022"/>
                  </a:lnTo>
                  <a:lnTo>
                    <a:pt x="1784" y="999"/>
                  </a:lnTo>
                  <a:lnTo>
                    <a:pt x="1795" y="990"/>
                  </a:lnTo>
                  <a:lnTo>
                    <a:pt x="1805" y="1000"/>
                  </a:lnTo>
                  <a:lnTo>
                    <a:pt x="1816" y="1022"/>
                  </a:lnTo>
                  <a:lnTo>
                    <a:pt x="1827" y="1001"/>
                  </a:lnTo>
                  <a:lnTo>
                    <a:pt x="1837" y="992"/>
                  </a:lnTo>
                  <a:lnTo>
                    <a:pt x="1848" y="1002"/>
                  </a:lnTo>
                  <a:lnTo>
                    <a:pt x="1858" y="1022"/>
                  </a:lnTo>
                  <a:lnTo>
                    <a:pt x="1869" y="1002"/>
                  </a:lnTo>
                  <a:lnTo>
                    <a:pt x="1879" y="994"/>
                  </a:lnTo>
                  <a:lnTo>
                    <a:pt x="1890" y="1003"/>
                  </a:lnTo>
                  <a:lnTo>
                    <a:pt x="1900" y="1022"/>
                  </a:lnTo>
                  <a:lnTo>
                    <a:pt x="1911" y="1003"/>
                  </a:lnTo>
                  <a:lnTo>
                    <a:pt x="1921" y="996"/>
                  </a:lnTo>
                  <a:lnTo>
                    <a:pt x="1932" y="1004"/>
                  </a:lnTo>
                  <a:lnTo>
                    <a:pt x="1943" y="1022"/>
                  </a:lnTo>
                  <a:lnTo>
                    <a:pt x="1953" y="1005"/>
                  </a:lnTo>
                  <a:lnTo>
                    <a:pt x="1964" y="998"/>
                  </a:lnTo>
                  <a:lnTo>
                    <a:pt x="1974" y="1005"/>
                  </a:lnTo>
                  <a:lnTo>
                    <a:pt x="1985" y="1022"/>
                  </a:lnTo>
                  <a:lnTo>
                    <a:pt x="1995" y="1006"/>
                  </a:lnTo>
                  <a:lnTo>
                    <a:pt x="2006" y="999"/>
                  </a:lnTo>
                  <a:lnTo>
                    <a:pt x="2017" y="1006"/>
                  </a:lnTo>
                  <a:lnTo>
                    <a:pt x="2027" y="1022"/>
                  </a:lnTo>
                  <a:lnTo>
                    <a:pt x="2038" y="1006"/>
                  </a:lnTo>
                  <a:lnTo>
                    <a:pt x="2048" y="1000"/>
                  </a:lnTo>
                  <a:lnTo>
                    <a:pt x="2059" y="1007"/>
                  </a:lnTo>
                  <a:lnTo>
                    <a:pt x="2069" y="1022"/>
                  </a:lnTo>
                  <a:lnTo>
                    <a:pt x="2080" y="1007"/>
                  </a:lnTo>
                  <a:lnTo>
                    <a:pt x="2090" y="1001"/>
                  </a:lnTo>
                  <a:lnTo>
                    <a:pt x="2101" y="1007"/>
                  </a:lnTo>
                  <a:lnTo>
                    <a:pt x="2112" y="1022"/>
                  </a:lnTo>
                  <a:lnTo>
                    <a:pt x="2122" y="1008"/>
                  </a:lnTo>
                  <a:lnTo>
                    <a:pt x="2133" y="1002"/>
                  </a:lnTo>
                  <a:lnTo>
                    <a:pt x="2143" y="1008"/>
                  </a:lnTo>
                  <a:lnTo>
                    <a:pt x="2154" y="1022"/>
                  </a:lnTo>
                  <a:lnTo>
                    <a:pt x="2164" y="1008"/>
                  </a:lnTo>
                  <a:lnTo>
                    <a:pt x="2175" y="1003"/>
                  </a:lnTo>
                  <a:lnTo>
                    <a:pt x="2186" y="1009"/>
                  </a:lnTo>
                  <a:lnTo>
                    <a:pt x="2196" y="1022"/>
                  </a:lnTo>
                  <a:lnTo>
                    <a:pt x="2207" y="1009"/>
                  </a:lnTo>
                  <a:lnTo>
                    <a:pt x="2217" y="1003"/>
                  </a:lnTo>
                  <a:lnTo>
                    <a:pt x="2228" y="1009"/>
                  </a:lnTo>
                  <a:lnTo>
                    <a:pt x="2238" y="1022"/>
                  </a:lnTo>
                  <a:lnTo>
                    <a:pt x="2249" y="1009"/>
                  </a:lnTo>
                  <a:lnTo>
                    <a:pt x="2259" y="1004"/>
                  </a:lnTo>
                  <a:lnTo>
                    <a:pt x="2270" y="1009"/>
                  </a:lnTo>
                  <a:lnTo>
                    <a:pt x="2280" y="1022"/>
                  </a:lnTo>
                  <a:lnTo>
                    <a:pt x="2291" y="1010"/>
                  </a:lnTo>
                  <a:lnTo>
                    <a:pt x="2302" y="1004"/>
                  </a:lnTo>
                  <a:lnTo>
                    <a:pt x="2312" y="1010"/>
                  </a:lnTo>
                  <a:lnTo>
                    <a:pt x="2323" y="1022"/>
                  </a:lnTo>
                  <a:lnTo>
                    <a:pt x="2333" y="1010"/>
                  </a:lnTo>
                  <a:lnTo>
                    <a:pt x="2344" y="1005"/>
                  </a:lnTo>
                  <a:lnTo>
                    <a:pt x="2354" y="1010"/>
                  </a:lnTo>
                  <a:lnTo>
                    <a:pt x="2365" y="1022"/>
                  </a:lnTo>
                  <a:lnTo>
                    <a:pt x="2375" y="1010"/>
                  </a:lnTo>
                  <a:lnTo>
                    <a:pt x="2386" y="1005"/>
                  </a:lnTo>
                  <a:lnTo>
                    <a:pt x="2397" y="1010"/>
                  </a:lnTo>
                  <a:lnTo>
                    <a:pt x="2407" y="1022"/>
                  </a:lnTo>
                  <a:lnTo>
                    <a:pt x="2418" y="1010"/>
                  </a:lnTo>
                  <a:lnTo>
                    <a:pt x="2428" y="1005"/>
                  </a:lnTo>
                  <a:lnTo>
                    <a:pt x="2439" y="1010"/>
                  </a:lnTo>
                  <a:lnTo>
                    <a:pt x="2449" y="1022"/>
                  </a:lnTo>
                  <a:lnTo>
                    <a:pt x="2460" y="1010"/>
                  </a:lnTo>
                  <a:lnTo>
                    <a:pt x="2470" y="1006"/>
                  </a:lnTo>
                  <a:lnTo>
                    <a:pt x="2481" y="1010"/>
                  </a:lnTo>
                  <a:lnTo>
                    <a:pt x="2492" y="1022"/>
                  </a:lnTo>
                  <a:lnTo>
                    <a:pt x="2502" y="1010"/>
                  </a:lnTo>
                  <a:lnTo>
                    <a:pt x="2513" y="1006"/>
                  </a:lnTo>
                  <a:lnTo>
                    <a:pt x="2523" y="1011"/>
                  </a:lnTo>
                  <a:lnTo>
                    <a:pt x="2534" y="1022"/>
                  </a:lnTo>
                  <a:lnTo>
                    <a:pt x="2544" y="1011"/>
                  </a:lnTo>
                  <a:lnTo>
                    <a:pt x="2555" y="1006"/>
                  </a:lnTo>
                  <a:lnTo>
                    <a:pt x="2566" y="1011"/>
                  </a:lnTo>
                  <a:lnTo>
                    <a:pt x="2576" y="1022"/>
                  </a:lnTo>
                  <a:lnTo>
                    <a:pt x="2587" y="1011"/>
                  </a:lnTo>
                  <a:lnTo>
                    <a:pt x="2597" y="1006"/>
                  </a:lnTo>
                  <a:lnTo>
                    <a:pt x="2608" y="1011"/>
                  </a:lnTo>
                  <a:lnTo>
                    <a:pt x="2618" y="1022"/>
                  </a:lnTo>
                  <a:lnTo>
                    <a:pt x="2629" y="1011"/>
                  </a:lnTo>
                  <a:lnTo>
                    <a:pt x="2639" y="1006"/>
                  </a:lnTo>
                  <a:lnTo>
                    <a:pt x="2650" y="1011"/>
                  </a:lnTo>
                  <a:lnTo>
                    <a:pt x="2661" y="1022"/>
                  </a:lnTo>
                  <a:lnTo>
                    <a:pt x="2671" y="1011"/>
                  </a:lnTo>
                  <a:lnTo>
                    <a:pt x="2682" y="1006"/>
                  </a:lnTo>
                  <a:lnTo>
                    <a:pt x="2692" y="1011"/>
                  </a:lnTo>
                </a:path>
              </a:pathLst>
            </a:custGeom>
            <a:noFill/>
            <a:ln w="3175" cap="flat">
              <a:solidFill>
                <a:srgbClr val="00B0F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1" name="Freeform 223"/>
            <p:cNvSpPr>
              <a:spLocks/>
            </p:cNvSpPr>
            <p:nvPr/>
          </p:nvSpPr>
          <p:spPr bwMode="auto">
            <a:xfrm>
              <a:off x="5470826" y="3552169"/>
              <a:ext cx="2672064" cy="388395"/>
            </a:xfrm>
            <a:custGeom>
              <a:avLst/>
              <a:gdLst>
                <a:gd name="T0" fmla="*/ 42 w 2692"/>
                <a:gd name="T1" fmla="*/ 1022 h 1022"/>
                <a:gd name="T2" fmla="*/ 95 w 2692"/>
                <a:gd name="T3" fmla="*/ 1011 h 1022"/>
                <a:gd name="T4" fmla="*/ 148 w 2692"/>
                <a:gd name="T5" fmla="*/ 1006 h 1022"/>
                <a:gd name="T6" fmla="*/ 201 w 2692"/>
                <a:gd name="T7" fmla="*/ 1011 h 1022"/>
                <a:gd name="T8" fmla="*/ 254 w 2692"/>
                <a:gd name="T9" fmla="*/ 1022 h 1022"/>
                <a:gd name="T10" fmla="*/ 306 w 2692"/>
                <a:gd name="T11" fmla="*/ 1010 h 1022"/>
                <a:gd name="T12" fmla="*/ 359 w 2692"/>
                <a:gd name="T13" fmla="*/ 1005 h 1022"/>
                <a:gd name="T14" fmla="*/ 412 w 2692"/>
                <a:gd name="T15" fmla="*/ 1010 h 1022"/>
                <a:gd name="T16" fmla="*/ 465 w 2692"/>
                <a:gd name="T17" fmla="*/ 1022 h 1022"/>
                <a:gd name="T18" fmla="*/ 517 w 2692"/>
                <a:gd name="T19" fmla="*/ 1009 h 1022"/>
                <a:gd name="T20" fmla="*/ 570 w 2692"/>
                <a:gd name="T21" fmla="*/ 1003 h 1022"/>
                <a:gd name="T22" fmla="*/ 623 w 2692"/>
                <a:gd name="T23" fmla="*/ 1008 h 1022"/>
                <a:gd name="T24" fmla="*/ 676 w 2692"/>
                <a:gd name="T25" fmla="*/ 1022 h 1022"/>
                <a:gd name="T26" fmla="*/ 729 w 2692"/>
                <a:gd name="T27" fmla="*/ 1006 h 1022"/>
                <a:gd name="T28" fmla="*/ 781 w 2692"/>
                <a:gd name="T29" fmla="*/ 998 h 1022"/>
                <a:gd name="T30" fmla="*/ 834 w 2692"/>
                <a:gd name="T31" fmla="*/ 1003 h 1022"/>
                <a:gd name="T32" fmla="*/ 887 w 2692"/>
                <a:gd name="T33" fmla="*/ 1022 h 1022"/>
                <a:gd name="T34" fmla="*/ 940 w 2692"/>
                <a:gd name="T35" fmla="*/ 1000 h 1022"/>
                <a:gd name="T36" fmla="*/ 993 w 2692"/>
                <a:gd name="T37" fmla="*/ 987 h 1022"/>
                <a:gd name="T38" fmla="*/ 1045 w 2692"/>
                <a:gd name="T39" fmla="*/ 994 h 1022"/>
                <a:gd name="T40" fmla="*/ 1098 w 2692"/>
                <a:gd name="T41" fmla="*/ 1022 h 1022"/>
                <a:gd name="T42" fmla="*/ 1151 w 2692"/>
                <a:gd name="T43" fmla="*/ 982 h 1022"/>
                <a:gd name="T44" fmla="*/ 1204 w 2692"/>
                <a:gd name="T45" fmla="*/ 949 h 1022"/>
                <a:gd name="T46" fmla="*/ 1257 w 2692"/>
                <a:gd name="T47" fmla="*/ 951 h 1022"/>
                <a:gd name="T48" fmla="*/ 1309 w 2692"/>
                <a:gd name="T49" fmla="*/ 1022 h 1022"/>
                <a:gd name="T50" fmla="*/ 1362 w 2692"/>
                <a:gd name="T51" fmla="*/ 715 h 1022"/>
                <a:gd name="T52" fmla="*/ 1415 w 2692"/>
                <a:gd name="T53" fmla="*/ 371 h 1022"/>
                <a:gd name="T54" fmla="*/ 1468 w 2692"/>
                <a:gd name="T55" fmla="*/ 891 h 1022"/>
                <a:gd name="T56" fmla="*/ 1520 w 2692"/>
                <a:gd name="T57" fmla="*/ 1022 h 1022"/>
                <a:gd name="T58" fmla="*/ 1573 w 2692"/>
                <a:gd name="T59" fmla="*/ 968 h 1022"/>
                <a:gd name="T60" fmla="*/ 1626 w 2692"/>
                <a:gd name="T61" fmla="*/ 962 h 1022"/>
                <a:gd name="T62" fmla="*/ 1679 w 2692"/>
                <a:gd name="T63" fmla="*/ 987 h 1022"/>
                <a:gd name="T64" fmla="*/ 1732 w 2692"/>
                <a:gd name="T65" fmla="*/ 1022 h 1022"/>
                <a:gd name="T66" fmla="*/ 1784 w 2692"/>
                <a:gd name="T67" fmla="*/ 996 h 1022"/>
                <a:gd name="T68" fmla="*/ 1837 w 2692"/>
                <a:gd name="T69" fmla="*/ 990 h 1022"/>
                <a:gd name="T70" fmla="*/ 1890 w 2692"/>
                <a:gd name="T71" fmla="*/ 1002 h 1022"/>
                <a:gd name="T72" fmla="*/ 1943 w 2692"/>
                <a:gd name="T73" fmla="*/ 1022 h 1022"/>
                <a:gd name="T74" fmla="*/ 1995 w 2692"/>
                <a:gd name="T75" fmla="*/ 1005 h 1022"/>
                <a:gd name="T76" fmla="*/ 2048 w 2692"/>
                <a:gd name="T77" fmla="*/ 999 h 1022"/>
                <a:gd name="T78" fmla="*/ 2101 w 2692"/>
                <a:gd name="T79" fmla="*/ 1007 h 1022"/>
                <a:gd name="T80" fmla="*/ 2154 w 2692"/>
                <a:gd name="T81" fmla="*/ 1022 h 1022"/>
                <a:gd name="T82" fmla="*/ 2207 w 2692"/>
                <a:gd name="T83" fmla="*/ 1008 h 1022"/>
                <a:gd name="T84" fmla="*/ 2259 w 2692"/>
                <a:gd name="T85" fmla="*/ 1003 h 1022"/>
                <a:gd name="T86" fmla="*/ 2312 w 2692"/>
                <a:gd name="T87" fmla="*/ 1009 h 1022"/>
                <a:gd name="T88" fmla="*/ 2365 w 2692"/>
                <a:gd name="T89" fmla="*/ 1022 h 1022"/>
                <a:gd name="T90" fmla="*/ 2418 w 2692"/>
                <a:gd name="T91" fmla="*/ 1010 h 1022"/>
                <a:gd name="T92" fmla="*/ 2470 w 2692"/>
                <a:gd name="T93" fmla="*/ 1005 h 1022"/>
                <a:gd name="T94" fmla="*/ 2523 w 2692"/>
                <a:gd name="T95" fmla="*/ 1010 h 1022"/>
                <a:gd name="T96" fmla="*/ 2576 w 2692"/>
                <a:gd name="T97" fmla="*/ 1022 h 1022"/>
                <a:gd name="T98" fmla="*/ 2629 w 2692"/>
                <a:gd name="T99" fmla="*/ 1011 h 1022"/>
                <a:gd name="T100" fmla="*/ 2682 w 2692"/>
                <a:gd name="T101" fmla="*/ 1006 h 10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692" h="1022">
                  <a:moveTo>
                    <a:pt x="0" y="1022"/>
                  </a:moveTo>
                  <a:lnTo>
                    <a:pt x="11" y="1011"/>
                  </a:lnTo>
                  <a:lnTo>
                    <a:pt x="21" y="1006"/>
                  </a:lnTo>
                  <a:lnTo>
                    <a:pt x="32" y="1011"/>
                  </a:lnTo>
                  <a:lnTo>
                    <a:pt x="42" y="1022"/>
                  </a:lnTo>
                  <a:lnTo>
                    <a:pt x="53" y="1011"/>
                  </a:lnTo>
                  <a:lnTo>
                    <a:pt x="64" y="1006"/>
                  </a:lnTo>
                  <a:lnTo>
                    <a:pt x="74" y="1011"/>
                  </a:lnTo>
                  <a:lnTo>
                    <a:pt x="85" y="1022"/>
                  </a:lnTo>
                  <a:lnTo>
                    <a:pt x="95" y="1011"/>
                  </a:lnTo>
                  <a:lnTo>
                    <a:pt x="106" y="1006"/>
                  </a:lnTo>
                  <a:lnTo>
                    <a:pt x="116" y="1011"/>
                  </a:lnTo>
                  <a:lnTo>
                    <a:pt x="127" y="1022"/>
                  </a:lnTo>
                  <a:lnTo>
                    <a:pt x="137" y="1011"/>
                  </a:lnTo>
                  <a:lnTo>
                    <a:pt x="148" y="1006"/>
                  </a:lnTo>
                  <a:lnTo>
                    <a:pt x="159" y="1011"/>
                  </a:lnTo>
                  <a:lnTo>
                    <a:pt x="169" y="1022"/>
                  </a:lnTo>
                  <a:lnTo>
                    <a:pt x="180" y="1011"/>
                  </a:lnTo>
                  <a:lnTo>
                    <a:pt x="190" y="1006"/>
                  </a:lnTo>
                  <a:lnTo>
                    <a:pt x="201" y="1011"/>
                  </a:lnTo>
                  <a:lnTo>
                    <a:pt x="211" y="1022"/>
                  </a:lnTo>
                  <a:lnTo>
                    <a:pt x="222" y="1011"/>
                  </a:lnTo>
                  <a:lnTo>
                    <a:pt x="232" y="1006"/>
                  </a:lnTo>
                  <a:lnTo>
                    <a:pt x="243" y="1010"/>
                  </a:lnTo>
                  <a:lnTo>
                    <a:pt x="254" y="1022"/>
                  </a:lnTo>
                  <a:lnTo>
                    <a:pt x="264" y="1010"/>
                  </a:lnTo>
                  <a:lnTo>
                    <a:pt x="275" y="1006"/>
                  </a:lnTo>
                  <a:lnTo>
                    <a:pt x="285" y="1010"/>
                  </a:lnTo>
                  <a:lnTo>
                    <a:pt x="296" y="1022"/>
                  </a:lnTo>
                  <a:lnTo>
                    <a:pt x="306" y="1010"/>
                  </a:lnTo>
                  <a:lnTo>
                    <a:pt x="317" y="1005"/>
                  </a:lnTo>
                  <a:lnTo>
                    <a:pt x="328" y="1010"/>
                  </a:lnTo>
                  <a:lnTo>
                    <a:pt x="338" y="1022"/>
                  </a:lnTo>
                  <a:lnTo>
                    <a:pt x="349" y="1010"/>
                  </a:lnTo>
                  <a:lnTo>
                    <a:pt x="359" y="1005"/>
                  </a:lnTo>
                  <a:lnTo>
                    <a:pt x="370" y="1010"/>
                  </a:lnTo>
                  <a:lnTo>
                    <a:pt x="380" y="1022"/>
                  </a:lnTo>
                  <a:lnTo>
                    <a:pt x="391" y="1010"/>
                  </a:lnTo>
                  <a:lnTo>
                    <a:pt x="401" y="1005"/>
                  </a:lnTo>
                  <a:lnTo>
                    <a:pt x="412" y="1010"/>
                  </a:lnTo>
                  <a:lnTo>
                    <a:pt x="423" y="1022"/>
                  </a:lnTo>
                  <a:lnTo>
                    <a:pt x="433" y="1010"/>
                  </a:lnTo>
                  <a:lnTo>
                    <a:pt x="444" y="1004"/>
                  </a:lnTo>
                  <a:lnTo>
                    <a:pt x="454" y="1010"/>
                  </a:lnTo>
                  <a:lnTo>
                    <a:pt x="465" y="1022"/>
                  </a:lnTo>
                  <a:lnTo>
                    <a:pt x="475" y="1009"/>
                  </a:lnTo>
                  <a:lnTo>
                    <a:pt x="486" y="1004"/>
                  </a:lnTo>
                  <a:lnTo>
                    <a:pt x="496" y="1009"/>
                  </a:lnTo>
                  <a:lnTo>
                    <a:pt x="507" y="1022"/>
                  </a:lnTo>
                  <a:lnTo>
                    <a:pt x="517" y="1009"/>
                  </a:lnTo>
                  <a:lnTo>
                    <a:pt x="528" y="1003"/>
                  </a:lnTo>
                  <a:lnTo>
                    <a:pt x="539" y="1009"/>
                  </a:lnTo>
                  <a:lnTo>
                    <a:pt x="549" y="1022"/>
                  </a:lnTo>
                  <a:lnTo>
                    <a:pt x="560" y="1009"/>
                  </a:lnTo>
                  <a:lnTo>
                    <a:pt x="570" y="1003"/>
                  </a:lnTo>
                  <a:lnTo>
                    <a:pt x="581" y="1008"/>
                  </a:lnTo>
                  <a:lnTo>
                    <a:pt x="591" y="1022"/>
                  </a:lnTo>
                  <a:lnTo>
                    <a:pt x="602" y="1008"/>
                  </a:lnTo>
                  <a:lnTo>
                    <a:pt x="612" y="1002"/>
                  </a:lnTo>
                  <a:lnTo>
                    <a:pt x="623" y="1008"/>
                  </a:lnTo>
                  <a:lnTo>
                    <a:pt x="634" y="1022"/>
                  </a:lnTo>
                  <a:lnTo>
                    <a:pt x="644" y="1007"/>
                  </a:lnTo>
                  <a:lnTo>
                    <a:pt x="655" y="1001"/>
                  </a:lnTo>
                  <a:lnTo>
                    <a:pt x="665" y="1007"/>
                  </a:lnTo>
                  <a:lnTo>
                    <a:pt x="676" y="1022"/>
                  </a:lnTo>
                  <a:lnTo>
                    <a:pt x="686" y="1007"/>
                  </a:lnTo>
                  <a:lnTo>
                    <a:pt x="697" y="1000"/>
                  </a:lnTo>
                  <a:lnTo>
                    <a:pt x="708" y="1006"/>
                  </a:lnTo>
                  <a:lnTo>
                    <a:pt x="718" y="1022"/>
                  </a:lnTo>
                  <a:lnTo>
                    <a:pt x="729" y="1006"/>
                  </a:lnTo>
                  <a:lnTo>
                    <a:pt x="739" y="999"/>
                  </a:lnTo>
                  <a:lnTo>
                    <a:pt x="750" y="1006"/>
                  </a:lnTo>
                  <a:lnTo>
                    <a:pt x="760" y="1022"/>
                  </a:lnTo>
                  <a:lnTo>
                    <a:pt x="771" y="1005"/>
                  </a:lnTo>
                  <a:lnTo>
                    <a:pt x="781" y="998"/>
                  </a:lnTo>
                  <a:lnTo>
                    <a:pt x="792" y="1005"/>
                  </a:lnTo>
                  <a:lnTo>
                    <a:pt x="803" y="1022"/>
                  </a:lnTo>
                  <a:lnTo>
                    <a:pt x="813" y="1004"/>
                  </a:lnTo>
                  <a:lnTo>
                    <a:pt x="824" y="996"/>
                  </a:lnTo>
                  <a:lnTo>
                    <a:pt x="834" y="1003"/>
                  </a:lnTo>
                  <a:lnTo>
                    <a:pt x="845" y="1022"/>
                  </a:lnTo>
                  <a:lnTo>
                    <a:pt x="855" y="1003"/>
                  </a:lnTo>
                  <a:lnTo>
                    <a:pt x="866" y="994"/>
                  </a:lnTo>
                  <a:lnTo>
                    <a:pt x="876" y="1002"/>
                  </a:lnTo>
                  <a:lnTo>
                    <a:pt x="887" y="1022"/>
                  </a:lnTo>
                  <a:lnTo>
                    <a:pt x="898" y="1002"/>
                  </a:lnTo>
                  <a:lnTo>
                    <a:pt x="908" y="992"/>
                  </a:lnTo>
                  <a:lnTo>
                    <a:pt x="919" y="1001"/>
                  </a:lnTo>
                  <a:lnTo>
                    <a:pt x="929" y="1022"/>
                  </a:lnTo>
                  <a:lnTo>
                    <a:pt x="940" y="1000"/>
                  </a:lnTo>
                  <a:lnTo>
                    <a:pt x="950" y="990"/>
                  </a:lnTo>
                  <a:lnTo>
                    <a:pt x="961" y="999"/>
                  </a:lnTo>
                  <a:lnTo>
                    <a:pt x="971" y="1022"/>
                  </a:lnTo>
                  <a:lnTo>
                    <a:pt x="982" y="998"/>
                  </a:lnTo>
                  <a:lnTo>
                    <a:pt x="993" y="987"/>
                  </a:lnTo>
                  <a:lnTo>
                    <a:pt x="1003" y="996"/>
                  </a:lnTo>
                  <a:lnTo>
                    <a:pt x="1014" y="1022"/>
                  </a:lnTo>
                  <a:lnTo>
                    <a:pt x="1024" y="995"/>
                  </a:lnTo>
                  <a:lnTo>
                    <a:pt x="1035" y="983"/>
                  </a:lnTo>
                  <a:lnTo>
                    <a:pt x="1045" y="994"/>
                  </a:lnTo>
                  <a:lnTo>
                    <a:pt x="1056" y="1022"/>
                  </a:lnTo>
                  <a:lnTo>
                    <a:pt x="1066" y="992"/>
                  </a:lnTo>
                  <a:lnTo>
                    <a:pt x="1077" y="978"/>
                  </a:lnTo>
                  <a:lnTo>
                    <a:pt x="1088" y="990"/>
                  </a:lnTo>
                  <a:lnTo>
                    <a:pt x="1098" y="1022"/>
                  </a:lnTo>
                  <a:lnTo>
                    <a:pt x="1109" y="987"/>
                  </a:lnTo>
                  <a:lnTo>
                    <a:pt x="1119" y="971"/>
                  </a:lnTo>
                  <a:lnTo>
                    <a:pt x="1130" y="985"/>
                  </a:lnTo>
                  <a:lnTo>
                    <a:pt x="1140" y="1022"/>
                  </a:lnTo>
                  <a:lnTo>
                    <a:pt x="1151" y="982"/>
                  </a:lnTo>
                  <a:lnTo>
                    <a:pt x="1161" y="962"/>
                  </a:lnTo>
                  <a:lnTo>
                    <a:pt x="1172" y="978"/>
                  </a:lnTo>
                  <a:lnTo>
                    <a:pt x="1183" y="1022"/>
                  </a:lnTo>
                  <a:lnTo>
                    <a:pt x="1193" y="973"/>
                  </a:lnTo>
                  <a:lnTo>
                    <a:pt x="1204" y="949"/>
                  </a:lnTo>
                  <a:lnTo>
                    <a:pt x="1214" y="968"/>
                  </a:lnTo>
                  <a:lnTo>
                    <a:pt x="1225" y="1022"/>
                  </a:lnTo>
                  <a:lnTo>
                    <a:pt x="1235" y="961"/>
                  </a:lnTo>
                  <a:lnTo>
                    <a:pt x="1246" y="929"/>
                  </a:lnTo>
                  <a:lnTo>
                    <a:pt x="1257" y="951"/>
                  </a:lnTo>
                  <a:lnTo>
                    <a:pt x="1267" y="1022"/>
                  </a:lnTo>
                  <a:lnTo>
                    <a:pt x="1278" y="938"/>
                  </a:lnTo>
                  <a:lnTo>
                    <a:pt x="1288" y="892"/>
                  </a:lnTo>
                  <a:lnTo>
                    <a:pt x="1299" y="920"/>
                  </a:lnTo>
                  <a:lnTo>
                    <a:pt x="1309" y="1022"/>
                  </a:lnTo>
                  <a:lnTo>
                    <a:pt x="1320" y="891"/>
                  </a:lnTo>
                  <a:lnTo>
                    <a:pt x="1330" y="805"/>
                  </a:lnTo>
                  <a:lnTo>
                    <a:pt x="1341" y="838"/>
                  </a:lnTo>
                  <a:lnTo>
                    <a:pt x="1352" y="1022"/>
                  </a:lnTo>
                  <a:lnTo>
                    <a:pt x="1362" y="715"/>
                  </a:lnTo>
                  <a:lnTo>
                    <a:pt x="1373" y="371"/>
                  </a:lnTo>
                  <a:lnTo>
                    <a:pt x="1383" y="102"/>
                  </a:lnTo>
                  <a:lnTo>
                    <a:pt x="1394" y="0"/>
                  </a:lnTo>
                  <a:lnTo>
                    <a:pt x="1404" y="102"/>
                  </a:lnTo>
                  <a:lnTo>
                    <a:pt x="1415" y="371"/>
                  </a:lnTo>
                  <a:lnTo>
                    <a:pt x="1425" y="715"/>
                  </a:lnTo>
                  <a:lnTo>
                    <a:pt x="1436" y="1022"/>
                  </a:lnTo>
                  <a:lnTo>
                    <a:pt x="1446" y="838"/>
                  </a:lnTo>
                  <a:lnTo>
                    <a:pt x="1457" y="805"/>
                  </a:lnTo>
                  <a:lnTo>
                    <a:pt x="1468" y="891"/>
                  </a:lnTo>
                  <a:lnTo>
                    <a:pt x="1478" y="1022"/>
                  </a:lnTo>
                  <a:lnTo>
                    <a:pt x="1489" y="920"/>
                  </a:lnTo>
                  <a:lnTo>
                    <a:pt x="1499" y="892"/>
                  </a:lnTo>
                  <a:lnTo>
                    <a:pt x="1510" y="938"/>
                  </a:lnTo>
                  <a:lnTo>
                    <a:pt x="1520" y="1022"/>
                  </a:lnTo>
                  <a:lnTo>
                    <a:pt x="1531" y="951"/>
                  </a:lnTo>
                  <a:lnTo>
                    <a:pt x="1541" y="929"/>
                  </a:lnTo>
                  <a:lnTo>
                    <a:pt x="1552" y="961"/>
                  </a:lnTo>
                  <a:lnTo>
                    <a:pt x="1563" y="1022"/>
                  </a:lnTo>
                  <a:lnTo>
                    <a:pt x="1573" y="968"/>
                  </a:lnTo>
                  <a:lnTo>
                    <a:pt x="1584" y="949"/>
                  </a:lnTo>
                  <a:lnTo>
                    <a:pt x="1594" y="973"/>
                  </a:lnTo>
                  <a:lnTo>
                    <a:pt x="1605" y="1022"/>
                  </a:lnTo>
                  <a:lnTo>
                    <a:pt x="1615" y="978"/>
                  </a:lnTo>
                  <a:lnTo>
                    <a:pt x="1626" y="962"/>
                  </a:lnTo>
                  <a:lnTo>
                    <a:pt x="1637" y="982"/>
                  </a:lnTo>
                  <a:lnTo>
                    <a:pt x="1647" y="1022"/>
                  </a:lnTo>
                  <a:lnTo>
                    <a:pt x="1658" y="985"/>
                  </a:lnTo>
                  <a:lnTo>
                    <a:pt x="1668" y="971"/>
                  </a:lnTo>
                  <a:lnTo>
                    <a:pt x="1679" y="987"/>
                  </a:lnTo>
                  <a:lnTo>
                    <a:pt x="1689" y="1022"/>
                  </a:lnTo>
                  <a:lnTo>
                    <a:pt x="1700" y="990"/>
                  </a:lnTo>
                  <a:lnTo>
                    <a:pt x="1710" y="978"/>
                  </a:lnTo>
                  <a:lnTo>
                    <a:pt x="1721" y="992"/>
                  </a:lnTo>
                  <a:lnTo>
                    <a:pt x="1732" y="1022"/>
                  </a:lnTo>
                  <a:lnTo>
                    <a:pt x="1742" y="994"/>
                  </a:lnTo>
                  <a:lnTo>
                    <a:pt x="1753" y="983"/>
                  </a:lnTo>
                  <a:lnTo>
                    <a:pt x="1763" y="995"/>
                  </a:lnTo>
                  <a:lnTo>
                    <a:pt x="1774" y="1022"/>
                  </a:lnTo>
                  <a:lnTo>
                    <a:pt x="1784" y="996"/>
                  </a:lnTo>
                  <a:lnTo>
                    <a:pt x="1795" y="987"/>
                  </a:lnTo>
                  <a:lnTo>
                    <a:pt x="1805" y="998"/>
                  </a:lnTo>
                  <a:lnTo>
                    <a:pt x="1816" y="1022"/>
                  </a:lnTo>
                  <a:lnTo>
                    <a:pt x="1827" y="999"/>
                  </a:lnTo>
                  <a:lnTo>
                    <a:pt x="1837" y="990"/>
                  </a:lnTo>
                  <a:lnTo>
                    <a:pt x="1848" y="1000"/>
                  </a:lnTo>
                  <a:lnTo>
                    <a:pt x="1858" y="1022"/>
                  </a:lnTo>
                  <a:lnTo>
                    <a:pt x="1869" y="1001"/>
                  </a:lnTo>
                  <a:lnTo>
                    <a:pt x="1879" y="992"/>
                  </a:lnTo>
                  <a:lnTo>
                    <a:pt x="1890" y="1002"/>
                  </a:lnTo>
                  <a:lnTo>
                    <a:pt x="1900" y="1022"/>
                  </a:lnTo>
                  <a:lnTo>
                    <a:pt x="1911" y="1002"/>
                  </a:lnTo>
                  <a:lnTo>
                    <a:pt x="1921" y="994"/>
                  </a:lnTo>
                  <a:lnTo>
                    <a:pt x="1932" y="1003"/>
                  </a:lnTo>
                  <a:lnTo>
                    <a:pt x="1943" y="1022"/>
                  </a:lnTo>
                  <a:lnTo>
                    <a:pt x="1953" y="1003"/>
                  </a:lnTo>
                  <a:lnTo>
                    <a:pt x="1964" y="996"/>
                  </a:lnTo>
                  <a:lnTo>
                    <a:pt x="1974" y="1004"/>
                  </a:lnTo>
                  <a:lnTo>
                    <a:pt x="1985" y="1022"/>
                  </a:lnTo>
                  <a:lnTo>
                    <a:pt x="1995" y="1005"/>
                  </a:lnTo>
                  <a:lnTo>
                    <a:pt x="2006" y="998"/>
                  </a:lnTo>
                  <a:lnTo>
                    <a:pt x="2017" y="1005"/>
                  </a:lnTo>
                  <a:lnTo>
                    <a:pt x="2027" y="1022"/>
                  </a:lnTo>
                  <a:lnTo>
                    <a:pt x="2038" y="1006"/>
                  </a:lnTo>
                  <a:lnTo>
                    <a:pt x="2048" y="999"/>
                  </a:lnTo>
                  <a:lnTo>
                    <a:pt x="2059" y="1006"/>
                  </a:lnTo>
                  <a:lnTo>
                    <a:pt x="2069" y="1022"/>
                  </a:lnTo>
                  <a:lnTo>
                    <a:pt x="2080" y="1006"/>
                  </a:lnTo>
                  <a:lnTo>
                    <a:pt x="2090" y="1000"/>
                  </a:lnTo>
                  <a:lnTo>
                    <a:pt x="2101" y="1007"/>
                  </a:lnTo>
                  <a:lnTo>
                    <a:pt x="2112" y="1022"/>
                  </a:lnTo>
                  <a:lnTo>
                    <a:pt x="2122" y="1007"/>
                  </a:lnTo>
                  <a:lnTo>
                    <a:pt x="2133" y="1001"/>
                  </a:lnTo>
                  <a:lnTo>
                    <a:pt x="2143" y="1007"/>
                  </a:lnTo>
                  <a:lnTo>
                    <a:pt x="2154" y="1022"/>
                  </a:lnTo>
                  <a:lnTo>
                    <a:pt x="2164" y="1008"/>
                  </a:lnTo>
                  <a:lnTo>
                    <a:pt x="2175" y="1002"/>
                  </a:lnTo>
                  <a:lnTo>
                    <a:pt x="2186" y="1008"/>
                  </a:lnTo>
                  <a:lnTo>
                    <a:pt x="2196" y="1022"/>
                  </a:lnTo>
                  <a:lnTo>
                    <a:pt x="2207" y="1008"/>
                  </a:lnTo>
                  <a:lnTo>
                    <a:pt x="2217" y="1003"/>
                  </a:lnTo>
                  <a:lnTo>
                    <a:pt x="2228" y="1009"/>
                  </a:lnTo>
                  <a:lnTo>
                    <a:pt x="2238" y="1022"/>
                  </a:lnTo>
                  <a:lnTo>
                    <a:pt x="2249" y="1009"/>
                  </a:lnTo>
                  <a:lnTo>
                    <a:pt x="2259" y="1003"/>
                  </a:lnTo>
                  <a:lnTo>
                    <a:pt x="2270" y="1009"/>
                  </a:lnTo>
                  <a:lnTo>
                    <a:pt x="2280" y="1022"/>
                  </a:lnTo>
                  <a:lnTo>
                    <a:pt x="2291" y="1009"/>
                  </a:lnTo>
                  <a:lnTo>
                    <a:pt x="2302" y="1004"/>
                  </a:lnTo>
                  <a:lnTo>
                    <a:pt x="2312" y="1009"/>
                  </a:lnTo>
                  <a:lnTo>
                    <a:pt x="2323" y="1022"/>
                  </a:lnTo>
                  <a:lnTo>
                    <a:pt x="2333" y="1010"/>
                  </a:lnTo>
                  <a:lnTo>
                    <a:pt x="2344" y="1004"/>
                  </a:lnTo>
                  <a:lnTo>
                    <a:pt x="2354" y="1010"/>
                  </a:lnTo>
                  <a:lnTo>
                    <a:pt x="2365" y="1022"/>
                  </a:lnTo>
                  <a:lnTo>
                    <a:pt x="2375" y="1010"/>
                  </a:lnTo>
                  <a:lnTo>
                    <a:pt x="2386" y="1005"/>
                  </a:lnTo>
                  <a:lnTo>
                    <a:pt x="2397" y="1010"/>
                  </a:lnTo>
                  <a:lnTo>
                    <a:pt x="2407" y="1022"/>
                  </a:lnTo>
                  <a:lnTo>
                    <a:pt x="2418" y="1010"/>
                  </a:lnTo>
                  <a:lnTo>
                    <a:pt x="2428" y="1005"/>
                  </a:lnTo>
                  <a:lnTo>
                    <a:pt x="2439" y="1010"/>
                  </a:lnTo>
                  <a:lnTo>
                    <a:pt x="2449" y="1022"/>
                  </a:lnTo>
                  <a:lnTo>
                    <a:pt x="2460" y="1010"/>
                  </a:lnTo>
                  <a:lnTo>
                    <a:pt x="2470" y="1005"/>
                  </a:lnTo>
                  <a:lnTo>
                    <a:pt x="2481" y="1010"/>
                  </a:lnTo>
                  <a:lnTo>
                    <a:pt x="2492" y="1022"/>
                  </a:lnTo>
                  <a:lnTo>
                    <a:pt x="2502" y="1010"/>
                  </a:lnTo>
                  <a:lnTo>
                    <a:pt x="2513" y="1006"/>
                  </a:lnTo>
                  <a:lnTo>
                    <a:pt x="2523" y="1010"/>
                  </a:lnTo>
                  <a:lnTo>
                    <a:pt x="2534" y="1022"/>
                  </a:lnTo>
                  <a:lnTo>
                    <a:pt x="2544" y="1010"/>
                  </a:lnTo>
                  <a:lnTo>
                    <a:pt x="2555" y="1006"/>
                  </a:lnTo>
                  <a:lnTo>
                    <a:pt x="2566" y="1011"/>
                  </a:lnTo>
                  <a:lnTo>
                    <a:pt x="2576" y="1022"/>
                  </a:lnTo>
                  <a:lnTo>
                    <a:pt x="2587" y="1011"/>
                  </a:lnTo>
                  <a:lnTo>
                    <a:pt x="2597" y="1006"/>
                  </a:lnTo>
                  <a:lnTo>
                    <a:pt x="2608" y="1011"/>
                  </a:lnTo>
                  <a:lnTo>
                    <a:pt x="2618" y="1022"/>
                  </a:lnTo>
                  <a:lnTo>
                    <a:pt x="2629" y="1011"/>
                  </a:lnTo>
                  <a:lnTo>
                    <a:pt x="2639" y="1006"/>
                  </a:lnTo>
                  <a:lnTo>
                    <a:pt x="2650" y="1011"/>
                  </a:lnTo>
                  <a:lnTo>
                    <a:pt x="2661" y="1022"/>
                  </a:lnTo>
                  <a:lnTo>
                    <a:pt x="2671" y="1011"/>
                  </a:lnTo>
                  <a:lnTo>
                    <a:pt x="2682" y="1006"/>
                  </a:lnTo>
                  <a:lnTo>
                    <a:pt x="2692" y="1011"/>
                  </a:lnTo>
                </a:path>
              </a:pathLst>
            </a:custGeom>
            <a:noFill/>
            <a:ln w="3175" cap="flat">
              <a:solidFill>
                <a:srgbClr val="00B0F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2" name="Freeform 224"/>
            <p:cNvSpPr>
              <a:spLocks/>
            </p:cNvSpPr>
            <p:nvPr/>
          </p:nvSpPr>
          <p:spPr bwMode="auto">
            <a:xfrm>
              <a:off x="5470826" y="3552169"/>
              <a:ext cx="2672064" cy="388395"/>
            </a:xfrm>
            <a:custGeom>
              <a:avLst/>
              <a:gdLst>
                <a:gd name="T0" fmla="*/ 42 w 2692"/>
                <a:gd name="T1" fmla="*/ 1022 h 1022"/>
                <a:gd name="T2" fmla="*/ 95 w 2692"/>
                <a:gd name="T3" fmla="*/ 1011 h 1022"/>
                <a:gd name="T4" fmla="*/ 148 w 2692"/>
                <a:gd name="T5" fmla="*/ 1006 h 1022"/>
                <a:gd name="T6" fmla="*/ 201 w 2692"/>
                <a:gd name="T7" fmla="*/ 1011 h 1022"/>
                <a:gd name="T8" fmla="*/ 254 w 2692"/>
                <a:gd name="T9" fmla="*/ 1022 h 1022"/>
                <a:gd name="T10" fmla="*/ 306 w 2692"/>
                <a:gd name="T11" fmla="*/ 1010 h 1022"/>
                <a:gd name="T12" fmla="*/ 359 w 2692"/>
                <a:gd name="T13" fmla="*/ 1005 h 1022"/>
                <a:gd name="T14" fmla="*/ 412 w 2692"/>
                <a:gd name="T15" fmla="*/ 1010 h 1022"/>
                <a:gd name="T16" fmla="*/ 465 w 2692"/>
                <a:gd name="T17" fmla="*/ 1022 h 1022"/>
                <a:gd name="T18" fmla="*/ 517 w 2692"/>
                <a:gd name="T19" fmla="*/ 1009 h 1022"/>
                <a:gd name="T20" fmla="*/ 570 w 2692"/>
                <a:gd name="T21" fmla="*/ 1003 h 1022"/>
                <a:gd name="T22" fmla="*/ 623 w 2692"/>
                <a:gd name="T23" fmla="*/ 1008 h 1022"/>
                <a:gd name="T24" fmla="*/ 676 w 2692"/>
                <a:gd name="T25" fmla="*/ 1022 h 1022"/>
                <a:gd name="T26" fmla="*/ 729 w 2692"/>
                <a:gd name="T27" fmla="*/ 1007 h 1022"/>
                <a:gd name="T28" fmla="*/ 781 w 2692"/>
                <a:gd name="T29" fmla="*/ 999 h 1022"/>
                <a:gd name="T30" fmla="*/ 834 w 2692"/>
                <a:gd name="T31" fmla="*/ 1005 h 1022"/>
                <a:gd name="T32" fmla="*/ 887 w 2692"/>
                <a:gd name="T33" fmla="*/ 1022 h 1022"/>
                <a:gd name="T34" fmla="*/ 940 w 2692"/>
                <a:gd name="T35" fmla="*/ 1002 h 1022"/>
                <a:gd name="T36" fmla="*/ 993 w 2692"/>
                <a:gd name="T37" fmla="*/ 990 h 1022"/>
                <a:gd name="T38" fmla="*/ 1045 w 2692"/>
                <a:gd name="T39" fmla="*/ 996 h 1022"/>
                <a:gd name="T40" fmla="*/ 1098 w 2692"/>
                <a:gd name="T41" fmla="*/ 1022 h 1022"/>
                <a:gd name="T42" fmla="*/ 1151 w 2692"/>
                <a:gd name="T43" fmla="*/ 987 h 1022"/>
                <a:gd name="T44" fmla="*/ 1204 w 2692"/>
                <a:gd name="T45" fmla="*/ 962 h 1022"/>
                <a:gd name="T46" fmla="*/ 1257 w 2692"/>
                <a:gd name="T47" fmla="*/ 968 h 1022"/>
                <a:gd name="T48" fmla="*/ 1309 w 2692"/>
                <a:gd name="T49" fmla="*/ 1022 h 1022"/>
                <a:gd name="T50" fmla="*/ 1362 w 2692"/>
                <a:gd name="T51" fmla="*/ 891 h 1022"/>
                <a:gd name="T52" fmla="*/ 1415 w 2692"/>
                <a:gd name="T53" fmla="*/ 371 h 1022"/>
                <a:gd name="T54" fmla="*/ 1468 w 2692"/>
                <a:gd name="T55" fmla="*/ 715 h 1022"/>
                <a:gd name="T56" fmla="*/ 1520 w 2692"/>
                <a:gd name="T57" fmla="*/ 1022 h 1022"/>
                <a:gd name="T58" fmla="*/ 1573 w 2692"/>
                <a:gd name="T59" fmla="*/ 951 h 1022"/>
                <a:gd name="T60" fmla="*/ 1626 w 2692"/>
                <a:gd name="T61" fmla="*/ 949 h 1022"/>
                <a:gd name="T62" fmla="*/ 1679 w 2692"/>
                <a:gd name="T63" fmla="*/ 982 h 1022"/>
                <a:gd name="T64" fmla="*/ 1732 w 2692"/>
                <a:gd name="T65" fmla="*/ 1022 h 1022"/>
                <a:gd name="T66" fmla="*/ 1784 w 2692"/>
                <a:gd name="T67" fmla="*/ 994 h 1022"/>
                <a:gd name="T68" fmla="*/ 1837 w 2692"/>
                <a:gd name="T69" fmla="*/ 987 h 1022"/>
                <a:gd name="T70" fmla="*/ 1890 w 2692"/>
                <a:gd name="T71" fmla="*/ 1000 h 1022"/>
                <a:gd name="T72" fmla="*/ 1943 w 2692"/>
                <a:gd name="T73" fmla="*/ 1022 h 1022"/>
                <a:gd name="T74" fmla="*/ 1995 w 2692"/>
                <a:gd name="T75" fmla="*/ 1003 h 1022"/>
                <a:gd name="T76" fmla="*/ 2048 w 2692"/>
                <a:gd name="T77" fmla="*/ 998 h 1022"/>
                <a:gd name="T78" fmla="*/ 2101 w 2692"/>
                <a:gd name="T79" fmla="*/ 1006 h 1022"/>
                <a:gd name="T80" fmla="*/ 2154 w 2692"/>
                <a:gd name="T81" fmla="*/ 1022 h 1022"/>
                <a:gd name="T82" fmla="*/ 2207 w 2692"/>
                <a:gd name="T83" fmla="*/ 1008 h 1022"/>
                <a:gd name="T84" fmla="*/ 2259 w 2692"/>
                <a:gd name="T85" fmla="*/ 1003 h 1022"/>
                <a:gd name="T86" fmla="*/ 2312 w 2692"/>
                <a:gd name="T87" fmla="*/ 1009 h 1022"/>
                <a:gd name="T88" fmla="*/ 2365 w 2692"/>
                <a:gd name="T89" fmla="*/ 1022 h 1022"/>
                <a:gd name="T90" fmla="*/ 2418 w 2692"/>
                <a:gd name="T91" fmla="*/ 1010 h 1022"/>
                <a:gd name="T92" fmla="*/ 2470 w 2692"/>
                <a:gd name="T93" fmla="*/ 1005 h 1022"/>
                <a:gd name="T94" fmla="*/ 2523 w 2692"/>
                <a:gd name="T95" fmla="*/ 1010 h 1022"/>
                <a:gd name="T96" fmla="*/ 2576 w 2692"/>
                <a:gd name="T97" fmla="*/ 1022 h 1022"/>
                <a:gd name="T98" fmla="*/ 2629 w 2692"/>
                <a:gd name="T99" fmla="*/ 1011 h 1022"/>
                <a:gd name="T100" fmla="*/ 2682 w 2692"/>
                <a:gd name="T101" fmla="*/ 1006 h 10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692" h="1022">
                  <a:moveTo>
                    <a:pt x="0" y="1022"/>
                  </a:moveTo>
                  <a:lnTo>
                    <a:pt x="11" y="1011"/>
                  </a:lnTo>
                  <a:lnTo>
                    <a:pt x="21" y="1006"/>
                  </a:lnTo>
                  <a:lnTo>
                    <a:pt x="32" y="1011"/>
                  </a:lnTo>
                  <a:lnTo>
                    <a:pt x="42" y="1022"/>
                  </a:lnTo>
                  <a:lnTo>
                    <a:pt x="53" y="1011"/>
                  </a:lnTo>
                  <a:lnTo>
                    <a:pt x="64" y="1006"/>
                  </a:lnTo>
                  <a:lnTo>
                    <a:pt x="74" y="1011"/>
                  </a:lnTo>
                  <a:lnTo>
                    <a:pt x="85" y="1022"/>
                  </a:lnTo>
                  <a:lnTo>
                    <a:pt x="95" y="1011"/>
                  </a:lnTo>
                  <a:lnTo>
                    <a:pt x="106" y="1006"/>
                  </a:lnTo>
                  <a:lnTo>
                    <a:pt x="116" y="1011"/>
                  </a:lnTo>
                  <a:lnTo>
                    <a:pt x="127" y="1022"/>
                  </a:lnTo>
                  <a:lnTo>
                    <a:pt x="137" y="1011"/>
                  </a:lnTo>
                  <a:lnTo>
                    <a:pt x="148" y="1006"/>
                  </a:lnTo>
                  <a:lnTo>
                    <a:pt x="159" y="1011"/>
                  </a:lnTo>
                  <a:lnTo>
                    <a:pt x="169" y="1022"/>
                  </a:lnTo>
                  <a:lnTo>
                    <a:pt x="180" y="1011"/>
                  </a:lnTo>
                  <a:lnTo>
                    <a:pt x="190" y="1006"/>
                  </a:lnTo>
                  <a:lnTo>
                    <a:pt x="201" y="1011"/>
                  </a:lnTo>
                  <a:lnTo>
                    <a:pt x="211" y="1022"/>
                  </a:lnTo>
                  <a:lnTo>
                    <a:pt x="222" y="1011"/>
                  </a:lnTo>
                  <a:lnTo>
                    <a:pt x="232" y="1006"/>
                  </a:lnTo>
                  <a:lnTo>
                    <a:pt x="243" y="1011"/>
                  </a:lnTo>
                  <a:lnTo>
                    <a:pt x="254" y="1022"/>
                  </a:lnTo>
                  <a:lnTo>
                    <a:pt x="264" y="1011"/>
                  </a:lnTo>
                  <a:lnTo>
                    <a:pt x="275" y="1006"/>
                  </a:lnTo>
                  <a:lnTo>
                    <a:pt x="285" y="1010"/>
                  </a:lnTo>
                  <a:lnTo>
                    <a:pt x="296" y="1022"/>
                  </a:lnTo>
                  <a:lnTo>
                    <a:pt x="306" y="1010"/>
                  </a:lnTo>
                  <a:lnTo>
                    <a:pt x="317" y="1006"/>
                  </a:lnTo>
                  <a:lnTo>
                    <a:pt x="328" y="1010"/>
                  </a:lnTo>
                  <a:lnTo>
                    <a:pt x="338" y="1022"/>
                  </a:lnTo>
                  <a:lnTo>
                    <a:pt x="349" y="1010"/>
                  </a:lnTo>
                  <a:lnTo>
                    <a:pt x="359" y="1005"/>
                  </a:lnTo>
                  <a:lnTo>
                    <a:pt x="370" y="1010"/>
                  </a:lnTo>
                  <a:lnTo>
                    <a:pt x="380" y="1022"/>
                  </a:lnTo>
                  <a:lnTo>
                    <a:pt x="391" y="1010"/>
                  </a:lnTo>
                  <a:lnTo>
                    <a:pt x="401" y="1005"/>
                  </a:lnTo>
                  <a:lnTo>
                    <a:pt x="412" y="1010"/>
                  </a:lnTo>
                  <a:lnTo>
                    <a:pt x="423" y="1022"/>
                  </a:lnTo>
                  <a:lnTo>
                    <a:pt x="433" y="1010"/>
                  </a:lnTo>
                  <a:lnTo>
                    <a:pt x="444" y="1005"/>
                  </a:lnTo>
                  <a:lnTo>
                    <a:pt x="454" y="1010"/>
                  </a:lnTo>
                  <a:lnTo>
                    <a:pt x="465" y="1022"/>
                  </a:lnTo>
                  <a:lnTo>
                    <a:pt x="475" y="1010"/>
                  </a:lnTo>
                  <a:lnTo>
                    <a:pt x="486" y="1004"/>
                  </a:lnTo>
                  <a:lnTo>
                    <a:pt x="496" y="1010"/>
                  </a:lnTo>
                  <a:lnTo>
                    <a:pt x="507" y="1022"/>
                  </a:lnTo>
                  <a:lnTo>
                    <a:pt x="517" y="1009"/>
                  </a:lnTo>
                  <a:lnTo>
                    <a:pt x="528" y="1004"/>
                  </a:lnTo>
                  <a:lnTo>
                    <a:pt x="539" y="1009"/>
                  </a:lnTo>
                  <a:lnTo>
                    <a:pt x="549" y="1022"/>
                  </a:lnTo>
                  <a:lnTo>
                    <a:pt x="560" y="1009"/>
                  </a:lnTo>
                  <a:lnTo>
                    <a:pt x="570" y="1003"/>
                  </a:lnTo>
                  <a:lnTo>
                    <a:pt x="581" y="1009"/>
                  </a:lnTo>
                  <a:lnTo>
                    <a:pt x="591" y="1022"/>
                  </a:lnTo>
                  <a:lnTo>
                    <a:pt x="602" y="1009"/>
                  </a:lnTo>
                  <a:lnTo>
                    <a:pt x="612" y="1003"/>
                  </a:lnTo>
                  <a:lnTo>
                    <a:pt x="623" y="1008"/>
                  </a:lnTo>
                  <a:lnTo>
                    <a:pt x="634" y="1022"/>
                  </a:lnTo>
                  <a:lnTo>
                    <a:pt x="644" y="1008"/>
                  </a:lnTo>
                  <a:lnTo>
                    <a:pt x="655" y="1002"/>
                  </a:lnTo>
                  <a:lnTo>
                    <a:pt x="665" y="1008"/>
                  </a:lnTo>
                  <a:lnTo>
                    <a:pt x="676" y="1022"/>
                  </a:lnTo>
                  <a:lnTo>
                    <a:pt x="686" y="1007"/>
                  </a:lnTo>
                  <a:lnTo>
                    <a:pt x="697" y="1001"/>
                  </a:lnTo>
                  <a:lnTo>
                    <a:pt x="708" y="1007"/>
                  </a:lnTo>
                  <a:lnTo>
                    <a:pt x="718" y="1022"/>
                  </a:lnTo>
                  <a:lnTo>
                    <a:pt x="729" y="1007"/>
                  </a:lnTo>
                  <a:lnTo>
                    <a:pt x="739" y="1000"/>
                  </a:lnTo>
                  <a:lnTo>
                    <a:pt x="750" y="1006"/>
                  </a:lnTo>
                  <a:lnTo>
                    <a:pt x="760" y="1022"/>
                  </a:lnTo>
                  <a:lnTo>
                    <a:pt x="771" y="1006"/>
                  </a:lnTo>
                  <a:lnTo>
                    <a:pt x="781" y="999"/>
                  </a:lnTo>
                  <a:lnTo>
                    <a:pt x="792" y="1006"/>
                  </a:lnTo>
                  <a:lnTo>
                    <a:pt x="803" y="1022"/>
                  </a:lnTo>
                  <a:lnTo>
                    <a:pt x="813" y="1005"/>
                  </a:lnTo>
                  <a:lnTo>
                    <a:pt x="824" y="998"/>
                  </a:lnTo>
                  <a:lnTo>
                    <a:pt x="834" y="1005"/>
                  </a:lnTo>
                  <a:lnTo>
                    <a:pt x="845" y="1022"/>
                  </a:lnTo>
                  <a:lnTo>
                    <a:pt x="855" y="1004"/>
                  </a:lnTo>
                  <a:lnTo>
                    <a:pt x="866" y="996"/>
                  </a:lnTo>
                  <a:lnTo>
                    <a:pt x="876" y="1003"/>
                  </a:lnTo>
                  <a:lnTo>
                    <a:pt x="887" y="1022"/>
                  </a:lnTo>
                  <a:lnTo>
                    <a:pt x="898" y="1003"/>
                  </a:lnTo>
                  <a:lnTo>
                    <a:pt x="908" y="994"/>
                  </a:lnTo>
                  <a:lnTo>
                    <a:pt x="919" y="1002"/>
                  </a:lnTo>
                  <a:lnTo>
                    <a:pt x="929" y="1022"/>
                  </a:lnTo>
                  <a:lnTo>
                    <a:pt x="940" y="1002"/>
                  </a:lnTo>
                  <a:lnTo>
                    <a:pt x="950" y="992"/>
                  </a:lnTo>
                  <a:lnTo>
                    <a:pt x="961" y="1001"/>
                  </a:lnTo>
                  <a:lnTo>
                    <a:pt x="971" y="1022"/>
                  </a:lnTo>
                  <a:lnTo>
                    <a:pt x="982" y="1000"/>
                  </a:lnTo>
                  <a:lnTo>
                    <a:pt x="993" y="990"/>
                  </a:lnTo>
                  <a:lnTo>
                    <a:pt x="1003" y="999"/>
                  </a:lnTo>
                  <a:lnTo>
                    <a:pt x="1014" y="1022"/>
                  </a:lnTo>
                  <a:lnTo>
                    <a:pt x="1024" y="998"/>
                  </a:lnTo>
                  <a:lnTo>
                    <a:pt x="1035" y="987"/>
                  </a:lnTo>
                  <a:lnTo>
                    <a:pt x="1045" y="996"/>
                  </a:lnTo>
                  <a:lnTo>
                    <a:pt x="1056" y="1022"/>
                  </a:lnTo>
                  <a:lnTo>
                    <a:pt x="1066" y="995"/>
                  </a:lnTo>
                  <a:lnTo>
                    <a:pt x="1077" y="983"/>
                  </a:lnTo>
                  <a:lnTo>
                    <a:pt x="1088" y="994"/>
                  </a:lnTo>
                  <a:lnTo>
                    <a:pt x="1098" y="1022"/>
                  </a:lnTo>
                  <a:lnTo>
                    <a:pt x="1109" y="992"/>
                  </a:lnTo>
                  <a:lnTo>
                    <a:pt x="1119" y="978"/>
                  </a:lnTo>
                  <a:lnTo>
                    <a:pt x="1130" y="990"/>
                  </a:lnTo>
                  <a:lnTo>
                    <a:pt x="1140" y="1022"/>
                  </a:lnTo>
                  <a:lnTo>
                    <a:pt x="1151" y="987"/>
                  </a:lnTo>
                  <a:lnTo>
                    <a:pt x="1161" y="971"/>
                  </a:lnTo>
                  <a:lnTo>
                    <a:pt x="1172" y="985"/>
                  </a:lnTo>
                  <a:lnTo>
                    <a:pt x="1183" y="1022"/>
                  </a:lnTo>
                  <a:lnTo>
                    <a:pt x="1193" y="982"/>
                  </a:lnTo>
                  <a:lnTo>
                    <a:pt x="1204" y="962"/>
                  </a:lnTo>
                  <a:lnTo>
                    <a:pt x="1214" y="978"/>
                  </a:lnTo>
                  <a:lnTo>
                    <a:pt x="1225" y="1022"/>
                  </a:lnTo>
                  <a:lnTo>
                    <a:pt x="1235" y="973"/>
                  </a:lnTo>
                  <a:lnTo>
                    <a:pt x="1246" y="949"/>
                  </a:lnTo>
                  <a:lnTo>
                    <a:pt x="1257" y="968"/>
                  </a:lnTo>
                  <a:lnTo>
                    <a:pt x="1267" y="1022"/>
                  </a:lnTo>
                  <a:lnTo>
                    <a:pt x="1278" y="961"/>
                  </a:lnTo>
                  <a:lnTo>
                    <a:pt x="1288" y="929"/>
                  </a:lnTo>
                  <a:lnTo>
                    <a:pt x="1299" y="951"/>
                  </a:lnTo>
                  <a:lnTo>
                    <a:pt x="1309" y="1022"/>
                  </a:lnTo>
                  <a:lnTo>
                    <a:pt x="1320" y="938"/>
                  </a:lnTo>
                  <a:lnTo>
                    <a:pt x="1330" y="892"/>
                  </a:lnTo>
                  <a:lnTo>
                    <a:pt x="1341" y="920"/>
                  </a:lnTo>
                  <a:lnTo>
                    <a:pt x="1352" y="1022"/>
                  </a:lnTo>
                  <a:lnTo>
                    <a:pt x="1362" y="891"/>
                  </a:lnTo>
                  <a:lnTo>
                    <a:pt x="1373" y="805"/>
                  </a:lnTo>
                  <a:lnTo>
                    <a:pt x="1383" y="838"/>
                  </a:lnTo>
                  <a:lnTo>
                    <a:pt x="1394" y="1022"/>
                  </a:lnTo>
                  <a:lnTo>
                    <a:pt x="1404" y="715"/>
                  </a:lnTo>
                  <a:lnTo>
                    <a:pt x="1415" y="371"/>
                  </a:lnTo>
                  <a:lnTo>
                    <a:pt x="1425" y="102"/>
                  </a:lnTo>
                  <a:lnTo>
                    <a:pt x="1436" y="0"/>
                  </a:lnTo>
                  <a:lnTo>
                    <a:pt x="1446" y="102"/>
                  </a:lnTo>
                  <a:lnTo>
                    <a:pt x="1457" y="371"/>
                  </a:lnTo>
                  <a:lnTo>
                    <a:pt x="1468" y="715"/>
                  </a:lnTo>
                  <a:lnTo>
                    <a:pt x="1478" y="1022"/>
                  </a:lnTo>
                  <a:lnTo>
                    <a:pt x="1489" y="838"/>
                  </a:lnTo>
                  <a:lnTo>
                    <a:pt x="1499" y="805"/>
                  </a:lnTo>
                  <a:lnTo>
                    <a:pt x="1510" y="891"/>
                  </a:lnTo>
                  <a:lnTo>
                    <a:pt x="1520" y="1022"/>
                  </a:lnTo>
                  <a:lnTo>
                    <a:pt x="1531" y="920"/>
                  </a:lnTo>
                  <a:lnTo>
                    <a:pt x="1541" y="892"/>
                  </a:lnTo>
                  <a:lnTo>
                    <a:pt x="1552" y="938"/>
                  </a:lnTo>
                  <a:lnTo>
                    <a:pt x="1563" y="1022"/>
                  </a:lnTo>
                  <a:lnTo>
                    <a:pt x="1573" y="951"/>
                  </a:lnTo>
                  <a:lnTo>
                    <a:pt x="1584" y="929"/>
                  </a:lnTo>
                  <a:lnTo>
                    <a:pt x="1594" y="961"/>
                  </a:lnTo>
                  <a:lnTo>
                    <a:pt x="1605" y="1022"/>
                  </a:lnTo>
                  <a:lnTo>
                    <a:pt x="1615" y="968"/>
                  </a:lnTo>
                  <a:lnTo>
                    <a:pt x="1626" y="949"/>
                  </a:lnTo>
                  <a:lnTo>
                    <a:pt x="1637" y="973"/>
                  </a:lnTo>
                  <a:lnTo>
                    <a:pt x="1647" y="1022"/>
                  </a:lnTo>
                  <a:lnTo>
                    <a:pt x="1658" y="978"/>
                  </a:lnTo>
                  <a:lnTo>
                    <a:pt x="1668" y="962"/>
                  </a:lnTo>
                  <a:lnTo>
                    <a:pt x="1679" y="982"/>
                  </a:lnTo>
                  <a:lnTo>
                    <a:pt x="1689" y="1022"/>
                  </a:lnTo>
                  <a:lnTo>
                    <a:pt x="1700" y="985"/>
                  </a:lnTo>
                  <a:lnTo>
                    <a:pt x="1710" y="971"/>
                  </a:lnTo>
                  <a:lnTo>
                    <a:pt x="1721" y="987"/>
                  </a:lnTo>
                  <a:lnTo>
                    <a:pt x="1732" y="1022"/>
                  </a:lnTo>
                  <a:lnTo>
                    <a:pt x="1742" y="990"/>
                  </a:lnTo>
                  <a:lnTo>
                    <a:pt x="1753" y="978"/>
                  </a:lnTo>
                  <a:lnTo>
                    <a:pt x="1763" y="992"/>
                  </a:lnTo>
                  <a:lnTo>
                    <a:pt x="1774" y="1022"/>
                  </a:lnTo>
                  <a:lnTo>
                    <a:pt x="1784" y="994"/>
                  </a:lnTo>
                  <a:lnTo>
                    <a:pt x="1795" y="983"/>
                  </a:lnTo>
                  <a:lnTo>
                    <a:pt x="1805" y="995"/>
                  </a:lnTo>
                  <a:lnTo>
                    <a:pt x="1816" y="1022"/>
                  </a:lnTo>
                  <a:lnTo>
                    <a:pt x="1827" y="996"/>
                  </a:lnTo>
                  <a:lnTo>
                    <a:pt x="1837" y="987"/>
                  </a:lnTo>
                  <a:lnTo>
                    <a:pt x="1848" y="998"/>
                  </a:lnTo>
                  <a:lnTo>
                    <a:pt x="1858" y="1022"/>
                  </a:lnTo>
                  <a:lnTo>
                    <a:pt x="1869" y="999"/>
                  </a:lnTo>
                  <a:lnTo>
                    <a:pt x="1879" y="990"/>
                  </a:lnTo>
                  <a:lnTo>
                    <a:pt x="1890" y="1000"/>
                  </a:lnTo>
                  <a:lnTo>
                    <a:pt x="1900" y="1022"/>
                  </a:lnTo>
                  <a:lnTo>
                    <a:pt x="1911" y="1001"/>
                  </a:lnTo>
                  <a:lnTo>
                    <a:pt x="1921" y="992"/>
                  </a:lnTo>
                  <a:lnTo>
                    <a:pt x="1932" y="1002"/>
                  </a:lnTo>
                  <a:lnTo>
                    <a:pt x="1943" y="1022"/>
                  </a:lnTo>
                  <a:lnTo>
                    <a:pt x="1953" y="1002"/>
                  </a:lnTo>
                  <a:lnTo>
                    <a:pt x="1964" y="994"/>
                  </a:lnTo>
                  <a:lnTo>
                    <a:pt x="1974" y="1003"/>
                  </a:lnTo>
                  <a:lnTo>
                    <a:pt x="1985" y="1022"/>
                  </a:lnTo>
                  <a:lnTo>
                    <a:pt x="1995" y="1003"/>
                  </a:lnTo>
                  <a:lnTo>
                    <a:pt x="2006" y="996"/>
                  </a:lnTo>
                  <a:lnTo>
                    <a:pt x="2017" y="1004"/>
                  </a:lnTo>
                  <a:lnTo>
                    <a:pt x="2027" y="1022"/>
                  </a:lnTo>
                  <a:lnTo>
                    <a:pt x="2038" y="1005"/>
                  </a:lnTo>
                  <a:lnTo>
                    <a:pt x="2048" y="998"/>
                  </a:lnTo>
                  <a:lnTo>
                    <a:pt x="2059" y="1005"/>
                  </a:lnTo>
                  <a:lnTo>
                    <a:pt x="2069" y="1022"/>
                  </a:lnTo>
                  <a:lnTo>
                    <a:pt x="2080" y="1006"/>
                  </a:lnTo>
                  <a:lnTo>
                    <a:pt x="2090" y="999"/>
                  </a:lnTo>
                  <a:lnTo>
                    <a:pt x="2101" y="1006"/>
                  </a:lnTo>
                  <a:lnTo>
                    <a:pt x="2112" y="1022"/>
                  </a:lnTo>
                  <a:lnTo>
                    <a:pt x="2122" y="1006"/>
                  </a:lnTo>
                  <a:lnTo>
                    <a:pt x="2133" y="1000"/>
                  </a:lnTo>
                  <a:lnTo>
                    <a:pt x="2143" y="1007"/>
                  </a:lnTo>
                  <a:lnTo>
                    <a:pt x="2154" y="1022"/>
                  </a:lnTo>
                  <a:lnTo>
                    <a:pt x="2164" y="1007"/>
                  </a:lnTo>
                  <a:lnTo>
                    <a:pt x="2175" y="1001"/>
                  </a:lnTo>
                  <a:lnTo>
                    <a:pt x="2186" y="1007"/>
                  </a:lnTo>
                  <a:lnTo>
                    <a:pt x="2196" y="1022"/>
                  </a:lnTo>
                  <a:lnTo>
                    <a:pt x="2207" y="1008"/>
                  </a:lnTo>
                  <a:lnTo>
                    <a:pt x="2217" y="1002"/>
                  </a:lnTo>
                  <a:lnTo>
                    <a:pt x="2228" y="1008"/>
                  </a:lnTo>
                  <a:lnTo>
                    <a:pt x="2238" y="1022"/>
                  </a:lnTo>
                  <a:lnTo>
                    <a:pt x="2249" y="1008"/>
                  </a:lnTo>
                  <a:lnTo>
                    <a:pt x="2259" y="1003"/>
                  </a:lnTo>
                  <a:lnTo>
                    <a:pt x="2270" y="1009"/>
                  </a:lnTo>
                  <a:lnTo>
                    <a:pt x="2280" y="1022"/>
                  </a:lnTo>
                  <a:lnTo>
                    <a:pt x="2291" y="1009"/>
                  </a:lnTo>
                  <a:lnTo>
                    <a:pt x="2302" y="1003"/>
                  </a:lnTo>
                  <a:lnTo>
                    <a:pt x="2312" y="1009"/>
                  </a:lnTo>
                  <a:lnTo>
                    <a:pt x="2323" y="1022"/>
                  </a:lnTo>
                  <a:lnTo>
                    <a:pt x="2333" y="1009"/>
                  </a:lnTo>
                  <a:lnTo>
                    <a:pt x="2344" y="1004"/>
                  </a:lnTo>
                  <a:lnTo>
                    <a:pt x="2354" y="1009"/>
                  </a:lnTo>
                  <a:lnTo>
                    <a:pt x="2365" y="1022"/>
                  </a:lnTo>
                  <a:lnTo>
                    <a:pt x="2375" y="1010"/>
                  </a:lnTo>
                  <a:lnTo>
                    <a:pt x="2386" y="1004"/>
                  </a:lnTo>
                  <a:lnTo>
                    <a:pt x="2397" y="1010"/>
                  </a:lnTo>
                  <a:lnTo>
                    <a:pt x="2407" y="1022"/>
                  </a:lnTo>
                  <a:lnTo>
                    <a:pt x="2418" y="1010"/>
                  </a:lnTo>
                  <a:lnTo>
                    <a:pt x="2428" y="1005"/>
                  </a:lnTo>
                  <a:lnTo>
                    <a:pt x="2439" y="1010"/>
                  </a:lnTo>
                  <a:lnTo>
                    <a:pt x="2449" y="1022"/>
                  </a:lnTo>
                  <a:lnTo>
                    <a:pt x="2460" y="1010"/>
                  </a:lnTo>
                  <a:lnTo>
                    <a:pt x="2470" y="1005"/>
                  </a:lnTo>
                  <a:lnTo>
                    <a:pt x="2481" y="1010"/>
                  </a:lnTo>
                  <a:lnTo>
                    <a:pt x="2492" y="1022"/>
                  </a:lnTo>
                  <a:lnTo>
                    <a:pt x="2502" y="1010"/>
                  </a:lnTo>
                  <a:lnTo>
                    <a:pt x="2513" y="1005"/>
                  </a:lnTo>
                  <a:lnTo>
                    <a:pt x="2523" y="1010"/>
                  </a:lnTo>
                  <a:lnTo>
                    <a:pt x="2534" y="1022"/>
                  </a:lnTo>
                  <a:lnTo>
                    <a:pt x="2544" y="1010"/>
                  </a:lnTo>
                  <a:lnTo>
                    <a:pt x="2555" y="1006"/>
                  </a:lnTo>
                  <a:lnTo>
                    <a:pt x="2566" y="1010"/>
                  </a:lnTo>
                  <a:lnTo>
                    <a:pt x="2576" y="1022"/>
                  </a:lnTo>
                  <a:lnTo>
                    <a:pt x="2587" y="1010"/>
                  </a:lnTo>
                  <a:lnTo>
                    <a:pt x="2597" y="1006"/>
                  </a:lnTo>
                  <a:lnTo>
                    <a:pt x="2608" y="1011"/>
                  </a:lnTo>
                  <a:lnTo>
                    <a:pt x="2618" y="1022"/>
                  </a:lnTo>
                  <a:lnTo>
                    <a:pt x="2629" y="1011"/>
                  </a:lnTo>
                  <a:lnTo>
                    <a:pt x="2639" y="1006"/>
                  </a:lnTo>
                  <a:lnTo>
                    <a:pt x="2650" y="1011"/>
                  </a:lnTo>
                  <a:lnTo>
                    <a:pt x="2661" y="1022"/>
                  </a:lnTo>
                  <a:lnTo>
                    <a:pt x="2671" y="1011"/>
                  </a:lnTo>
                  <a:lnTo>
                    <a:pt x="2682" y="1006"/>
                  </a:lnTo>
                  <a:lnTo>
                    <a:pt x="2692" y="1011"/>
                  </a:lnTo>
                </a:path>
              </a:pathLst>
            </a:custGeom>
            <a:noFill/>
            <a:ln w="3175" cap="flat">
              <a:solidFill>
                <a:srgbClr val="00B0F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3" name="Freeform 225"/>
            <p:cNvSpPr>
              <a:spLocks/>
            </p:cNvSpPr>
            <p:nvPr/>
          </p:nvSpPr>
          <p:spPr bwMode="auto">
            <a:xfrm>
              <a:off x="5470826" y="3552169"/>
              <a:ext cx="2672064" cy="388395"/>
            </a:xfrm>
            <a:custGeom>
              <a:avLst/>
              <a:gdLst>
                <a:gd name="T0" fmla="*/ 42 w 2692"/>
                <a:gd name="T1" fmla="*/ 1022 h 1022"/>
                <a:gd name="T2" fmla="*/ 95 w 2692"/>
                <a:gd name="T3" fmla="*/ 1011 h 1022"/>
                <a:gd name="T4" fmla="*/ 148 w 2692"/>
                <a:gd name="T5" fmla="*/ 1006 h 1022"/>
                <a:gd name="T6" fmla="*/ 201 w 2692"/>
                <a:gd name="T7" fmla="*/ 1011 h 1022"/>
                <a:gd name="T8" fmla="*/ 254 w 2692"/>
                <a:gd name="T9" fmla="*/ 1022 h 1022"/>
                <a:gd name="T10" fmla="*/ 306 w 2692"/>
                <a:gd name="T11" fmla="*/ 1011 h 1022"/>
                <a:gd name="T12" fmla="*/ 359 w 2692"/>
                <a:gd name="T13" fmla="*/ 1006 h 1022"/>
                <a:gd name="T14" fmla="*/ 412 w 2692"/>
                <a:gd name="T15" fmla="*/ 1010 h 1022"/>
                <a:gd name="T16" fmla="*/ 465 w 2692"/>
                <a:gd name="T17" fmla="*/ 1022 h 1022"/>
                <a:gd name="T18" fmla="*/ 517 w 2692"/>
                <a:gd name="T19" fmla="*/ 1010 h 1022"/>
                <a:gd name="T20" fmla="*/ 570 w 2692"/>
                <a:gd name="T21" fmla="*/ 1004 h 1022"/>
                <a:gd name="T22" fmla="*/ 623 w 2692"/>
                <a:gd name="T23" fmla="*/ 1009 h 1022"/>
                <a:gd name="T24" fmla="*/ 676 w 2692"/>
                <a:gd name="T25" fmla="*/ 1022 h 1022"/>
                <a:gd name="T26" fmla="*/ 729 w 2692"/>
                <a:gd name="T27" fmla="*/ 1007 h 1022"/>
                <a:gd name="T28" fmla="*/ 781 w 2692"/>
                <a:gd name="T29" fmla="*/ 1000 h 1022"/>
                <a:gd name="T30" fmla="*/ 834 w 2692"/>
                <a:gd name="T31" fmla="*/ 1006 h 1022"/>
                <a:gd name="T32" fmla="*/ 887 w 2692"/>
                <a:gd name="T33" fmla="*/ 1022 h 1022"/>
                <a:gd name="T34" fmla="*/ 940 w 2692"/>
                <a:gd name="T35" fmla="*/ 1003 h 1022"/>
                <a:gd name="T36" fmla="*/ 993 w 2692"/>
                <a:gd name="T37" fmla="*/ 992 h 1022"/>
                <a:gd name="T38" fmla="*/ 1045 w 2692"/>
                <a:gd name="T39" fmla="*/ 999 h 1022"/>
                <a:gd name="T40" fmla="*/ 1098 w 2692"/>
                <a:gd name="T41" fmla="*/ 1022 h 1022"/>
                <a:gd name="T42" fmla="*/ 1151 w 2692"/>
                <a:gd name="T43" fmla="*/ 992 h 1022"/>
                <a:gd name="T44" fmla="*/ 1204 w 2692"/>
                <a:gd name="T45" fmla="*/ 971 h 1022"/>
                <a:gd name="T46" fmla="*/ 1257 w 2692"/>
                <a:gd name="T47" fmla="*/ 978 h 1022"/>
                <a:gd name="T48" fmla="*/ 1309 w 2692"/>
                <a:gd name="T49" fmla="*/ 1022 h 1022"/>
                <a:gd name="T50" fmla="*/ 1362 w 2692"/>
                <a:gd name="T51" fmla="*/ 938 h 1022"/>
                <a:gd name="T52" fmla="*/ 1415 w 2692"/>
                <a:gd name="T53" fmla="*/ 805 h 1022"/>
                <a:gd name="T54" fmla="*/ 1468 w 2692"/>
                <a:gd name="T55" fmla="*/ 102 h 1022"/>
                <a:gd name="T56" fmla="*/ 1520 w 2692"/>
                <a:gd name="T57" fmla="*/ 1022 h 1022"/>
                <a:gd name="T58" fmla="*/ 1573 w 2692"/>
                <a:gd name="T59" fmla="*/ 920 h 1022"/>
                <a:gd name="T60" fmla="*/ 1626 w 2692"/>
                <a:gd name="T61" fmla="*/ 929 h 1022"/>
                <a:gd name="T62" fmla="*/ 1679 w 2692"/>
                <a:gd name="T63" fmla="*/ 973 h 1022"/>
                <a:gd name="T64" fmla="*/ 1732 w 2692"/>
                <a:gd name="T65" fmla="*/ 1022 h 1022"/>
                <a:gd name="T66" fmla="*/ 1784 w 2692"/>
                <a:gd name="T67" fmla="*/ 990 h 1022"/>
                <a:gd name="T68" fmla="*/ 1837 w 2692"/>
                <a:gd name="T69" fmla="*/ 983 h 1022"/>
                <a:gd name="T70" fmla="*/ 1890 w 2692"/>
                <a:gd name="T71" fmla="*/ 998 h 1022"/>
                <a:gd name="T72" fmla="*/ 1943 w 2692"/>
                <a:gd name="T73" fmla="*/ 1022 h 1022"/>
                <a:gd name="T74" fmla="*/ 1995 w 2692"/>
                <a:gd name="T75" fmla="*/ 1002 h 1022"/>
                <a:gd name="T76" fmla="*/ 2048 w 2692"/>
                <a:gd name="T77" fmla="*/ 996 h 1022"/>
                <a:gd name="T78" fmla="*/ 2101 w 2692"/>
                <a:gd name="T79" fmla="*/ 1005 h 1022"/>
                <a:gd name="T80" fmla="*/ 2154 w 2692"/>
                <a:gd name="T81" fmla="*/ 1022 h 1022"/>
                <a:gd name="T82" fmla="*/ 2207 w 2692"/>
                <a:gd name="T83" fmla="*/ 1007 h 1022"/>
                <a:gd name="T84" fmla="*/ 2259 w 2692"/>
                <a:gd name="T85" fmla="*/ 1002 h 1022"/>
                <a:gd name="T86" fmla="*/ 2312 w 2692"/>
                <a:gd name="T87" fmla="*/ 1009 h 1022"/>
                <a:gd name="T88" fmla="*/ 2365 w 2692"/>
                <a:gd name="T89" fmla="*/ 1022 h 1022"/>
                <a:gd name="T90" fmla="*/ 2418 w 2692"/>
                <a:gd name="T91" fmla="*/ 1010 h 1022"/>
                <a:gd name="T92" fmla="*/ 2470 w 2692"/>
                <a:gd name="T93" fmla="*/ 1005 h 1022"/>
                <a:gd name="T94" fmla="*/ 2523 w 2692"/>
                <a:gd name="T95" fmla="*/ 1010 h 1022"/>
                <a:gd name="T96" fmla="*/ 2576 w 2692"/>
                <a:gd name="T97" fmla="*/ 1022 h 1022"/>
                <a:gd name="T98" fmla="*/ 2629 w 2692"/>
                <a:gd name="T99" fmla="*/ 1010 h 1022"/>
                <a:gd name="T100" fmla="*/ 2682 w 2692"/>
                <a:gd name="T101" fmla="*/ 1006 h 10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692" h="1022">
                  <a:moveTo>
                    <a:pt x="0" y="1022"/>
                  </a:moveTo>
                  <a:lnTo>
                    <a:pt x="11" y="1011"/>
                  </a:lnTo>
                  <a:lnTo>
                    <a:pt x="21" y="1006"/>
                  </a:lnTo>
                  <a:lnTo>
                    <a:pt x="32" y="1011"/>
                  </a:lnTo>
                  <a:lnTo>
                    <a:pt x="42" y="1022"/>
                  </a:lnTo>
                  <a:lnTo>
                    <a:pt x="53" y="1011"/>
                  </a:lnTo>
                  <a:lnTo>
                    <a:pt x="64" y="1006"/>
                  </a:lnTo>
                  <a:lnTo>
                    <a:pt x="74" y="1011"/>
                  </a:lnTo>
                  <a:lnTo>
                    <a:pt x="85" y="1022"/>
                  </a:lnTo>
                  <a:lnTo>
                    <a:pt x="95" y="1011"/>
                  </a:lnTo>
                  <a:lnTo>
                    <a:pt x="106" y="1006"/>
                  </a:lnTo>
                  <a:lnTo>
                    <a:pt x="116" y="1011"/>
                  </a:lnTo>
                  <a:lnTo>
                    <a:pt x="127" y="1022"/>
                  </a:lnTo>
                  <a:lnTo>
                    <a:pt x="137" y="1011"/>
                  </a:lnTo>
                  <a:lnTo>
                    <a:pt x="148" y="1006"/>
                  </a:lnTo>
                  <a:lnTo>
                    <a:pt x="159" y="1011"/>
                  </a:lnTo>
                  <a:lnTo>
                    <a:pt x="169" y="1022"/>
                  </a:lnTo>
                  <a:lnTo>
                    <a:pt x="180" y="1011"/>
                  </a:lnTo>
                  <a:lnTo>
                    <a:pt x="190" y="1006"/>
                  </a:lnTo>
                  <a:lnTo>
                    <a:pt x="201" y="1011"/>
                  </a:lnTo>
                  <a:lnTo>
                    <a:pt x="211" y="1022"/>
                  </a:lnTo>
                  <a:lnTo>
                    <a:pt x="222" y="1011"/>
                  </a:lnTo>
                  <a:lnTo>
                    <a:pt x="232" y="1006"/>
                  </a:lnTo>
                  <a:lnTo>
                    <a:pt x="243" y="1011"/>
                  </a:lnTo>
                  <a:lnTo>
                    <a:pt x="254" y="1022"/>
                  </a:lnTo>
                  <a:lnTo>
                    <a:pt x="264" y="1011"/>
                  </a:lnTo>
                  <a:lnTo>
                    <a:pt x="275" y="1006"/>
                  </a:lnTo>
                  <a:lnTo>
                    <a:pt x="285" y="1011"/>
                  </a:lnTo>
                  <a:lnTo>
                    <a:pt x="296" y="1022"/>
                  </a:lnTo>
                  <a:lnTo>
                    <a:pt x="306" y="1011"/>
                  </a:lnTo>
                  <a:lnTo>
                    <a:pt x="317" y="1006"/>
                  </a:lnTo>
                  <a:lnTo>
                    <a:pt x="328" y="1010"/>
                  </a:lnTo>
                  <a:lnTo>
                    <a:pt x="338" y="1022"/>
                  </a:lnTo>
                  <a:lnTo>
                    <a:pt x="349" y="1010"/>
                  </a:lnTo>
                  <a:lnTo>
                    <a:pt x="359" y="1006"/>
                  </a:lnTo>
                  <a:lnTo>
                    <a:pt x="370" y="1010"/>
                  </a:lnTo>
                  <a:lnTo>
                    <a:pt x="380" y="1022"/>
                  </a:lnTo>
                  <a:lnTo>
                    <a:pt x="391" y="1010"/>
                  </a:lnTo>
                  <a:lnTo>
                    <a:pt x="401" y="1005"/>
                  </a:lnTo>
                  <a:lnTo>
                    <a:pt x="412" y="1010"/>
                  </a:lnTo>
                  <a:lnTo>
                    <a:pt x="423" y="1022"/>
                  </a:lnTo>
                  <a:lnTo>
                    <a:pt x="433" y="1010"/>
                  </a:lnTo>
                  <a:lnTo>
                    <a:pt x="444" y="1005"/>
                  </a:lnTo>
                  <a:lnTo>
                    <a:pt x="454" y="1010"/>
                  </a:lnTo>
                  <a:lnTo>
                    <a:pt x="465" y="1022"/>
                  </a:lnTo>
                  <a:lnTo>
                    <a:pt x="475" y="1010"/>
                  </a:lnTo>
                  <a:lnTo>
                    <a:pt x="486" y="1005"/>
                  </a:lnTo>
                  <a:lnTo>
                    <a:pt x="496" y="1010"/>
                  </a:lnTo>
                  <a:lnTo>
                    <a:pt x="507" y="1022"/>
                  </a:lnTo>
                  <a:lnTo>
                    <a:pt x="517" y="1010"/>
                  </a:lnTo>
                  <a:lnTo>
                    <a:pt x="528" y="1004"/>
                  </a:lnTo>
                  <a:lnTo>
                    <a:pt x="539" y="1010"/>
                  </a:lnTo>
                  <a:lnTo>
                    <a:pt x="549" y="1022"/>
                  </a:lnTo>
                  <a:lnTo>
                    <a:pt x="560" y="1009"/>
                  </a:lnTo>
                  <a:lnTo>
                    <a:pt x="570" y="1004"/>
                  </a:lnTo>
                  <a:lnTo>
                    <a:pt x="581" y="1009"/>
                  </a:lnTo>
                  <a:lnTo>
                    <a:pt x="591" y="1022"/>
                  </a:lnTo>
                  <a:lnTo>
                    <a:pt x="602" y="1009"/>
                  </a:lnTo>
                  <a:lnTo>
                    <a:pt x="612" y="1003"/>
                  </a:lnTo>
                  <a:lnTo>
                    <a:pt x="623" y="1009"/>
                  </a:lnTo>
                  <a:lnTo>
                    <a:pt x="634" y="1022"/>
                  </a:lnTo>
                  <a:lnTo>
                    <a:pt x="644" y="1009"/>
                  </a:lnTo>
                  <a:lnTo>
                    <a:pt x="655" y="1003"/>
                  </a:lnTo>
                  <a:lnTo>
                    <a:pt x="665" y="1008"/>
                  </a:lnTo>
                  <a:lnTo>
                    <a:pt x="676" y="1022"/>
                  </a:lnTo>
                  <a:lnTo>
                    <a:pt x="686" y="1008"/>
                  </a:lnTo>
                  <a:lnTo>
                    <a:pt x="697" y="1002"/>
                  </a:lnTo>
                  <a:lnTo>
                    <a:pt x="708" y="1008"/>
                  </a:lnTo>
                  <a:lnTo>
                    <a:pt x="718" y="1022"/>
                  </a:lnTo>
                  <a:lnTo>
                    <a:pt x="729" y="1007"/>
                  </a:lnTo>
                  <a:lnTo>
                    <a:pt x="739" y="1001"/>
                  </a:lnTo>
                  <a:lnTo>
                    <a:pt x="750" y="1007"/>
                  </a:lnTo>
                  <a:lnTo>
                    <a:pt x="760" y="1022"/>
                  </a:lnTo>
                  <a:lnTo>
                    <a:pt x="771" y="1007"/>
                  </a:lnTo>
                  <a:lnTo>
                    <a:pt x="781" y="1000"/>
                  </a:lnTo>
                  <a:lnTo>
                    <a:pt x="792" y="1006"/>
                  </a:lnTo>
                  <a:lnTo>
                    <a:pt x="803" y="1022"/>
                  </a:lnTo>
                  <a:lnTo>
                    <a:pt x="813" y="1006"/>
                  </a:lnTo>
                  <a:lnTo>
                    <a:pt x="824" y="999"/>
                  </a:lnTo>
                  <a:lnTo>
                    <a:pt x="834" y="1006"/>
                  </a:lnTo>
                  <a:lnTo>
                    <a:pt x="845" y="1022"/>
                  </a:lnTo>
                  <a:lnTo>
                    <a:pt x="855" y="1005"/>
                  </a:lnTo>
                  <a:lnTo>
                    <a:pt x="866" y="998"/>
                  </a:lnTo>
                  <a:lnTo>
                    <a:pt x="876" y="1005"/>
                  </a:lnTo>
                  <a:lnTo>
                    <a:pt x="887" y="1022"/>
                  </a:lnTo>
                  <a:lnTo>
                    <a:pt x="898" y="1004"/>
                  </a:lnTo>
                  <a:lnTo>
                    <a:pt x="908" y="996"/>
                  </a:lnTo>
                  <a:lnTo>
                    <a:pt x="919" y="1003"/>
                  </a:lnTo>
                  <a:lnTo>
                    <a:pt x="929" y="1022"/>
                  </a:lnTo>
                  <a:lnTo>
                    <a:pt x="940" y="1003"/>
                  </a:lnTo>
                  <a:lnTo>
                    <a:pt x="950" y="994"/>
                  </a:lnTo>
                  <a:lnTo>
                    <a:pt x="961" y="1002"/>
                  </a:lnTo>
                  <a:lnTo>
                    <a:pt x="971" y="1022"/>
                  </a:lnTo>
                  <a:lnTo>
                    <a:pt x="982" y="1002"/>
                  </a:lnTo>
                  <a:lnTo>
                    <a:pt x="993" y="992"/>
                  </a:lnTo>
                  <a:lnTo>
                    <a:pt x="1003" y="1001"/>
                  </a:lnTo>
                  <a:lnTo>
                    <a:pt x="1014" y="1022"/>
                  </a:lnTo>
                  <a:lnTo>
                    <a:pt x="1024" y="1000"/>
                  </a:lnTo>
                  <a:lnTo>
                    <a:pt x="1035" y="990"/>
                  </a:lnTo>
                  <a:lnTo>
                    <a:pt x="1045" y="999"/>
                  </a:lnTo>
                  <a:lnTo>
                    <a:pt x="1056" y="1022"/>
                  </a:lnTo>
                  <a:lnTo>
                    <a:pt x="1066" y="998"/>
                  </a:lnTo>
                  <a:lnTo>
                    <a:pt x="1077" y="987"/>
                  </a:lnTo>
                  <a:lnTo>
                    <a:pt x="1088" y="996"/>
                  </a:lnTo>
                  <a:lnTo>
                    <a:pt x="1098" y="1022"/>
                  </a:lnTo>
                  <a:lnTo>
                    <a:pt x="1109" y="995"/>
                  </a:lnTo>
                  <a:lnTo>
                    <a:pt x="1119" y="983"/>
                  </a:lnTo>
                  <a:lnTo>
                    <a:pt x="1130" y="994"/>
                  </a:lnTo>
                  <a:lnTo>
                    <a:pt x="1140" y="1022"/>
                  </a:lnTo>
                  <a:lnTo>
                    <a:pt x="1151" y="992"/>
                  </a:lnTo>
                  <a:lnTo>
                    <a:pt x="1161" y="978"/>
                  </a:lnTo>
                  <a:lnTo>
                    <a:pt x="1172" y="990"/>
                  </a:lnTo>
                  <a:lnTo>
                    <a:pt x="1183" y="1022"/>
                  </a:lnTo>
                  <a:lnTo>
                    <a:pt x="1193" y="987"/>
                  </a:lnTo>
                  <a:lnTo>
                    <a:pt x="1204" y="971"/>
                  </a:lnTo>
                  <a:lnTo>
                    <a:pt x="1214" y="985"/>
                  </a:lnTo>
                  <a:lnTo>
                    <a:pt x="1225" y="1022"/>
                  </a:lnTo>
                  <a:lnTo>
                    <a:pt x="1235" y="982"/>
                  </a:lnTo>
                  <a:lnTo>
                    <a:pt x="1246" y="962"/>
                  </a:lnTo>
                  <a:lnTo>
                    <a:pt x="1257" y="978"/>
                  </a:lnTo>
                  <a:lnTo>
                    <a:pt x="1267" y="1022"/>
                  </a:lnTo>
                  <a:lnTo>
                    <a:pt x="1278" y="973"/>
                  </a:lnTo>
                  <a:lnTo>
                    <a:pt x="1288" y="949"/>
                  </a:lnTo>
                  <a:lnTo>
                    <a:pt x="1299" y="968"/>
                  </a:lnTo>
                  <a:lnTo>
                    <a:pt x="1309" y="1022"/>
                  </a:lnTo>
                  <a:lnTo>
                    <a:pt x="1320" y="961"/>
                  </a:lnTo>
                  <a:lnTo>
                    <a:pt x="1330" y="929"/>
                  </a:lnTo>
                  <a:lnTo>
                    <a:pt x="1341" y="951"/>
                  </a:lnTo>
                  <a:lnTo>
                    <a:pt x="1352" y="1022"/>
                  </a:lnTo>
                  <a:lnTo>
                    <a:pt x="1362" y="938"/>
                  </a:lnTo>
                  <a:lnTo>
                    <a:pt x="1373" y="892"/>
                  </a:lnTo>
                  <a:lnTo>
                    <a:pt x="1383" y="920"/>
                  </a:lnTo>
                  <a:lnTo>
                    <a:pt x="1394" y="1022"/>
                  </a:lnTo>
                  <a:lnTo>
                    <a:pt x="1404" y="891"/>
                  </a:lnTo>
                  <a:lnTo>
                    <a:pt x="1415" y="805"/>
                  </a:lnTo>
                  <a:lnTo>
                    <a:pt x="1425" y="838"/>
                  </a:lnTo>
                  <a:lnTo>
                    <a:pt x="1436" y="1022"/>
                  </a:lnTo>
                  <a:lnTo>
                    <a:pt x="1446" y="715"/>
                  </a:lnTo>
                  <a:lnTo>
                    <a:pt x="1457" y="371"/>
                  </a:lnTo>
                  <a:lnTo>
                    <a:pt x="1468" y="102"/>
                  </a:lnTo>
                  <a:lnTo>
                    <a:pt x="1478" y="0"/>
                  </a:lnTo>
                  <a:lnTo>
                    <a:pt x="1489" y="102"/>
                  </a:lnTo>
                  <a:lnTo>
                    <a:pt x="1499" y="371"/>
                  </a:lnTo>
                  <a:lnTo>
                    <a:pt x="1510" y="715"/>
                  </a:lnTo>
                  <a:lnTo>
                    <a:pt x="1520" y="1022"/>
                  </a:lnTo>
                  <a:lnTo>
                    <a:pt x="1531" y="838"/>
                  </a:lnTo>
                  <a:lnTo>
                    <a:pt x="1541" y="805"/>
                  </a:lnTo>
                  <a:lnTo>
                    <a:pt x="1552" y="891"/>
                  </a:lnTo>
                  <a:lnTo>
                    <a:pt x="1563" y="1022"/>
                  </a:lnTo>
                  <a:lnTo>
                    <a:pt x="1573" y="920"/>
                  </a:lnTo>
                  <a:lnTo>
                    <a:pt x="1584" y="892"/>
                  </a:lnTo>
                  <a:lnTo>
                    <a:pt x="1594" y="938"/>
                  </a:lnTo>
                  <a:lnTo>
                    <a:pt x="1605" y="1022"/>
                  </a:lnTo>
                  <a:lnTo>
                    <a:pt x="1615" y="951"/>
                  </a:lnTo>
                  <a:lnTo>
                    <a:pt x="1626" y="929"/>
                  </a:lnTo>
                  <a:lnTo>
                    <a:pt x="1637" y="961"/>
                  </a:lnTo>
                  <a:lnTo>
                    <a:pt x="1647" y="1022"/>
                  </a:lnTo>
                  <a:lnTo>
                    <a:pt x="1658" y="968"/>
                  </a:lnTo>
                  <a:lnTo>
                    <a:pt x="1668" y="949"/>
                  </a:lnTo>
                  <a:lnTo>
                    <a:pt x="1679" y="973"/>
                  </a:lnTo>
                  <a:lnTo>
                    <a:pt x="1689" y="1022"/>
                  </a:lnTo>
                  <a:lnTo>
                    <a:pt x="1700" y="978"/>
                  </a:lnTo>
                  <a:lnTo>
                    <a:pt x="1710" y="962"/>
                  </a:lnTo>
                  <a:lnTo>
                    <a:pt x="1721" y="982"/>
                  </a:lnTo>
                  <a:lnTo>
                    <a:pt x="1732" y="1022"/>
                  </a:lnTo>
                  <a:lnTo>
                    <a:pt x="1742" y="985"/>
                  </a:lnTo>
                  <a:lnTo>
                    <a:pt x="1753" y="971"/>
                  </a:lnTo>
                  <a:lnTo>
                    <a:pt x="1763" y="987"/>
                  </a:lnTo>
                  <a:lnTo>
                    <a:pt x="1774" y="1022"/>
                  </a:lnTo>
                  <a:lnTo>
                    <a:pt x="1784" y="990"/>
                  </a:lnTo>
                  <a:lnTo>
                    <a:pt x="1795" y="978"/>
                  </a:lnTo>
                  <a:lnTo>
                    <a:pt x="1805" y="992"/>
                  </a:lnTo>
                  <a:lnTo>
                    <a:pt x="1816" y="1022"/>
                  </a:lnTo>
                  <a:lnTo>
                    <a:pt x="1827" y="994"/>
                  </a:lnTo>
                  <a:lnTo>
                    <a:pt x="1837" y="983"/>
                  </a:lnTo>
                  <a:lnTo>
                    <a:pt x="1848" y="995"/>
                  </a:lnTo>
                  <a:lnTo>
                    <a:pt x="1858" y="1022"/>
                  </a:lnTo>
                  <a:lnTo>
                    <a:pt x="1869" y="996"/>
                  </a:lnTo>
                  <a:lnTo>
                    <a:pt x="1879" y="987"/>
                  </a:lnTo>
                  <a:lnTo>
                    <a:pt x="1890" y="998"/>
                  </a:lnTo>
                  <a:lnTo>
                    <a:pt x="1900" y="1022"/>
                  </a:lnTo>
                  <a:lnTo>
                    <a:pt x="1911" y="999"/>
                  </a:lnTo>
                  <a:lnTo>
                    <a:pt x="1921" y="990"/>
                  </a:lnTo>
                  <a:lnTo>
                    <a:pt x="1932" y="1000"/>
                  </a:lnTo>
                  <a:lnTo>
                    <a:pt x="1943" y="1022"/>
                  </a:lnTo>
                  <a:lnTo>
                    <a:pt x="1953" y="1001"/>
                  </a:lnTo>
                  <a:lnTo>
                    <a:pt x="1964" y="992"/>
                  </a:lnTo>
                  <a:lnTo>
                    <a:pt x="1974" y="1002"/>
                  </a:lnTo>
                  <a:lnTo>
                    <a:pt x="1985" y="1022"/>
                  </a:lnTo>
                  <a:lnTo>
                    <a:pt x="1995" y="1002"/>
                  </a:lnTo>
                  <a:lnTo>
                    <a:pt x="2006" y="994"/>
                  </a:lnTo>
                  <a:lnTo>
                    <a:pt x="2017" y="1003"/>
                  </a:lnTo>
                  <a:lnTo>
                    <a:pt x="2027" y="1022"/>
                  </a:lnTo>
                  <a:lnTo>
                    <a:pt x="2038" y="1003"/>
                  </a:lnTo>
                  <a:lnTo>
                    <a:pt x="2048" y="996"/>
                  </a:lnTo>
                  <a:lnTo>
                    <a:pt x="2059" y="1004"/>
                  </a:lnTo>
                  <a:lnTo>
                    <a:pt x="2069" y="1022"/>
                  </a:lnTo>
                  <a:lnTo>
                    <a:pt x="2080" y="1005"/>
                  </a:lnTo>
                  <a:lnTo>
                    <a:pt x="2090" y="998"/>
                  </a:lnTo>
                  <a:lnTo>
                    <a:pt x="2101" y="1005"/>
                  </a:lnTo>
                  <a:lnTo>
                    <a:pt x="2112" y="1022"/>
                  </a:lnTo>
                  <a:lnTo>
                    <a:pt x="2122" y="1006"/>
                  </a:lnTo>
                  <a:lnTo>
                    <a:pt x="2133" y="999"/>
                  </a:lnTo>
                  <a:lnTo>
                    <a:pt x="2143" y="1006"/>
                  </a:lnTo>
                  <a:lnTo>
                    <a:pt x="2154" y="1022"/>
                  </a:lnTo>
                  <a:lnTo>
                    <a:pt x="2164" y="1006"/>
                  </a:lnTo>
                  <a:lnTo>
                    <a:pt x="2175" y="1000"/>
                  </a:lnTo>
                  <a:lnTo>
                    <a:pt x="2186" y="1007"/>
                  </a:lnTo>
                  <a:lnTo>
                    <a:pt x="2196" y="1022"/>
                  </a:lnTo>
                  <a:lnTo>
                    <a:pt x="2207" y="1007"/>
                  </a:lnTo>
                  <a:lnTo>
                    <a:pt x="2217" y="1001"/>
                  </a:lnTo>
                  <a:lnTo>
                    <a:pt x="2228" y="1007"/>
                  </a:lnTo>
                  <a:lnTo>
                    <a:pt x="2238" y="1022"/>
                  </a:lnTo>
                  <a:lnTo>
                    <a:pt x="2249" y="1008"/>
                  </a:lnTo>
                  <a:lnTo>
                    <a:pt x="2259" y="1002"/>
                  </a:lnTo>
                  <a:lnTo>
                    <a:pt x="2270" y="1008"/>
                  </a:lnTo>
                  <a:lnTo>
                    <a:pt x="2280" y="1022"/>
                  </a:lnTo>
                  <a:lnTo>
                    <a:pt x="2291" y="1008"/>
                  </a:lnTo>
                  <a:lnTo>
                    <a:pt x="2302" y="1003"/>
                  </a:lnTo>
                  <a:lnTo>
                    <a:pt x="2312" y="1009"/>
                  </a:lnTo>
                  <a:lnTo>
                    <a:pt x="2323" y="1022"/>
                  </a:lnTo>
                  <a:lnTo>
                    <a:pt x="2333" y="1009"/>
                  </a:lnTo>
                  <a:lnTo>
                    <a:pt x="2344" y="1003"/>
                  </a:lnTo>
                  <a:lnTo>
                    <a:pt x="2354" y="1009"/>
                  </a:lnTo>
                  <a:lnTo>
                    <a:pt x="2365" y="1022"/>
                  </a:lnTo>
                  <a:lnTo>
                    <a:pt x="2375" y="1009"/>
                  </a:lnTo>
                  <a:lnTo>
                    <a:pt x="2386" y="1004"/>
                  </a:lnTo>
                  <a:lnTo>
                    <a:pt x="2397" y="1009"/>
                  </a:lnTo>
                  <a:lnTo>
                    <a:pt x="2407" y="1022"/>
                  </a:lnTo>
                  <a:lnTo>
                    <a:pt x="2418" y="1010"/>
                  </a:lnTo>
                  <a:lnTo>
                    <a:pt x="2428" y="1004"/>
                  </a:lnTo>
                  <a:lnTo>
                    <a:pt x="2439" y="1010"/>
                  </a:lnTo>
                  <a:lnTo>
                    <a:pt x="2449" y="1022"/>
                  </a:lnTo>
                  <a:lnTo>
                    <a:pt x="2460" y="1010"/>
                  </a:lnTo>
                  <a:lnTo>
                    <a:pt x="2470" y="1005"/>
                  </a:lnTo>
                  <a:lnTo>
                    <a:pt x="2481" y="1010"/>
                  </a:lnTo>
                  <a:lnTo>
                    <a:pt x="2492" y="1022"/>
                  </a:lnTo>
                  <a:lnTo>
                    <a:pt x="2502" y="1010"/>
                  </a:lnTo>
                  <a:lnTo>
                    <a:pt x="2513" y="1005"/>
                  </a:lnTo>
                  <a:lnTo>
                    <a:pt x="2523" y="1010"/>
                  </a:lnTo>
                  <a:lnTo>
                    <a:pt x="2534" y="1022"/>
                  </a:lnTo>
                  <a:lnTo>
                    <a:pt x="2544" y="1010"/>
                  </a:lnTo>
                  <a:lnTo>
                    <a:pt x="2555" y="1005"/>
                  </a:lnTo>
                  <a:lnTo>
                    <a:pt x="2566" y="1010"/>
                  </a:lnTo>
                  <a:lnTo>
                    <a:pt x="2576" y="1022"/>
                  </a:lnTo>
                  <a:lnTo>
                    <a:pt x="2587" y="1010"/>
                  </a:lnTo>
                  <a:lnTo>
                    <a:pt x="2597" y="1006"/>
                  </a:lnTo>
                  <a:lnTo>
                    <a:pt x="2608" y="1010"/>
                  </a:lnTo>
                  <a:lnTo>
                    <a:pt x="2618" y="1022"/>
                  </a:lnTo>
                  <a:lnTo>
                    <a:pt x="2629" y="1010"/>
                  </a:lnTo>
                  <a:lnTo>
                    <a:pt x="2639" y="1006"/>
                  </a:lnTo>
                  <a:lnTo>
                    <a:pt x="2650" y="1011"/>
                  </a:lnTo>
                  <a:lnTo>
                    <a:pt x="2661" y="1022"/>
                  </a:lnTo>
                  <a:lnTo>
                    <a:pt x="2671" y="1011"/>
                  </a:lnTo>
                  <a:lnTo>
                    <a:pt x="2682" y="1006"/>
                  </a:lnTo>
                  <a:lnTo>
                    <a:pt x="2692" y="1011"/>
                  </a:lnTo>
                </a:path>
              </a:pathLst>
            </a:custGeom>
            <a:noFill/>
            <a:ln w="3175" cap="flat">
              <a:solidFill>
                <a:srgbClr val="00B0F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4" name="Freeform 226"/>
            <p:cNvSpPr>
              <a:spLocks/>
            </p:cNvSpPr>
            <p:nvPr/>
          </p:nvSpPr>
          <p:spPr bwMode="auto">
            <a:xfrm>
              <a:off x="5470826" y="3552169"/>
              <a:ext cx="2672064" cy="388395"/>
            </a:xfrm>
            <a:custGeom>
              <a:avLst/>
              <a:gdLst>
                <a:gd name="T0" fmla="*/ 42 w 2692"/>
                <a:gd name="T1" fmla="*/ 1022 h 1022"/>
                <a:gd name="T2" fmla="*/ 95 w 2692"/>
                <a:gd name="T3" fmla="*/ 1011 h 1022"/>
                <a:gd name="T4" fmla="*/ 148 w 2692"/>
                <a:gd name="T5" fmla="*/ 1006 h 1022"/>
                <a:gd name="T6" fmla="*/ 201 w 2692"/>
                <a:gd name="T7" fmla="*/ 1011 h 1022"/>
                <a:gd name="T8" fmla="*/ 254 w 2692"/>
                <a:gd name="T9" fmla="*/ 1022 h 1022"/>
                <a:gd name="T10" fmla="*/ 306 w 2692"/>
                <a:gd name="T11" fmla="*/ 1011 h 1022"/>
                <a:gd name="T12" fmla="*/ 359 w 2692"/>
                <a:gd name="T13" fmla="*/ 1006 h 1022"/>
                <a:gd name="T14" fmla="*/ 412 w 2692"/>
                <a:gd name="T15" fmla="*/ 1010 h 1022"/>
                <a:gd name="T16" fmla="*/ 465 w 2692"/>
                <a:gd name="T17" fmla="*/ 1022 h 1022"/>
                <a:gd name="T18" fmla="*/ 517 w 2692"/>
                <a:gd name="T19" fmla="*/ 1010 h 1022"/>
                <a:gd name="T20" fmla="*/ 570 w 2692"/>
                <a:gd name="T21" fmla="*/ 1004 h 1022"/>
                <a:gd name="T22" fmla="*/ 623 w 2692"/>
                <a:gd name="T23" fmla="*/ 1009 h 1022"/>
                <a:gd name="T24" fmla="*/ 676 w 2692"/>
                <a:gd name="T25" fmla="*/ 1022 h 1022"/>
                <a:gd name="T26" fmla="*/ 729 w 2692"/>
                <a:gd name="T27" fmla="*/ 1008 h 1022"/>
                <a:gd name="T28" fmla="*/ 781 w 2692"/>
                <a:gd name="T29" fmla="*/ 1001 h 1022"/>
                <a:gd name="T30" fmla="*/ 834 w 2692"/>
                <a:gd name="T31" fmla="*/ 1006 h 1022"/>
                <a:gd name="T32" fmla="*/ 887 w 2692"/>
                <a:gd name="T33" fmla="*/ 1022 h 1022"/>
                <a:gd name="T34" fmla="*/ 940 w 2692"/>
                <a:gd name="T35" fmla="*/ 1004 h 1022"/>
                <a:gd name="T36" fmla="*/ 993 w 2692"/>
                <a:gd name="T37" fmla="*/ 994 h 1022"/>
                <a:gd name="T38" fmla="*/ 1045 w 2692"/>
                <a:gd name="T39" fmla="*/ 1001 h 1022"/>
                <a:gd name="T40" fmla="*/ 1098 w 2692"/>
                <a:gd name="T41" fmla="*/ 1022 h 1022"/>
                <a:gd name="T42" fmla="*/ 1151 w 2692"/>
                <a:gd name="T43" fmla="*/ 995 h 1022"/>
                <a:gd name="T44" fmla="*/ 1204 w 2692"/>
                <a:gd name="T45" fmla="*/ 978 h 1022"/>
                <a:gd name="T46" fmla="*/ 1257 w 2692"/>
                <a:gd name="T47" fmla="*/ 985 h 1022"/>
                <a:gd name="T48" fmla="*/ 1309 w 2692"/>
                <a:gd name="T49" fmla="*/ 1022 h 1022"/>
                <a:gd name="T50" fmla="*/ 1362 w 2692"/>
                <a:gd name="T51" fmla="*/ 961 h 1022"/>
                <a:gd name="T52" fmla="*/ 1415 w 2692"/>
                <a:gd name="T53" fmla="*/ 892 h 1022"/>
                <a:gd name="T54" fmla="*/ 1468 w 2692"/>
                <a:gd name="T55" fmla="*/ 838 h 1022"/>
                <a:gd name="T56" fmla="*/ 1520 w 2692"/>
                <a:gd name="T57" fmla="*/ 0 h 1022"/>
                <a:gd name="T58" fmla="*/ 1573 w 2692"/>
                <a:gd name="T59" fmla="*/ 838 h 1022"/>
                <a:gd name="T60" fmla="*/ 1626 w 2692"/>
                <a:gd name="T61" fmla="*/ 892 h 1022"/>
                <a:gd name="T62" fmla="*/ 1679 w 2692"/>
                <a:gd name="T63" fmla="*/ 961 h 1022"/>
                <a:gd name="T64" fmla="*/ 1732 w 2692"/>
                <a:gd name="T65" fmla="*/ 1022 h 1022"/>
                <a:gd name="T66" fmla="*/ 1784 w 2692"/>
                <a:gd name="T67" fmla="*/ 985 h 1022"/>
                <a:gd name="T68" fmla="*/ 1837 w 2692"/>
                <a:gd name="T69" fmla="*/ 978 h 1022"/>
                <a:gd name="T70" fmla="*/ 1890 w 2692"/>
                <a:gd name="T71" fmla="*/ 995 h 1022"/>
                <a:gd name="T72" fmla="*/ 1943 w 2692"/>
                <a:gd name="T73" fmla="*/ 1022 h 1022"/>
                <a:gd name="T74" fmla="*/ 1995 w 2692"/>
                <a:gd name="T75" fmla="*/ 1001 h 1022"/>
                <a:gd name="T76" fmla="*/ 2048 w 2692"/>
                <a:gd name="T77" fmla="*/ 994 h 1022"/>
                <a:gd name="T78" fmla="*/ 2101 w 2692"/>
                <a:gd name="T79" fmla="*/ 1004 h 1022"/>
                <a:gd name="T80" fmla="*/ 2154 w 2692"/>
                <a:gd name="T81" fmla="*/ 1022 h 1022"/>
                <a:gd name="T82" fmla="*/ 2207 w 2692"/>
                <a:gd name="T83" fmla="*/ 1006 h 1022"/>
                <a:gd name="T84" fmla="*/ 2259 w 2692"/>
                <a:gd name="T85" fmla="*/ 1001 h 1022"/>
                <a:gd name="T86" fmla="*/ 2312 w 2692"/>
                <a:gd name="T87" fmla="*/ 1008 h 1022"/>
                <a:gd name="T88" fmla="*/ 2365 w 2692"/>
                <a:gd name="T89" fmla="*/ 1022 h 1022"/>
                <a:gd name="T90" fmla="*/ 2418 w 2692"/>
                <a:gd name="T91" fmla="*/ 1009 h 1022"/>
                <a:gd name="T92" fmla="*/ 2470 w 2692"/>
                <a:gd name="T93" fmla="*/ 1004 h 1022"/>
                <a:gd name="T94" fmla="*/ 2523 w 2692"/>
                <a:gd name="T95" fmla="*/ 1010 h 1022"/>
                <a:gd name="T96" fmla="*/ 2576 w 2692"/>
                <a:gd name="T97" fmla="*/ 1022 h 1022"/>
                <a:gd name="T98" fmla="*/ 2629 w 2692"/>
                <a:gd name="T99" fmla="*/ 1010 h 1022"/>
                <a:gd name="T100" fmla="*/ 2682 w 2692"/>
                <a:gd name="T101" fmla="*/ 1006 h 10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692" h="1022">
                  <a:moveTo>
                    <a:pt x="0" y="1022"/>
                  </a:moveTo>
                  <a:lnTo>
                    <a:pt x="11" y="1011"/>
                  </a:lnTo>
                  <a:lnTo>
                    <a:pt x="21" y="1006"/>
                  </a:lnTo>
                  <a:lnTo>
                    <a:pt x="32" y="1011"/>
                  </a:lnTo>
                  <a:lnTo>
                    <a:pt x="42" y="1022"/>
                  </a:lnTo>
                  <a:lnTo>
                    <a:pt x="53" y="1011"/>
                  </a:lnTo>
                  <a:lnTo>
                    <a:pt x="64" y="1006"/>
                  </a:lnTo>
                  <a:lnTo>
                    <a:pt x="74" y="1011"/>
                  </a:lnTo>
                  <a:lnTo>
                    <a:pt x="85" y="1022"/>
                  </a:lnTo>
                  <a:lnTo>
                    <a:pt x="95" y="1011"/>
                  </a:lnTo>
                  <a:lnTo>
                    <a:pt x="106" y="1006"/>
                  </a:lnTo>
                  <a:lnTo>
                    <a:pt x="116" y="1011"/>
                  </a:lnTo>
                  <a:lnTo>
                    <a:pt x="127" y="1022"/>
                  </a:lnTo>
                  <a:lnTo>
                    <a:pt x="137" y="1011"/>
                  </a:lnTo>
                  <a:lnTo>
                    <a:pt x="148" y="1006"/>
                  </a:lnTo>
                  <a:lnTo>
                    <a:pt x="159" y="1011"/>
                  </a:lnTo>
                  <a:lnTo>
                    <a:pt x="169" y="1022"/>
                  </a:lnTo>
                  <a:lnTo>
                    <a:pt x="180" y="1011"/>
                  </a:lnTo>
                  <a:lnTo>
                    <a:pt x="190" y="1006"/>
                  </a:lnTo>
                  <a:lnTo>
                    <a:pt x="201" y="1011"/>
                  </a:lnTo>
                  <a:lnTo>
                    <a:pt x="211" y="1022"/>
                  </a:lnTo>
                  <a:lnTo>
                    <a:pt x="222" y="1011"/>
                  </a:lnTo>
                  <a:lnTo>
                    <a:pt x="232" y="1006"/>
                  </a:lnTo>
                  <a:lnTo>
                    <a:pt x="243" y="1011"/>
                  </a:lnTo>
                  <a:lnTo>
                    <a:pt x="254" y="1022"/>
                  </a:lnTo>
                  <a:lnTo>
                    <a:pt x="264" y="1011"/>
                  </a:lnTo>
                  <a:lnTo>
                    <a:pt x="275" y="1006"/>
                  </a:lnTo>
                  <a:lnTo>
                    <a:pt x="285" y="1011"/>
                  </a:lnTo>
                  <a:lnTo>
                    <a:pt x="296" y="1022"/>
                  </a:lnTo>
                  <a:lnTo>
                    <a:pt x="306" y="1011"/>
                  </a:lnTo>
                  <a:lnTo>
                    <a:pt x="317" y="1006"/>
                  </a:lnTo>
                  <a:lnTo>
                    <a:pt x="328" y="1011"/>
                  </a:lnTo>
                  <a:lnTo>
                    <a:pt x="338" y="1022"/>
                  </a:lnTo>
                  <a:lnTo>
                    <a:pt x="349" y="1011"/>
                  </a:lnTo>
                  <a:lnTo>
                    <a:pt x="359" y="1006"/>
                  </a:lnTo>
                  <a:lnTo>
                    <a:pt x="370" y="1010"/>
                  </a:lnTo>
                  <a:lnTo>
                    <a:pt x="380" y="1022"/>
                  </a:lnTo>
                  <a:lnTo>
                    <a:pt x="391" y="1010"/>
                  </a:lnTo>
                  <a:lnTo>
                    <a:pt x="401" y="1006"/>
                  </a:lnTo>
                  <a:lnTo>
                    <a:pt x="412" y="1010"/>
                  </a:lnTo>
                  <a:lnTo>
                    <a:pt x="423" y="1022"/>
                  </a:lnTo>
                  <a:lnTo>
                    <a:pt x="433" y="1010"/>
                  </a:lnTo>
                  <a:lnTo>
                    <a:pt x="444" y="1005"/>
                  </a:lnTo>
                  <a:lnTo>
                    <a:pt x="454" y="1010"/>
                  </a:lnTo>
                  <a:lnTo>
                    <a:pt x="465" y="1022"/>
                  </a:lnTo>
                  <a:lnTo>
                    <a:pt x="475" y="1010"/>
                  </a:lnTo>
                  <a:lnTo>
                    <a:pt x="486" y="1005"/>
                  </a:lnTo>
                  <a:lnTo>
                    <a:pt x="496" y="1010"/>
                  </a:lnTo>
                  <a:lnTo>
                    <a:pt x="507" y="1022"/>
                  </a:lnTo>
                  <a:lnTo>
                    <a:pt x="517" y="1010"/>
                  </a:lnTo>
                  <a:lnTo>
                    <a:pt x="528" y="1005"/>
                  </a:lnTo>
                  <a:lnTo>
                    <a:pt x="539" y="1010"/>
                  </a:lnTo>
                  <a:lnTo>
                    <a:pt x="549" y="1022"/>
                  </a:lnTo>
                  <a:lnTo>
                    <a:pt x="560" y="1010"/>
                  </a:lnTo>
                  <a:lnTo>
                    <a:pt x="570" y="1004"/>
                  </a:lnTo>
                  <a:lnTo>
                    <a:pt x="581" y="1010"/>
                  </a:lnTo>
                  <a:lnTo>
                    <a:pt x="591" y="1022"/>
                  </a:lnTo>
                  <a:lnTo>
                    <a:pt x="602" y="1009"/>
                  </a:lnTo>
                  <a:lnTo>
                    <a:pt x="612" y="1004"/>
                  </a:lnTo>
                  <a:lnTo>
                    <a:pt x="623" y="1009"/>
                  </a:lnTo>
                  <a:lnTo>
                    <a:pt x="634" y="1022"/>
                  </a:lnTo>
                  <a:lnTo>
                    <a:pt x="644" y="1009"/>
                  </a:lnTo>
                  <a:lnTo>
                    <a:pt x="655" y="1003"/>
                  </a:lnTo>
                  <a:lnTo>
                    <a:pt x="665" y="1009"/>
                  </a:lnTo>
                  <a:lnTo>
                    <a:pt x="676" y="1022"/>
                  </a:lnTo>
                  <a:lnTo>
                    <a:pt x="686" y="1009"/>
                  </a:lnTo>
                  <a:lnTo>
                    <a:pt x="697" y="1003"/>
                  </a:lnTo>
                  <a:lnTo>
                    <a:pt x="708" y="1008"/>
                  </a:lnTo>
                  <a:lnTo>
                    <a:pt x="718" y="1022"/>
                  </a:lnTo>
                  <a:lnTo>
                    <a:pt x="729" y="1008"/>
                  </a:lnTo>
                  <a:lnTo>
                    <a:pt x="739" y="1002"/>
                  </a:lnTo>
                  <a:lnTo>
                    <a:pt x="750" y="1008"/>
                  </a:lnTo>
                  <a:lnTo>
                    <a:pt x="760" y="1022"/>
                  </a:lnTo>
                  <a:lnTo>
                    <a:pt x="771" y="1007"/>
                  </a:lnTo>
                  <a:lnTo>
                    <a:pt x="781" y="1001"/>
                  </a:lnTo>
                  <a:lnTo>
                    <a:pt x="792" y="1007"/>
                  </a:lnTo>
                  <a:lnTo>
                    <a:pt x="803" y="1022"/>
                  </a:lnTo>
                  <a:lnTo>
                    <a:pt x="813" y="1007"/>
                  </a:lnTo>
                  <a:lnTo>
                    <a:pt x="824" y="1000"/>
                  </a:lnTo>
                  <a:lnTo>
                    <a:pt x="834" y="1006"/>
                  </a:lnTo>
                  <a:lnTo>
                    <a:pt x="845" y="1022"/>
                  </a:lnTo>
                  <a:lnTo>
                    <a:pt x="855" y="1006"/>
                  </a:lnTo>
                  <a:lnTo>
                    <a:pt x="866" y="999"/>
                  </a:lnTo>
                  <a:lnTo>
                    <a:pt x="876" y="1006"/>
                  </a:lnTo>
                  <a:lnTo>
                    <a:pt x="887" y="1022"/>
                  </a:lnTo>
                  <a:lnTo>
                    <a:pt x="898" y="1005"/>
                  </a:lnTo>
                  <a:lnTo>
                    <a:pt x="908" y="998"/>
                  </a:lnTo>
                  <a:lnTo>
                    <a:pt x="919" y="1005"/>
                  </a:lnTo>
                  <a:lnTo>
                    <a:pt x="929" y="1022"/>
                  </a:lnTo>
                  <a:lnTo>
                    <a:pt x="940" y="1004"/>
                  </a:lnTo>
                  <a:lnTo>
                    <a:pt x="950" y="996"/>
                  </a:lnTo>
                  <a:lnTo>
                    <a:pt x="961" y="1003"/>
                  </a:lnTo>
                  <a:lnTo>
                    <a:pt x="971" y="1022"/>
                  </a:lnTo>
                  <a:lnTo>
                    <a:pt x="982" y="1003"/>
                  </a:lnTo>
                  <a:lnTo>
                    <a:pt x="993" y="994"/>
                  </a:lnTo>
                  <a:lnTo>
                    <a:pt x="1003" y="1002"/>
                  </a:lnTo>
                  <a:lnTo>
                    <a:pt x="1014" y="1022"/>
                  </a:lnTo>
                  <a:lnTo>
                    <a:pt x="1024" y="1002"/>
                  </a:lnTo>
                  <a:lnTo>
                    <a:pt x="1035" y="992"/>
                  </a:lnTo>
                  <a:lnTo>
                    <a:pt x="1045" y="1001"/>
                  </a:lnTo>
                  <a:lnTo>
                    <a:pt x="1056" y="1022"/>
                  </a:lnTo>
                  <a:lnTo>
                    <a:pt x="1066" y="1000"/>
                  </a:lnTo>
                  <a:lnTo>
                    <a:pt x="1077" y="990"/>
                  </a:lnTo>
                  <a:lnTo>
                    <a:pt x="1088" y="999"/>
                  </a:lnTo>
                  <a:lnTo>
                    <a:pt x="1098" y="1022"/>
                  </a:lnTo>
                  <a:lnTo>
                    <a:pt x="1109" y="998"/>
                  </a:lnTo>
                  <a:lnTo>
                    <a:pt x="1119" y="987"/>
                  </a:lnTo>
                  <a:lnTo>
                    <a:pt x="1130" y="996"/>
                  </a:lnTo>
                  <a:lnTo>
                    <a:pt x="1140" y="1022"/>
                  </a:lnTo>
                  <a:lnTo>
                    <a:pt x="1151" y="995"/>
                  </a:lnTo>
                  <a:lnTo>
                    <a:pt x="1161" y="983"/>
                  </a:lnTo>
                  <a:lnTo>
                    <a:pt x="1172" y="994"/>
                  </a:lnTo>
                  <a:lnTo>
                    <a:pt x="1183" y="1022"/>
                  </a:lnTo>
                  <a:lnTo>
                    <a:pt x="1193" y="992"/>
                  </a:lnTo>
                  <a:lnTo>
                    <a:pt x="1204" y="978"/>
                  </a:lnTo>
                  <a:lnTo>
                    <a:pt x="1214" y="990"/>
                  </a:lnTo>
                  <a:lnTo>
                    <a:pt x="1225" y="1022"/>
                  </a:lnTo>
                  <a:lnTo>
                    <a:pt x="1235" y="987"/>
                  </a:lnTo>
                  <a:lnTo>
                    <a:pt x="1246" y="971"/>
                  </a:lnTo>
                  <a:lnTo>
                    <a:pt x="1257" y="985"/>
                  </a:lnTo>
                  <a:lnTo>
                    <a:pt x="1267" y="1022"/>
                  </a:lnTo>
                  <a:lnTo>
                    <a:pt x="1278" y="982"/>
                  </a:lnTo>
                  <a:lnTo>
                    <a:pt x="1288" y="962"/>
                  </a:lnTo>
                  <a:lnTo>
                    <a:pt x="1299" y="978"/>
                  </a:lnTo>
                  <a:lnTo>
                    <a:pt x="1309" y="1022"/>
                  </a:lnTo>
                  <a:lnTo>
                    <a:pt x="1320" y="973"/>
                  </a:lnTo>
                  <a:lnTo>
                    <a:pt x="1330" y="949"/>
                  </a:lnTo>
                  <a:lnTo>
                    <a:pt x="1341" y="968"/>
                  </a:lnTo>
                  <a:lnTo>
                    <a:pt x="1352" y="1022"/>
                  </a:lnTo>
                  <a:lnTo>
                    <a:pt x="1362" y="961"/>
                  </a:lnTo>
                  <a:lnTo>
                    <a:pt x="1373" y="929"/>
                  </a:lnTo>
                  <a:lnTo>
                    <a:pt x="1383" y="951"/>
                  </a:lnTo>
                  <a:lnTo>
                    <a:pt x="1394" y="1022"/>
                  </a:lnTo>
                  <a:lnTo>
                    <a:pt x="1404" y="938"/>
                  </a:lnTo>
                  <a:lnTo>
                    <a:pt x="1415" y="892"/>
                  </a:lnTo>
                  <a:lnTo>
                    <a:pt x="1425" y="920"/>
                  </a:lnTo>
                  <a:lnTo>
                    <a:pt x="1436" y="1022"/>
                  </a:lnTo>
                  <a:lnTo>
                    <a:pt x="1446" y="891"/>
                  </a:lnTo>
                  <a:lnTo>
                    <a:pt x="1457" y="805"/>
                  </a:lnTo>
                  <a:lnTo>
                    <a:pt x="1468" y="838"/>
                  </a:lnTo>
                  <a:lnTo>
                    <a:pt x="1478" y="1022"/>
                  </a:lnTo>
                  <a:lnTo>
                    <a:pt x="1489" y="715"/>
                  </a:lnTo>
                  <a:lnTo>
                    <a:pt x="1499" y="371"/>
                  </a:lnTo>
                  <a:lnTo>
                    <a:pt x="1510" y="102"/>
                  </a:lnTo>
                  <a:lnTo>
                    <a:pt x="1520" y="0"/>
                  </a:lnTo>
                  <a:lnTo>
                    <a:pt x="1531" y="102"/>
                  </a:lnTo>
                  <a:lnTo>
                    <a:pt x="1541" y="371"/>
                  </a:lnTo>
                  <a:lnTo>
                    <a:pt x="1552" y="715"/>
                  </a:lnTo>
                  <a:lnTo>
                    <a:pt x="1563" y="1022"/>
                  </a:lnTo>
                  <a:lnTo>
                    <a:pt x="1573" y="838"/>
                  </a:lnTo>
                  <a:lnTo>
                    <a:pt x="1584" y="805"/>
                  </a:lnTo>
                  <a:lnTo>
                    <a:pt x="1594" y="891"/>
                  </a:lnTo>
                  <a:lnTo>
                    <a:pt x="1605" y="1022"/>
                  </a:lnTo>
                  <a:lnTo>
                    <a:pt x="1615" y="920"/>
                  </a:lnTo>
                  <a:lnTo>
                    <a:pt x="1626" y="892"/>
                  </a:lnTo>
                  <a:lnTo>
                    <a:pt x="1637" y="938"/>
                  </a:lnTo>
                  <a:lnTo>
                    <a:pt x="1647" y="1022"/>
                  </a:lnTo>
                  <a:lnTo>
                    <a:pt x="1658" y="951"/>
                  </a:lnTo>
                  <a:lnTo>
                    <a:pt x="1668" y="929"/>
                  </a:lnTo>
                  <a:lnTo>
                    <a:pt x="1679" y="961"/>
                  </a:lnTo>
                  <a:lnTo>
                    <a:pt x="1689" y="1022"/>
                  </a:lnTo>
                  <a:lnTo>
                    <a:pt x="1700" y="968"/>
                  </a:lnTo>
                  <a:lnTo>
                    <a:pt x="1710" y="949"/>
                  </a:lnTo>
                  <a:lnTo>
                    <a:pt x="1721" y="973"/>
                  </a:lnTo>
                  <a:lnTo>
                    <a:pt x="1732" y="1022"/>
                  </a:lnTo>
                  <a:lnTo>
                    <a:pt x="1742" y="978"/>
                  </a:lnTo>
                  <a:lnTo>
                    <a:pt x="1753" y="962"/>
                  </a:lnTo>
                  <a:lnTo>
                    <a:pt x="1763" y="982"/>
                  </a:lnTo>
                  <a:lnTo>
                    <a:pt x="1774" y="1022"/>
                  </a:lnTo>
                  <a:lnTo>
                    <a:pt x="1784" y="985"/>
                  </a:lnTo>
                  <a:lnTo>
                    <a:pt x="1795" y="971"/>
                  </a:lnTo>
                  <a:lnTo>
                    <a:pt x="1805" y="987"/>
                  </a:lnTo>
                  <a:lnTo>
                    <a:pt x="1816" y="1022"/>
                  </a:lnTo>
                  <a:lnTo>
                    <a:pt x="1827" y="990"/>
                  </a:lnTo>
                  <a:lnTo>
                    <a:pt x="1837" y="978"/>
                  </a:lnTo>
                  <a:lnTo>
                    <a:pt x="1848" y="992"/>
                  </a:lnTo>
                  <a:lnTo>
                    <a:pt x="1858" y="1022"/>
                  </a:lnTo>
                  <a:lnTo>
                    <a:pt x="1869" y="994"/>
                  </a:lnTo>
                  <a:lnTo>
                    <a:pt x="1879" y="983"/>
                  </a:lnTo>
                  <a:lnTo>
                    <a:pt x="1890" y="995"/>
                  </a:lnTo>
                  <a:lnTo>
                    <a:pt x="1900" y="1022"/>
                  </a:lnTo>
                  <a:lnTo>
                    <a:pt x="1911" y="996"/>
                  </a:lnTo>
                  <a:lnTo>
                    <a:pt x="1921" y="987"/>
                  </a:lnTo>
                  <a:lnTo>
                    <a:pt x="1932" y="998"/>
                  </a:lnTo>
                  <a:lnTo>
                    <a:pt x="1943" y="1022"/>
                  </a:lnTo>
                  <a:lnTo>
                    <a:pt x="1953" y="999"/>
                  </a:lnTo>
                  <a:lnTo>
                    <a:pt x="1964" y="990"/>
                  </a:lnTo>
                  <a:lnTo>
                    <a:pt x="1974" y="1000"/>
                  </a:lnTo>
                  <a:lnTo>
                    <a:pt x="1985" y="1022"/>
                  </a:lnTo>
                  <a:lnTo>
                    <a:pt x="1995" y="1001"/>
                  </a:lnTo>
                  <a:lnTo>
                    <a:pt x="2006" y="992"/>
                  </a:lnTo>
                  <a:lnTo>
                    <a:pt x="2017" y="1002"/>
                  </a:lnTo>
                  <a:lnTo>
                    <a:pt x="2027" y="1022"/>
                  </a:lnTo>
                  <a:lnTo>
                    <a:pt x="2038" y="1002"/>
                  </a:lnTo>
                  <a:lnTo>
                    <a:pt x="2048" y="994"/>
                  </a:lnTo>
                  <a:lnTo>
                    <a:pt x="2059" y="1003"/>
                  </a:lnTo>
                  <a:lnTo>
                    <a:pt x="2069" y="1022"/>
                  </a:lnTo>
                  <a:lnTo>
                    <a:pt x="2080" y="1003"/>
                  </a:lnTo>
                  <a:lnTo>
                    <a:pt x="2090" y="996"/>
                  </a:lnTo>
                  <a:lnTo>
                    <a:pt x="2101" y="1004"/>
                  </a:lnTo>
                  <a:lnTo>
                    <a:pt x="2112" y="1022"/>
                  </a:lnTo>
                  <a:lnTo>
                    <a:pt x="2122" y="1005"/>
                  </a:lnTo>
                  <a:lnTo>
                    <a:pt x="2133" y="998"/>
                  </a:lnTo>
                  <a:lnTo>
                    <a:pt x="2143" y="1005"/>
                  </a:lnTo>
                  <a:lnTo>
                    <a:pt x="2154" y="1022"/>
                  </a:lnTo>
                  <a:lnTo>
                    <a:pt x="2164" y="1006"/>
                  </a:lnTo>
                  <a:lnTo>
                    <a:pt x="2175" y="999"/>
                  </a:lnTo>
                  <a:lnTo>
                    <a:pt x="2186" y="1006"/>
                  </a:lnTo>
                  <a:lnTo>
                    <a:pt x="2196" y="1022"/>
                  </a:lnTo>
                  <a:lnTo>
                    <a:pt x="2207" y="1006"/>
                  </a:lnTo>
                  <a:lnTo>
                    <a:pt x="2217" y="1000"/>
                  </a:lnTo>
                  <a:lnTo>
                    <a:pt x="2228" y="1007"/>
                  </a:lnTo>
                  <a:lnTo>
                    <a:pt x="2238" y="1022"/>
                  </a:lnTo>
                  <a:lnTo>
                    <a:pt x="2249" y="1007"/>
                  </a:lnTo>
                  <a:lnTo>
                    <a:pt x="2259" y="1001"/>
                  </a:lnTo>
                  <a:lnTo>
                    <a:pt x="2270" y="1007"/>
                  </a:lnTo>
                  <a:lnTo>
                    <a:pt x="2280" y="1022"/>
                  </a:lnTo>
                  <a:lnTo>
                    <a:pt x="2291" y="1008"/>
                  </a:lnTo>
                  <a:lnTo>
                    <a:pt x="2302" y="1002"/>
                  </a:lnTo>
                  <a:lnTo>
                    <a:pt x="2312" y="1008"/>
                  </a:lnTo>
                  <a:lnTo>
                    <a:pt x="2323" y="1022"/>
                  </a:lnTo>
                  <a:lnTo>
                    <a:pt x="2333" y="1008"/>
                  </a:lnTo>
                  <a:lnTo>
                    <a:pt x="2344" y="1003"/>
                  </a:lnTo>
                  <a:lnTo>
                    <a:pt x="2354" y="1009"/>
                  </a:lnTo>
                  <a:lnTo>
                    <a:pt x="2365" y="1022"/>
                  </a:lnTo>
                  <a:lnTo>
                    <a:pt x="2375" y="1009"/>
                  </a:lnTo>
                  <a:lnTo>
                    <a:pt x="2386" y="1003"/>
                  </a:lnTo>
                  <a:lnTo>
                    <a:pt x="2397" y="1009"/>
                  </a:lnTo>
                  <a:lnTo>
                    <a:pt x="2407" y="1022"/>
                  </a:lnTo>
                  <a:lnTo>
                    <a:pt x="2418" y="1009"/>
                  </a:lnTo>
                  <a:lnTo>
                    <a:pt x="2428" y="1004"/>
                  </a:lnTo>
                  <a:lnTo>
                    <a:pt x="2439" y="1009"/>
                  </a:lnTo>
                  <a:lnTo>
                    <a:pt x="2449" y="1022"/>
                  </a:lnTo>
                  <a:lnTo>
                    <a:pt x="2460" y="1010"/>
                  </a:lnTo>
                  <a:lnTo>
                    <a:pt x="2470" y="1004"/>
                  </a:lnTo>
                  <a:lnTo>
                    <a:pt x="2481" y="1010"/>
                  </a:lnTo>
                  <a:lnTo>
                    <a:pt x="2492" y="1022"/>
                  </a:lnTo>
                  <a:lnTo>
                    <a:pt x="2502" y="1010"/>
                  </a:lnTo>
                  <a:lnTo>
                    <a:pt x="2513" y="1005"/>
                  </a:lnTo>
                  <a:lnTo>
                    <a:pt x="2523" y="1010"/>
                  </a:lnTo>
                  <a:lnTo>
                    <a:pt x="2534" y="1022"/>
                  </a:lnTo>
                  <a:lnTo>
                    <a:pt x="2544" y="1010"/>
                  </a:lnTo>
                  <a:lnTo>
                    <a:pt x="2555" y="1005"/>
                  </a:lnTo>
                  <a:lnTo>
                    <a:pt x="2566" y="1010"/>
                  </a:lnTo>
                  <a:lnTo>
                    <a:pt x="2576" y="1022"/>
                  </a:lnTo>
                  <a:lnTo>
                    <a:pt x="2587" y="1010"/>
                  </a:lnTo>
                  <a:lnTo>
                    <a:pt x="2597" y="1005"/>
                  </a:lnTo>
                  <a:lnTo>
                    <a:pt x="2608" y="1010"/>
                  </a:lnTo>
                  <a:lnTo>
                    <a:pt x="2618" y="1022"/>
                  </a:lnTo>
                  <a:lnTo>
                    <a:pt x="2629" y="1010"/>
                  </a:lnTo>
                  <a:lnTo>
                    <a:pt x="2639" y="1006"/>
                  </a:lnTo>
                  <a:lnTo>
                    <a:pt x="2650" y="1010"/>
                  </a:lnTo>
                  <a:lnTo>
                    <a:pt x="2661" y="1022"/>
                  </a:lnTo>
                  <a:lnTo>
                    <a:pt x="2671" y="1010"/>
                  </a:lnTo>
                  <a:lnTo>
                    <a:pt x="2682" y="1006"/>
                  </a:lnTo>
                  <a:lnTo>
                    <a:pt x="2692" y="1011"/>
                  </a:lnTo>
                </a:path>
              </a:pathLst>
            </a:custGeom>
            <a:noFill/>
            <a:ln w="3175" cap="flat">
              <a:solidFill>
                <a:srgbClr val="00B0F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5" name="Freeform 227"/>
            <p:cNvSpPr>
              <a:spLocks/>
            </p:cNvSpPr>
            <p:nvPr/>
          </p:nvSpPr>
          <p:spPr bwMode="auto">
            <a:xfrm>
              <a:off x="5470826" y="3552169"/>
              <a:ext cx="2672064" cy="388395"/>
            </a:xfrm>
            <a:custGeom>
              <a:avLst/>
              <a:gdLst>
                <a:gd name="T0" fmla="*/ 42 w 2692"/>
                <a:gd name="T1" fmla="*/ 1022 h 1022"/>
                <a:gd name="T2" fmla="*/ 95 w 2692"/>
                <a:gd name="T3" fmla="*/ 1011 h 1022"/>
                <a:gd name="T4" fmla="*/ 148 w 2692"/>
                <a:gd name="T5" fmla="*/ 1006 h 1022"/>
                <a:gd name="T6" fmla="*/ 201 w 2692"/>
                <a:gd name="T7" fmla="*/ 1011 h 1022"/>
                <a:gd name="T8" fmla="*/ 254 w 2692"/>
                <a:gd name="T9" fmla="*/ 1022 h 1022"/>
                <a:gd name="T10" fmla="*/ 306 w 2692"/>
                <a:gd name="T11" fmla="*/ 1011 h 1022"/>
                <a:gd name="T12" fmla="*/ 359 w 2692"/>
                <a:gd name="T13" fmla="*/ 1006 h 1022"/>
                <a:gd name="T14" fmla="*/ 412 w 2692"/>
                <a:gd name="T15" fmla="*/ 1010 h 1022"/>
                <a:gd name="T16" fmla="*/ 465 w 2692"/>
                <a:gd name="T17" fmla="*/ 1022 h 1022"/>
                <a:gd name="T18" fmla="*/ 517 w 2692"/>
                <a:gd name="T19" fmla="*/ 1010 h 1022"/>
                <a:gd name="T20" fmla="*/ 570 w 2692"/>
                <a:gd name="T21" fmla="*/ 1005 h 1022"/>
                <a:gd name="T22" fmla="*/ 623 w 2692"/>
                <a:gd name="T23" fmla="*/ 1010 h 1022"/>
                <a:gd name="T24" fmla="*/ 676 w 2692"/>
                <a:gd name="T25" fmla="*/ 1022 h 1022"/>
                <a:gd name="T26" fmla="*/ 729 w 2692"/>
                <a:gd name="T27" fmla="*/ 1009 h 1022"/>
                <a:gd name="T28" fmla="*/ 781 w 2692"/>
                <a:gd name="T29" fmla="*/ 1002 h 1022"/>
                <a:gd name="T30" fmla="*/ 834 w 2692"/>
                <a:gd name="T31" fmla="*/ 1007 h 1022"/>
                <a:gd name="T32" fmla="*/ 887 w 2692"/>
                <a:gd name="T33" fmla="*/ 1022 h 1022"/>
                <a:gd name="T34" fmla="*/ 940 w 2692"/>
                <a:gd name="T35" fmla="*/ 1005 h 1022"/>
                <a:gd name="T36" fmla="*/ 993 w 2692"/>
                <a:gd name="T37" fmla="*/ 996 h 1022"/>
                <a:gd name="T38" fmla="*/ 1045 w 2692"/>
                <a:gd name="T39" fmla="*/ 1002 h 1022"/>
                <a:gd name="T40" fmla="*/ 1098 w 2692"/>
                <a:gd name="T41" fmla="*/ 1022 h 1022"/>
                <a:gd name="T42" fmla="*/ 1151 w 2692"/>
                <a:gd name="T43" fmla="*/ 998 h 1022"/>
                <a:gd name="T44" fmla="*/ 1204 w 2692"/>
                <a:gd name="T45" fmla="*/ 983 h 1022"/>
                <a:gd name="T46" fmla="*/ 1257 w 2692"/>
                <a:gd name="T47" fmla="*/ 990 h 1022"/>
                <a:gd name="T48" fmla="*/ 1309 w 2692"/>
                <a:gd name="T49" fmla="*/ 1022 h 1022"/>
                <a:gd name="T50" fmla="*/ 1362 w 2692"/>
                <a:gd name="T51" fmla="*/ 973 h 1022"/>
                <a:gd name="T52" fmla="*/ 1415 w 2692"/>
                <a:gd name="T53" fmla="*/ 929 h 1022"/>
                <a:gd name="T54" fmla="*/ 1468 w 2692"/>
                <a:gd name="T55" fmla="*/ 920 h 1022"/>
                <a:gd name="T56" fmla="*/ 1520 w 2692"/>
                <a:gd name="T57" fmla="*/ 1022 h 1022"/>
                <a:gd name="T58" fmla="*/ 1573 w 2692"/>
                <a:gd name="T59" fmla="*/ 102 h 1022"/>
                <a:gd name="T60" fmla="*/ 1626 w 2692"/>
                <a:gd name="T61" fmla="*/ 805 h 1022"/>
                <a:gd name="T62" fmla="*/ 1679 w 2692"/>
                <a:gd name="T63" fmla="*/ 938 h 1022"/>
                <a:gd name="T64" fmla="*/ 1732 w 2692"/>
                <a:gd name="T65" fmla="*/ 1022 h 1022"/>
                <a:gd name="T66" fmla="*/ 1784 w 2692"/>
                <a:gd name="T67" fmla="*/ 978 h 1022"/>
                <a:gd name="T68" fmla="*/ 1837 w 2692"/>
                <a:gd name="T69" fmla="*/ 971 h 1022"/>
                <a:gd name="T70" fmla="*/ 1890 w 2692"/>
                <a:gd name="T71" fmla="*/ 992 h 1022"/>
                <a:gd name="T72" fmla="*/ 1943 w 2692"/>
                <a:gd name="T73" fmla="*/ 1022 h 1022"/>
                <a:gd name="T74" fmla="*/ 1995 w 2692"/>
                <a:gd name="T75" fmla="*/ 999 h 1022"/>
                <a:gd name="T76" fmla="*/ 2048 w 2692"/>
                <a:gd name="T77" fmla="*/ 992 h 1022"/>
                <a:gd name="T78" fmla="*/ 2101 w 2692"/>
                <a:gd name="T79" fmla="*/ 1003 h 1022"/>
                <a:gd name="T80" fmla="*/ 2154 w 2692"/>
                <a:gd name="T81" fmla="*/ 1022 h 1022"/>
                <a:gd name="T82" fmla="*/ 2207 w 2692"/>
                <a:gd name="T83" fmla="*/ 1006 h 1022"/>
                <a:gd name="T84" fmla="*/ 2259 w 2692"/>
                <a:gd name="T85" fmla="*/ 1000 h 1022"/>
                <a:gd name="T86" fmla="*/ 2312 w 2692"/>
                <a:gd name="T87" fmla="*/ 1007 h 1022"/>
                <a:gd name="T88" fmla="*/ 2365 w 2692"/>
                <a:gd name="T89" fmla="*/ 1022 h 1022"/>
                <a:gd name="T90" fmla="*/ 2418 w 2692"/>
                <a:gd name="T91" fmla="*/ 1009 h 1022"/>
                <a:gd name="T92" fmla="*/ 2470 w 2692"/>
                <a:gd name="T93" fmla="*/ 1004 h 1022"/>
                <a:gd name="T94" fmla="*/ 2523 w 2692"/>
                <a:gd name="T95" fmla="*/ 1010 h 1022"/>
                <a:gd name="T96" fmla="*/ 2576 w 2692"/>
                <a:gd name="T97" fmla="*/ 1022 h 1022"/>
                <a:gd name="T98" fmla="*/ 2629 w 2692"/>
                <a:gd name="T99" fmla="*/ 1010 h 1022"/>
                <a:gd name="T100" fmla="*/ 2682 w 2692"/>
                <a:gd name="T101" fmla="*/ 1006 h 10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692" h="1022">
                  <a:moveTo>
                    <a:pt x="0" y="1022"/>
                  </a:moveTo>
                  <a:lnTo>
                    <a:pt x="11" y="1010"/>
                  </a:lnTo>
                  <a:lnTo>
                    <a:pt x="21" y="1006"/>
                  </a:lnTo>
                  <a:lnTo>
                    <a:pt x="32" y="1011"/>
                  </a:lnTo>
                  <a:lnTo>
                    <a:pt x="42" y="1022"/>
                  </a:lnTo>
                  <a:lnTo>
                    <a:pt x="53" y="1011"/>
                  </a:lnTo>
                  <a:lnTo>
                    <a:pt x="64" y="1006"/>
                  </a:lnTo>
                  <a:lnTo>
                    <a:pt x="74" y="1011"/>
                  </a:lnTo>
                  <a:lnTo>
                    <a:pt x="85" y="1022"/>
                  </a:lnTo>
                  <a:lnTo>
                    <a:pt x="95" y="1011"/>
                  </a:lnTo>
                  <a:lnTo>
                    <a:pt x="106" y="1006"/>
                  </a:lnTo>
                  <a:lnTo>
                    <a:pt x="116" y="1011"/>
                  </a:lnTo>
                  <a:lnTo>
                    <a:pt x="127" y="1022"/>
                  </a:lnTo>
                  <a:lnTo>
                    <a:pt x="137" y="1011"/>
                  </a:lnTo>
                  <a:lnTo>
                    <a:pt x="148" y="1006"/>
                  </a:lnTo>
                  <a:lnTo>
                    <a:pt x="159" y="1011"/>
                  </a:lnTo>
                  <a:lnTo>
                    <a:pt x="169" y="1022"/>
                  </a:lnTo>
                  <a:lnTo>
                    <a:pt x="180" y="1011"/>
                  </a:lnTo>
                  <a:lnTo>
                    <a:pt x="190" y="1006"/>
                  </a:lnTo>
                  <a:lnTo>
                    <a:pt x="201" y="1011"/>
                  </a:lnTo>
                  <a:lnTo>
                    <a:pt x="211" y="1022"/>
                  </a:lnTo>
                  <a:lnTo>
                    <a:pt x="222" y="1011"/>
                  </a:lnTo>
                  <a:lnTo>
                    <a:pt x="232" y="1006"/>
                  </a:lnTo>
                  <a:lnTo>
                    <a:pt x="243" y="1011"/>
                  </a:lnTo>
                  <a:lnTo>
                    <a:pt x="254" y="1022"/>
                  </a:lnTo>
                  <a:lnTo>
                    <a:pt x="264" y="1011"/>
                  </a:lnTo>
                  <a:lnTo>
                    <a:pt x="275" y="1006"/>
                  </a:lnTo>
                  <a:lnTo>
                    <a:pt x="285" y="1011"/>
                  </a:lnTo>
                  <a:lnTo>
                    <a:pt x="296" y="1022"/>
                  </a:lnTo>
                  <a:lnTo>
                    <a:pt x="306" y="1011"/>
                  </a:lnTo>
                  <a:lnTo>
                    <a:pt x="317" y="1006"/>
                  </a:lnTo>
                  <a:lnTo>
                    <a:pt x="328" y="1011"/>
                  </a:lnTo>
                  <a:lnTo>
                    <a:pt x="338" y="1022"/>
                  </a:lnTo>
                  <a:lnTo>
                    <a:pt x="349" y="1011"/>
                  </a:lnTo>
                  <a:lnTo>
                    <a:pt x="359" y="1006"/>
                  </a:lnTo>
                  <a:lnTo>
                    <a:pt x="370" y="1011"/>
                  </a:lnTo>
                  <a:lnTo>
                    <a:pt x="380" y="1022"/>
                  </a:lnTo>
                  <a:lnTo>
                    <a:pt x="391" y="1011"/>
                  </a:lnTo>
                  <a:lnTo>
                    <a:pt x="401" y="1006"/>
                  </a:lnTo>
                  <a:lnTo>
                    <a:pt x="412" y="1010"/>
                  </a:lnTo>
                  <a:lnTo>
                    <a:pt x="423" y="1022"/>
                  </a:lnTo>
                  <a:lnTo>
                    <a:pt x="433" y="1010"/>
                  </a:lnTo>
                  <a:lnTo>
                    <a:pt x="444" y="1006"/>
                  </a:lnTo>
                  <a:lnTo>
                    <a:pt x="454" y="1010"/>
                  </a:lnTo>
                  <a:lnTo>
                    <a:pt x="465" y="1022"/>
                  </a:lnTo>
                  <a:lnTo>
                    <a:pt x="475" y="1010"/>
                  </a:lnTo>
                  <a:lnTo>
                    <a:pt x="486" y="1005"/>
                  </a:lnTo>
                  <a:lnTo>
                    <a:pt x="496" y="1010"/>
                  </a:lnTo>
                  <a:lnTo>
                    <a:pt x="507" y="1022"/>
                  </a:lnTo>
                  <a:lnTo>
                    <a:pt x="517" y="1010"/>
                  </a:lnTo>
                  <a:lnTo>
                    <a:pt x="528" y="1005"/>
                  </a:lnTo>
                  <a:lnTo>
                    <a:pt x="539" y="1010"/>
                  </a:lnTo>
                  <a:lnTo>
                    <a:pt x="549" y="1022"/>
                  </a:lnTo>
                  <a:lnTo>
                    <a:pt x="560" y="1010"/>
                  </a:lnTo>
                  <a:lnTo>
                    <a:pt x="570" y="1005"/>
                  </a:lnTo>
                  <a:lnTo>
                    <a:pt x="581" y="1010"/>
                  </a:lnTo>
                  <a:lnTo>
                    <a:pt x="591" y="1022"/>
                  </a:lnTo>
                  <a:lnTo>
                    <a:pt x="602" y="1010"/>
                  </a:lnTo>
                  <a:lnTo>
                    <a:pt x="612" y="1004"/>
                  </a:lnTo>
                  <a:lnTo>
                    <a:pt x="623" y="1010"/>
                  </a:lnTo>
                  <a:lnTo>
                    <a:pt x="634" y="1022"/>
                  </a:lnTo>
                  <a:lnTo>
                    <a:pt x="644" y="1009"/>
                  </a:lnTo>
                  <a:lnTo>
                    <a:pt x="655" y="1004"/>
                  </a:lnTo>
                  <a:lnTo>
                    <a:pt x="665" y="1009"/>
                  </a:lnTo>
                  <a:lnTo>
                    <a:pt x="676" y="1022"/>
                  </a:lnTo>
                  <a:lnTo>
                    <a:pt x="686" y="1009"/>
                  </a:lnTo>
                  <a:lnTo>
                    <a:pt x="697" y="1003"/>
                  </a:lnTo>
                  <a:lnTo>
                    <a:pt x="708" y="1009"/>
                  </a:lnTo>
                  <a:lnTo>
                    <a:pt x="718" y="1022"/>
                  </a:lnTo>
                  <a:lnTo>
                    <a:pt x="729" y="1009"/>
                  </a:lnTo>
                  <a:lnTo>
                    <a:pt x="739" y="1003"/>
                  </a:lnTo>
                  <a:lnTo>
                    <a:pt x="750" y="1008"/>
                  </a:lnTo>
                  <a:lnTo>
                    <a:pt x="760" y="1022"/>
                  </a:lnTo>
                  <a:lnTo>
                    <a:pt x="771" y="1008"/>
                  </a:lnTo>
                  <a:lnTo>
                    <a:pt x="781" y="1002"/>
                  </a:lnTo>
                  <a:lnTo>
                    <a:pt x="792" y="1008"/>
                  </a:lnTo>
                  <a:lnTo>
                    <a:pt x="803" y="1022"/>
                  </a:lnTo>
                  <a:lnTo>
                    <a:pt x="813" y="1007"/>
                  </a:lnTo>
                  <a:lnTo>
                    <a:pt x="824" y="1001"/>
                  </a:lnTo>
                  <a:lnTo>
                    <a:pt x="834" y="1007"/>
                  </a:lnTo>
                  <a:lnTo>
                    <a:pt x="845" y="1022"/>
                  </a:lnTo>
                  <a:lnTo>
                    <a:pt x="855" y="1007"/>
                  </a:lnTo>
                  <a:lnTo>
                    <a:pt x="866" y="1000"/>
                  </a:lnTo>
                  <a:lnTo>
                    <a:pt x="876" y="1006"/>
                  </a:lnTo>
                  <a:lnTo>
                    <a:pt x="887" y="1022"/>
                  </a:lnTo>
                  <a:lnTo>
                    <a:pt x="898" y="1006"/>
                  </a:lnTo>
                  <a:lnTo>
                    <a:pt x="908" y="999"/>
                  </a:lnTo>
                  <a:lnTo>
                    <a:pt x="919" y="1006"/>
                  </a:lnTo>
                  <a:lnTo>
                    <a:pt x="929" y="1022"/>
                  </a:lnTo>
                  <a:lnTo>
                    <a:pt x="940" y="1005"/>
                  </a:lnTo>
                  <a:lnTo>
                    <a:pt x="950" y="998"/>
                  </a:lnTo>
                  <a:lnTo>
                    <a:pt x="961" y="1005"/>
                  </a:lnTo>
                  <a:lnTo>
                    <a:pt x="971" y="1022"/>
                  </a:lnTo>
                  <a:lnTo>
                    <a:pt x="982" y="1004"/>
                  </a:lnTo>
                  <a:lnTo>
                    <a:pt x="993" y="996"/>
                  </a:lnTo>
                  <a:lnTo>
                    <a:pt x="1003" y="1003"/>
                  </a:lnTo>
                  <a:lnTo>
                    <a:pt x="1014" y="1022"/>
                  </a:lnTo>
                  <a:lnTo>
                    <a:pt x="1024" y="1003"/>
                  </a:lnTo>
                  <a:lnTo>
                    <a:pt x="1035" y="994"/>
                  </a:lnTo>
                  <a:lnTo>
                    <a:pt x="1045" y="1002"/>
                  </a:lnTo>
                  <a:lnTo>
                    <a:pt x="1056" y="1022"/>
                  </a:lnTo>
                  <a:lnTo>
                    <a:pt x="1066" y="1002"/>
                  </a:lnTo>
                  <a:lnTo>
                    <a:pt x="1077" y="992"/>
                  </a:lnTo>
                  <a:lnTo>
                    <a:pt x="1088" y="1001"/>
                  </a:lnTo>
                  <a:lnTo>
                    <a:pt x="1098" y="1022"/>
                  </a:lnTo>
                  <a:lnTo>
                    <a:pt x="1109" y="1000"/>
                  </a:lnTo>
                  <a:lnTo>
                    <a:pt x="1119" y="990"/>
                  </a:lnTo>
                  <a:lnTo>
                    <a:pt x="1130" y="999"/>
                  </a:lnTo>
                  <a:lnTo>
                    <a:pt x="1140" y="1022"/>
                  </a:lnTo>
                  <a:lnTo>
                    <a:pt x="1151" y="998"/>
                  </a:lnTo>
                  <a:lnTo>
                    <a:pt x="1161" y="987"/>
                  </a:lnTo>
                  <a:lnTo>
                    <a:pt x="1172" y="996"/>
                  </a:lnTo>
                  <a:lnTo>
                    <a:pt x="1183" y="1022"/>
                  </a:lnTo>
                  <a:lnTo>
                    <a:pt x="1193" y="995"/>
                  </a:lnTo>
                  <a:lnTo>
                    <a:pt x="1204" y="983"/>
                  </a:lnTo>
                  <a:lnTo>
                    <a:pt x="1214" y="994"/>
                  </a:lnTo>
                  <a:lnTo>
                    <a:pt x="1225" y="1022"/>
                  </a:lnTo>
                  <a:lnTo>
                    <a:pt x="1235" y="992"/>
                  </a:lnTo>
                  <a:lnTo>
                    <a:pt x="1246" y="978"/>
                  </a:lnTo>
                  <a:lnTo>
                    <a:pt x="1257" y="990"/>
                  </a:lnTo>
                  <a:lnTo>
                    <a:pt x="1267" y="1022"/>
                  </a:lnTo>
                  <a:lnTo>
                    <a:pt x="1278" y="987"/>
                  </a:lnTo>
                  <a:lnTo>
                    <a:pt x="1288" y="971"/>
                  </a:lnTo>
                  <a:lnTo>
                    <a:pt x="1299" y="985"/>
                  </a:lnTo>
                  <a:lnTo>
                    <a:pt x="1309" y="1022"/>
                  </a:lnTo>
                  <a:lnTo>
                    <a:pt x="1320" y="982"/>
                  </a:lnTo>
                  <a:lnTo>
                    <a:pt x="1330" y="962"/>
                  </a:lnTo>
                  <a:lnTo>
                    <a:pt x="1341" y="978"/>
                  </a:lnTo>
                  <a:lnTo>
                    <a:pt x="1352" y="1022"/>
                  </a:lnTo>
                  <a:lnTo>
                    <a:pt x="1362" y="973"/>
                  </a:lnTo>
                  <a:lnTo>
                    <a:pt x="1373" y="949"/>
                  </a:lnTo>
                  <a:lnTo>
                    <a:pt x="1383" y="968"/>
                  </a:lnTo>
                  <a:lnTo>
                    <a:pt x="1394" y="1022"/>
                  </a:lnTo>
                  <a:lnTo>
                    <a:pt x="1404" y="961"/>
                  </a:lnTo>
                  <a:lnTo>
                    <a:pt x="1415" y="929"/>
                  </a:lnTo>
                  <a:lnTo>
                    <a:pt x="1425" y="951"/>
                  </a:lnTo>
                  <a:lnTo>
                    <a:pt x="1436" y="1022"/>
                  </a:lnTo>
                  <a:lnTo>
                    <a:pt x="1446" y="938"/>
                  </a:lnTo>
                  <a:lnTo>
                    <a:pt x="1457" y="892"/>
                  </a:lnTo>
                  <a:lnTo>
                    <a:pt x="1468" y="920"/>
                  </a:lnTo>
                  <a:lnTo>
                    <a:pt x="1478" y="1022"/>
                  </a:lnTo>
                  <a:lnTo>
                    <a:pt x="1489" y="891"/>
                  </a:lnTo>
                  <a:lnTo>
                    <a:pt x="1499" y="805"/>
                  </a:lnTo>
                  <a:lnTo>
                    <a:pt x="1510" y="838"/>
                  </a:lnTo>
                  <a:lnTo>
                    <a:pt x="1520" y="1022"/>
                  </a:lnTo>
                  <a:lnTo>
                    <a:pt x="1531" y="715"/>
                  </a:lnTo>
                  <a:lnTo>
                    <a:pt x="1541" y="371"/>
                  </a:lnTo>
                  <a:lnTo>
                    <a:pt x="1552" y="102"/>
                  </a:lnTo>
                  <a:lnTo>
                    <a:pt x="1563" y="0"/>
                  </a:lnTo>
                  <a:lnTo>
                    <a:pt x="1573" y="102"/>
                  </a:lnTo>
                  <a:lnTo>
                    <a:pt x="1584" y="371"/>
                  </a:lnTo>
                  <a:lnTo>
                    <a:pt x="1594" y="715"/>
                  </a:lnTo>
                  <a:lnTo>
                    <a:pt x="1605" y="1022"/>
                  </a:lnTo>
                  <a:lnTo>
                    <a:pt x="1615" y="838"/>
                  </a:lnTo>
                  <a:lnTo>
                    <a:pt x="1626" y="805"/>
                  </a:lnTo>
                  <a:lnTo>
                    <a:pt x="1637" y="891"/>
                  </a:lnTo>
                  <a:lnTo>
                    <a:pt x="1647" y="1022"/>
                  </a:lnTo>
                  <a:lnTo>
                    <a:pt x="1658" y="920"/>
                  </a:lnTo>
                  <a:lnTo>
                    <a:pt x="1668" y="892"/>
                  </a:lnTo>
                  <a:lnTo>
                    <a:pt x="1679" y="938"/>
                  </a:lnTo>
                  <a:lnTo>
                    <a:pt x="1689" y="1022"/>
                  </a:lnTo>
                  <a:lnTo>
                    <a:pt x="1700" y="951"/>
                  </a:lnTo>
                  <a:lnTo>
                    <a:pt x="1710" y="929"/>
                  </a:lnTo>
                  <a:lnTo>
                    <a:pt x="1721" y="961"/>
                  </a:lnTo>
                  <a:lnTo>
                    <a:pt x="1732" y="1022"/>
                  </a:lnTo>
                  <a:lnTo>
                    <a:pt x="1742" y="968"/>
                  </a:lnTo>
                  <a:lnTo>
                    <a:pt x="1753" y="949"/>
                  </a:lnTo>
                  <a:lnTo>
                    <a:pt x="1763" y="973"/>
                  </a:lnTo>
                  <a:lnTo>
                    <a:pt x="1774" y="1022"/>
                  </a:lnTo>
                  <a:lnTo>
                    <a:pt x="1784" y="978"/>
                  </a:lnTo>
                  <a:lnTo>
                    <a:pt x="1795" y="962"/>
                  </a:lnTo>
                  <a:lnTo>
                    <a:pt x="1805" y="982"/>
                  </a:lnTo>
                  <a:lnTo>
                    <a:pt x="1816" y="1022"/>
                  </a:lnTo>
                  <a:lnTo>
                    <a:pt x="1827" y="985"/>
                  </a:lnTo>
                  <a:lnTo>
                    <a:pt x="1837" y="971"/>
                  </a:lnTo>
                  <a:lnTo>
                    <a:pt x="1848" y="987"/>
                  </a:lnTo>
                  <a:lnTo>
                    <a:pt x="1858" y="1022"/>
                  </a:lnTo>
                  <a:lnTo>
                    <a:pt x="1869" y="990"/>
                  </a:lnTo>
                  <a:lnTo>
                    <a:pt x="1879" y="978"/>
                  </a:lnTo>
                  <a:lnTo>
                    <a:pt x="1890" y="992"/>
                  </a:lnTo>
                  <a:lnTo>
                    <a:pt x="1900" y="1022"/>
                  </a:lnTo>
                  <a:lnTo>
                    <a:pt x="1911" y="994"/>
                  </a:lnTo>
                  <a:lnTo>
                    <a:pt x="1921" y="983"/>
                  </a:lnTo>
                  <a:lnTo>
                    <a:pt x="1932" y="995"/>
                  </a:lnTo>
                  <a:lnTo>
                    <a:pt x="1943" y="1022"/>
                  </a:lnTo>
                  <a:lnTo>
                    <a:pt x="1953" y="996"/>
                  </a:lnTo>
                  <a:lnTo>
                    <a:pt x="1964" y="987"/>
                  </a:lnTo>
                  <a:lnTo>
                    <a:pt x="1974" y="998"/>
                  </a:lnTo>
                  <a:lnTo>
                    <a:pt x="1985" y="1022"/>
                  </a:lnTo>
                  <a:lnTo>
                    <a:pt x="1995" y="999"/>
                  </a:lnTo>
                  <a:lnTo>
                    <a:pt x="2006" y="990"/>
                  </a:lnTo>
                  <a:lnTo>
                    <a:pt x="2017" y="1000"/>
                  </a:lnTo>
                  <a:lnTo>
                    <a:pt x="2027" y="1022"/>
                  </a:lnTo>
                  <a:lnTo>
                    <a:pt x="2038" y="1001"/>
                  </a:lnTo>
                  <a:lnTo>
                    <a:pt x="2048" y="992"/>
                  </a:lnTo>
                  <a:lnTo>
                    <a:pt x="2059" y="1002"/>
                  </a:lnTo>
                  <a:lnTo>
                    <a:pt x="2069" y="1022"/>
                  </a:lnTo>
                  <a:lnTo>
                    <a:pt x="2080" y="1002"/>
                  </a:lnTo>
                  <a:lnTo>
                    <a:pt x="2090" y="994"/>
                  </a:lnTo>
                  <a:lnTo>
                    <a:pt x="2101" y="1003"/>
                  </a:lnTo>
                  <a:lnTo>
                    <a:pt x="2112" y="1022"/>
                  </a:lnTo>
                  <a:lnTo>
                    <a:pt x="2122" y="1003"/>
                  </a:lnTo>
                  <a:lnTo>
                    <a:pt x="2133" y="996"/>
                  </a:lnTo>
                  <a:lnTo>
                    <a:pt x="2143" y="1004"/>
                  </a:lnTo>
                  <a:lnTo>
                    <a:pt x="2154" y="1022"/>
                  </a:lnTo>
                  <a:lnTo>
                    <a:pt x="2164" y="1005"/>
                  </a:lnTo>
                  <a:lnTo>
                    <a:pt x="2175" y="998"/>
                  </a:lnTo>
                  <a:lnTo>
                    <a:pt x="2186" y="1005"/>
                  </a:lnTo>
                  <a:lnTo>
                    <a:pt x="2196" y="1022"/>
                  </a:lnTo>
                  <a:lnTo>
                    <a:pt x="2207" y="1006"/>
                  </a:lnTo>
                  <a:lnTo>
                    <a:pt x="2217" y="999"/>
                  </a:lnTo>
                  <a:lnTo>
                    <a:pt x="2228" y="1006"/>
                  </a:lnTo>
                  <a:lnTo>
                    <a:pt x="2238" y="1022"/>
                  </a:lnTo>
                  <a:lnTo>
                    <a:pt x="2249" y="1006"/>
                  </a:lnTo>
                  <a:lnTo>
                    <a:pt x="2259" y="1000"/>
                  </a:lnTo>
                  <a:lnTo>
                    <a:pt x="2270" y="1007"/>
                  </a:lnTo>
                  <a:lnTo>
                    <a:pt x="2280" y="1022"/>
                  </a:lnTo>
                  <a:lnTo>
                    <a:pt x="2291" y="1007"/>
                  </a:lnTo>
                  <a:lnTo>
                    <a:pt x="2302" y="1001"/>
                  </a:lnTo>
                  <a:lnTo>
                    <a:pt x="2312" y="1007"/>
                  </a:lnTo>
                  <a:lnTo>
                    <a:pt x="2323" y="1022"/>
                  </a:lnTo>
                  <a:lnTo>
                    <a:pt x="2333" y="1008"/>
                  </a:lnTo>
                  <a:lnTo>
                    <a:pt x="2344" y="1002"/>
                  </a:lnTo>
                  <a:lnTo>
                    <a:pt x="2354" y="1008"/>
                  </a:lnTo>
                  <a:lnTo>
                    <a:pt x="2365" y="1022"/>
                  </a:lnTo>
                  <a:lnTo>
                    <a:pt x="2375" y="1008"/>
                  </a:lnTo>
                  <a:lnTo>
                    <a:pt x="2386" y="1003"/>
                  </a:lnTo>
                  <a:lnTo>
                    <a:pt x="2397" y="1009"/>
                  </a:lnTo>
                  <a:lnTo>
                    <a:pt x="2407" y="1022"/>
                  </a:lnTo>
                  <a:lnTo>
                    <a:pt x="2418" y="1009"/>
                  </a:lnTo>
                  <a:lnTo>
                    <a:pt x="2428" y="1003"/>
                  </a:lnTo>
                  <a:lnTo>
                    <a:pt x="2439" y="1009"/>
                  </a:lnTo>
                  <a:lnTo>
                    <a:pt x="2449" y="1022"/>
                  </a:lnTo>
                  <a:lnTo>
                    <a:pt x="2460" y="1009"/>
                  </a:lnTo>
                  <a:lnTo>
                    <a:pt x="2470" y="1004"/>
                  </a:lnTo>
                  <a:lnTo>
                    <a:pt x="2481" y="1009"/>
                  </a:lnTo>
                  <a:lnTo>
                    <a:pt x="2492" y="1022"/>
                  </a:lnTo>
                  <a:lnTo>
                    <a:pt x="2502" y="1010"/>
                  </a:lnTo>
                  <a:lnTo>
                    <a:pt x="2513" y="1004"/>
                  </a:lnTo>
                  <a:lnTo>
                    <a:pt x="2523" y="1010"/>
                  </a:lnTo>
                  <a:lnTo>
                    <a:pt x="2534" y="1022"/>
                  </a:lnTo>
                  <a:lnTo>
                    <a:pt x="2544" y="1010"/>
                  </a:lnTo>
                  <a:lnTo>
                    <a:pt x="2555" y="1005"/>
                  </a:lnTo>
                  <a:lnTo>
                    <a:pt x="2566" y="1010"/>
                  </a:lnTo>
                  <a:lnTo>
                    <a:pt x="2576" y="1022"/>
                  </a:lnTo>
                  <a:lnTo>
                    <a:pt x="2587" y="1010"/>
                  </a:lnTo>
                  <a:lnTo>
                    <a:pt x="2597" y="1005"/>
                  </a:lnTo>
                  <a:lnTo>
                    <a:pt x="2608" y="1010"/>
                  </a:lnTo>
                  <a:lnTo>
                    <a:pt x="2618" y="1022"/>
                  </a:lnTo>
                  <a:lnTo>
                    <a:pt x="2629" y="1010"/>
                  </a:lnTo>
                  <a:lnTo>
                    <a:pt x="2639" y="1005"/>
                  </a:lnTo>
                  <a:lnTo>
                    <a:pt x="2650" y="1010"/>
                  </a:lnTo>
                  <a:lnTo>
                    <a:pt x="2661" y="1022"/>
                  </a:lnTo>
                  <a:lnTo>
                    <a:pt x="2671" y="1010"/>
                  </a:lnTo>
                  <a:lnTo>
                    <a:pt x="2682" y="1006"/>
                  </a:lnTo>
                  <a:lnTo>
                    <a:pt x="2692" y="1010"/>
                  </a:lnTo>
                </a:path>
              </a:pathLst>
            </a:custGeom>
            <a:noFill/>
            <a:ln w="3175" cap="flat">
              <a:solidFill>
                <a:srgbClr val="00B0F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6" name="Freeform 228"/>
            <p:cNvSpPr>
              <a:spLocks/>
            </p:cNvSpPr>
            <p:nvPr/>
          </p:nvSpPr>
          <p:spPr bwMode="auto">
            <a:xfrm>
              <a:off x="5470826" y="3552169"/>
              <a:ext cx="2672064" cy="388395"/>
            </a:xfrm>
            <a:custGeom>
              <a:avLst/>
              <a:gdLst>
                <a:gd name="T0" fmla="*/ 42 w 2692"/>
                <a:gd name="T1" fmla="*/ 1022 h 1022"/>
                <a:gd name="T2" fmla="*/ 95 w 2692"/>
                <a:gd name="T3" fmla="*/ 1011 h 1022"/>
                <a:gd name="T4" fmla="*/ 148 w 2692"/>
                <a:gd name="T5" fmla="*/ 1006 h 1022"/>
                <a:gd name="T6" fmla="*/ 201 w 2692"/>
                <a:gd name="T7" fmla="*/ 1011 h 1022"/>
                <a:gd name="T8" fmla="*/ 254 w 2692"/>
                <a:gd name="T9" fmla="*/ 1022 h 1022"/>
                <a:gd name="T10" fmla="*/ 306 w 2692"/>
                <a:gd name="T11" fmla="*/ 1011 h 1022"/>
                <a:gd name="T12" fmla="*/ 359 w 2692"/>
                <a:gd name="T13" fmla="*/ 1006 h 1022"/>
                <a:gd name="T14" fmla="*/ 412 w 2692"/>
                <a:gd name="T15" fmla="*/ 1011 h 1022"/>
                <a:gd name="T16" fmla="*/ 465 w 2692"/>
                <a:gd name="T17" fmla="*/ 1022 h 1022"/>
                <a:gd name="T18" fmla="*/ 517 w 2692"/>
                <a:gd name="T19" fmla="*/ 1010 h 1022"/>
                <a:gd name="T20" fmla="*/ 570 w 2692"/>
                <a:gd name="T21" fmla="*/ 1005 h 1022"/>
                <a:gd name="T22" fmla="*/ 623 w 2692"/>
                <a:gd name="T23" fmla="*/ 1010 h 1022"/>
                <a:gd name="T24" fmla="*/ 676 w 2692"/>
                <a:gd name="T25" fmla="*/ 1022 h 1022"/>
                <a:gd name="T26" fmla="*/ 729 w 2692"/>
                <a:gd name="T27" fmla="*/ 1009 h 1022"/>
                <a:gd name="T28" fmla="*/ 781 w 2692"/>
                <a:gd name="T29" fmla="*/ 1003 h 1022"/>
                <a:gd name="T30" fmla="*/ 834 w 2692"/>
                <a:gd name="T31" fmla="*/ 1008 h 1022"/>
                <a:gd name="T32" fmla="*/ 887 w 2692"/>
                <a:gd name="T33" fmla="*/ 1022 h 1022"/>
                <a:gd name="T34" fmla="*/ 940 w 2692"/>
                <a:gd name="T35" fmla="*/ 1006 h 1022"/>
                <a:gd name="T36" fmla="*/ 993 w 2692"/>
                <a:gd name="T37" fmla="*/ 998 h 1022"/>
                <a:gd name="T38" fmla="*/ 1045 w 2692"/>
                <a:gd name="T39" fmla="*/ 1003 h 1022"/>
                <a:gd name="T40" fmla="*/ 1098 w 2692"/>
                <a:gd name="T41" fmla="*/ 1022 h 1022"/>
                <a:gd name="T42" fmla="*/ 1151 w 2692"/>
                <a:gd name="T43" fmla="*/ 1000 h 1022"/>
                <a:gd name="T44" fmla="*/ 1204 w 2692"/>
                <a:gd name="T45" fmla="*/ 987 h 1022"/>
                <a:gd name="T46" fmla="*/ 1257 w 2692"/>
                <a:gd name="T47" fmla="*/ 994 h 1022"/>
                <a:gd name="T48" fmla="*/ 1309 w 2692"/>
                <a:gd name="T49" fmla="*/ 1022 h 1022"/>
                <a:gd name="T50" fmla="*/ 1362 w 2692"/>
                <a:gd name="T51" fmla="*/ 982 h 1022"/>
                <a:gd name="T52" fmla="*/ 1415 w 2692"/>
                <a:gd name="T53" fmla="*/ 949 h 1022"/>
                <a:gd name="T54" fmla="*/ 1468 w 2692"/>
                <a:gd name="T55" fmla="*/ 951 h 1022"/>
                <a:gd name="T56" fmla="*/ 1520 w 2692"/>
                <a:gd name="T57" fmla="*/ 1022 h 1022"/>
                <a:gd name="T58" fmla="*/ 1573 w 2692"/>
                <a:gd name="T59" fmla="*/ 715 h 1022"/>
                <a:gd name="T60" fmla="*/ 1626 w 2692"/>
                <a:gd name="T61" fmla="*/ 371 h 1022"/>
                <a:gd name="T62" fmla="*/ 1679 w 2692"/>
                <a:gd name="T63" fmla="*/ 891 h 1022"/>
                <a:gd name="T64" fmla="*/ 1732 w 2692"/>
                <a:gd name="T65" fmla="*/ 1022 h 1022"/>
                <a:gd name="T66" fmla="*/ 1784 w 2692"/>
                <a:gd name="T67" fmla="*/ 968 h 1022"/>
                <a:gd name="T68" fmla="*/ 1837 w 2692"/>
                <a:gd name="T69" fmla="*/ 962 h 1022"/>
                <a:gd name="T70" fmla="*/ 1890 w 2692"/>
                <a:gd name="T71" fmla="*/ 987 h 1022"/>
                <a:gd name="T72" fmla="*/ 1943 w 2692"/>
                <a:gd name="T73" fmla="*/ 1022 h 1022"/>
                <a:gd name="T74" fmla="*/ 1995 w 2692"/>
                <a:gd name="T75" fmla="*/ 996 h 1022"/>
                <a:gd name="T76" fmla="*/ 2048 w 2692"/>
                <a:gd name="T77" fmla="*/ 990 h 1022"/>
                <a:gd name="T78" fmla="*/ 2101 w 2692"/>
                <a:gd name="T79" fmla="*/ 1002 h 1022"/>
                <a:gd name="T80" fmla="*/ 2154 w 2692"/>
                <a:gd name="T81" fmla="*/ 1022 h 1022"/>
                <a:gd name="T82" fmla="*/ 2207 w 2692"/>
                <a:gd name="T83" fmla="*/ 1005 h 1022"/>
                <a:gd name="T84" fmla="*/ 2259 w 2692"/>
                <a:gd name="T85" fmla="*/ 999 h 1022"/>
                <a:gd name="T86" fmla="*/ 2312 w 2692"/>
                <a:gd name="T87" fmla="*/ 1007 h 1022"/>
                <a:gd name="T88" fmla="*/ 2365 w 2692"/>
                <a:gd name="T89" fmla="*/ 1022 h 1022"/>
                <a:gd name="T90" fmla="*/ 2418 w 2692"/>
                <a:gd name="T91" fmla="*/ 1008 h 1022"/>
                <a:gd name="T92" fmla="*/ 2470 w 2692"/>
                <a:gd name="T93" fmla="*/ 1003 h 1022"/>
                <a:gd name="T94" fmla="*/ 2523 w 2692"/>
                <a:gd name="T95" fmla="*/ 1009 h 1022"/>
                <a:gd name="T96" fmla="*/ 2576 w 2692"/>
                <a:gd name="T97" fmla="*/ 1022 h 1022"/>
                <a:gd name="T98" fmla="*/ 2629 w 2692"/>
                <a:gd name="T99" fmla="*/ 1010 h 1022"/>
                <a:gd name="T100" fmla="*/ 2682 w 2692"/>
                <a:gd name="T101" fmla="*/ 1005 h 10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692" h="1022">
                  <a:moveTo>
                    <a:pt x="0" y="1022"/>
                  </a:moveTo>
                  <a:lnTo>
                    <a:pt x="11" y="1010"/>
                  </a:lnTo>
                  <a:lnTo>
                    <a:pt x="21" y="1006"/>
                  </a:lnTo>
                  <a:lnTo>
                    <a:pt x="32" y="1010"/>
                  </a:lnTo>
                  <a:lnTo>
                    <a:pt x="42" y="1022"/>
                  </a:lnTo>
                  <a:lnTo>
                    <a:pt x="53" y="1010"/>
                  </a:lnTo>
                  <a:lnTo>
                    <a:pt x="64" y="1006"/>
                  </a:lnTo>
                  <a:lnTo>
                    <a:pt x="74" y="1011"/>
                  </a:lnTo>
                  <a:lnTo>
                    <a:pt x="85" y="1022"/>
                  </a:lnTo>
                  <a:lnTo>
                    <a:pt x="95" y="1011"/>
                  </a:lnTo>
                  <a:lnTo>
                    <a:pt x="106" y="1006"/>
                  </a:lnTo>
                  <a:lnTo>
                    <a:pt x="116" y="1011"/>
                  </a:lnTo>
                  <a:lnTo>
                    <a:pt x="127" y="1022"/>
                  </a:lnTo>
                  <a:lnTo>
                    <a:pt x="137" y="1011"/>
                  </a:lnTo>
                  <a:lnTo>
                    <a:pt x="148" y="1006"/>
                  </a:lnTo>
                  <a:lnTo>
                    <a:pt x="159" y="1011"/>
                  </a:lnTo>
                  <a:lnTo>
                    <a:pt x="169" y="1022"/>
                  </a:lnTo>
                  <a:lnTo>
                    <a:pt x="180" y="1011"/>
                  </a:lnTo>
                  <a:lnTo>
                    <a:pt x="190" y="1006"/>
                  </a:lnTo>
                  <a:lnTo>
                    <a:pt x="201" y="1011"/>
                  </a:lnTo>
                  <a:lnTo>
                    <a:pt x="211" y="1022"/>
                  </a:lnTo>
                  <a:lnTo>
                    <a:pt x="222" y="1011"/>
                  </a:lnTo>
                  <a:lnTo>
                    <a:pt x="232" y="1006"/>
                  </a:lnTo>
                  <a:lnTo>
                    <a:pt x="243" y="1011"/>
                  </a:lnTo>
                  <a:lnTo>
                    <a:pt x="254" y="1022"/>
                  </a:lnTo>
                  <a:lnTo>
                    <a:pt x="264" y="1011"/>
                  </a:lnTo>
                  <a:lnTo>
                    <a:pt x="275" y="1006"/>
                  </a:lnTo>
                  <a:lnTo>
                    <a:pt x="285" y="1011"/>
                  </a:lnTo>
                  <a:lnTo>
                    <a:pt x="296" y="1022"/>
                  </a:lnTo>
                  <a:lnTo>
                    <a:pt x="306" y="1011"/>
                  </a:lnTo>
                  <a:lnTo>
                    <a:pt x="317" y="1006"/>
                  </a:lnTo>
                  <a:lnTo>
                    <a:pt x="328" y="1011"/>
                  </a:lnTo>
                  <a:lnTo>
                    <a:pt x="338" y="1022"/>
                  </a:lnTo>
                  <a:lnTo>
                    <a:pt x="349" y="1011"/>
                  </a:lnTo>
                  <a:lnTo>
                    <a:pt x="359" y="1006"/>
                  </a:lnTo>
                  <a:lnTo>
                    <a:pt x="370" y="1011"/>
                  </a:lnTo>
                  <a:lnTo>
                    <a:pt x="380" y="1022"/>
                  </a:lnTo>
                  <a:lnTo>
                    <a:pt x="391" y="1011"/>
                  </a:lnTo>
                  <a:lnTo>
                    <a:pt x="401" y="1006"/>
                  </a:lnTo>
                  <a:lnTo>
                    <a:pt x="412" y="1011"/>
                  </a:lnTo>
                  <a:lnTo>
                    <a:pt x="423" y="1022"/>
                  </a:lnTo>
                  <a:lnTo>
                    <a:pt x="433" y="1011"/>
                  </a:lnTo>
                  <a:lnTo>
                    <a:pt x="444" y="1006"/>
                  </a:lnTo>
                  <a:lnTo>
                    <a:pt x="454" y="1010"/>
                  </a:lnTo>
                  <a:lnTo>
                    <a:pt x="465" y="1022"/>
                  </a:lnTo>
                  <a:lnTo>
                    <a:pt x="475" y="1010"/>
                  </a:lnTo>
                  <a:lnTo>
                    <a:pt x="486" y="1006"/>
                  </a:lnTo>
                  <a:lnTo>
                    <a:pt x="496" y="1010"/>
                  </a:lnTo>
                  <a:lnTo>
                    <a:pt x="507" y="1022"/>
                  </a:lnTo>
                  <a:lnTo>
                    <a:pt x="517" y="1010"/>
                  </a:lnTo>
                  <a:lnTo>
                    <a:pt x="528" y="1005"/>
                  </a:lnTo>
                  <a:lnTo>
                    <a:pt x="539" y="1010"/>
                  </a:lnTo>
                  <a:lnTo>
                    <a:pt x="549" y="1022"/>
                  </a:lnTo>
                  <a:lnTo>
                    <a:pt x="560" y="1010"/>
                  </a:lnTo>
                  <a:lnTo>
                    <a:pt x="570" y="1005"/>
                  </a:lnTo>
                  <a:lnTo>
                    <a:pt x="581" y="1010"/>
                  </a:lnTo>
                  <a:lnTo>
                    <a:pt x="591" y="1022"/>
                  </a:lnTo>
                  <a:lnTo>
                    <a:pt x="602" y="1010"/>
                  </a:lnTo>
                  <a:lnTo>
                    <a:pt x="612" y="1005"/>
                  </a:lnTo>
                  <a:lnTo>
                    <a:pt x="623" y="1010"/>
                  </a:lnTo>
                  <a:lnTo>
                    <a:pt x="634" y="1022"/>
                  </a:lnTo>
                  <a:lnTo>
                    <a:pt x="644" y="1010"/>
                  </a:lnTo>
                  <a:lnTo>
                    <a:pt x="655" y="1004"/>
                  </a:lnTo>
                  <a:lnTo>
                    <a:pt x="665" y="1010"/>
                  </a:lnTo>
                  <a:lnTo>
                    <a:pt x="676" y="1022"/>
                  </a:lnTo>
                  <a:lnTo>
                    <a:pt x="686" y="1009"/>
                  </a:lnTo>
                  <a:lnTo>
                    <a:pt x="697" y="1004"/>
                  </a:lnTo>
                  <a:lnTo>
                    <a:pt x="708" y="1009"/>
                  </a:lnTo>
                  <a:lnTo>
                    <a:pt x="718" y="1022"/>
                  </a:lnTo>
                  <a:lnTo>
                    <a:pt x="729" y="1009"/>
                  </a:lnTo>
                  <a:lnTo>
                    <a:pt x="739" y="1003"/>
                  </a:lnTo>
                  <a:lnTo>
                    <a:pt x="750" y="1009"/>
                  </a:lnTo>
                  <a:lnTo>
                    <a:pt x="760" y="1022"/>
                  </a:lnTo>
                  <a:lnTo>
                    <a:pt x="771" y="1009"/>
                  </a:lnTo>
                  <a:lnTo>
                    <a:pt x="781" y="1003"/>
                  </a:lnTo>
                  <a:lnTo>
                    <a:pt x="792" y="1008"/>
                  </a:lnTo>
                  <a:lnTo>
                    <a:pt x="803" y="1022"/>
                  </a:lnTo>
                  <a:lnTo>
                    <a:pt x="813" y="1008"/>
                  </a:lnTo>
                  <a:lnTo>
                    <a:pt x="824" y="1002"/>
                  </a:lnTo>
                  <a:lnTo>
                    <a:pt x="834" y="1008"/>
                  </a:lnTo>
                  <a:lnTo>
                    <a:pt x="845" y="1022"/>
                  </a:lnTo>
                  <a:lnTo>
                    <a:pt x="855" y="1007"/>
                  </a:lnTo>
                  <a:lnTo>
                    <a:pt x="866" y="1001"/>
                  </a:lnTo>
                  <a:lnTo>
                    <a:pt x="876" y="1007"/>
                  </a:lnTo>
                  <a:lnTo>
                    <a:pt x="887" y="1022"/>
                  </a:lnTo>
                  <a:lnTo>
                    <a:pt x="898" y="1007"/>
                  </a:lnTo>
                  <a:lnTo>
                    <a:pt x="908" y="1000"/>
                  </a:lnTo>
                  <a:lnTo>
                    <a:pt x="919" y="1006"/>
                  </a:lnTo>
                  <a:lnTo>
                    <a:pt x="929" y="1022"/>
                  </a:lnTo>
                  <a:lnTo>
                    <a:pt x="940" y="1006"/>
                  </a:lnTo>
                  <a:lnTo>
                    <a:pt x="950" y="999"/>
                  </a:lnTo>
                  <a:lnTo>
                    <a:pt x="961" y="1006"/>
                  </a:lnTo>
                  <a:lnTo>
                    <a:pt x="971" y="1022"/>
                  </a:lnTo>
                  <a:lnTo>
                    <a:pt x="982" y="1005"/>
                  </a:lnTo>
                  <a:lnTo>
                    <a:pt x="993" y="998"/>
                  </a:lnTo>
                  <a:lnTo>
                    <a:pt x="1003" y="1005"/>
                  </a:lnTo>
                  <a:lnTo>
                    <a:pt x="1014" y="1022"/>
                  </a:lnTo>
                  <a:lnTo>
                    <a:pt x="1024" y="1004"/>
                  </a:lnTo>
                  <a:lnTo>
                    <a:pt x="1035" y="996"/>
                  </a:lnTo>
                  <a:lnTo>
                    <a:pt x="1045" y="1003"/>
                  </a:lnTo>
                  <a:lnTo>
                    <a:pt x="1056" y="1022"/>
                  </a:lnTo>
                  <a:lnTo>
                    <a:pt x="1066" y="1003"/>
                  </a:lnTo>
                  <a:lnTo>
                    <a:pt x="1077" y="994"/>
                  </a:lnTo>
                  <a:lnTo>
                    <a:pt x="1088" y="1002"/>
                  </a:lnTo>
                  <a:lnTo>
                    <a:pt x="1098" y="1022"/>
                  </a:lnTo>
                  <a:lnTo>
                    <a:pt x="1109" y="1002"/>
                  </a:lnTo>
                  <a:lnTo>
                    <a:pt x="1119" y="992"/>
                  </a:lnTo>
                  <a:lnTo>
                    <a:pt x="1130" y="1001"/>
                  </a:lnTo>
                  <a:lnTo>
                    <a:pt x="1140" y="1022"/>
                  </a:lnTo>
                  <a:lnTo>
                    <a:pt x="1151" y="1000"/>
                  </a:lnTo>
                  <a:lnTo>
                    <a:pt x="1161" y="990"/>
                  </a:lnTo>
                  <a:lnTo>
                    <a:pt x="1172" y="999"/>
                  </a:lnTo>
                  <a:lnTo>
                    <a:pt x="1183" y="1022"/>
                  </a:lnTo>
                  <a:lnTo>
                    <a:pt x="1193" y="998"/>
                  </a:lnTo>
                  <a:lnTo>
                    <a:pt x="1204" y="987"/>
                  </a:lnTo>
                  <a:lnTo>
                    <a:pt x="1214" y="996"/>
                  </a:lnTo>
                  <a:lnTo>
                    <a:pt x="1225" y="1022"/>
                  </a:lnTo>
                  <a:lnTo>
                    <a:pt x="1235" y="995"/>
                  </a:lnTo>
                  <a:lnTo>
                    <a:pt x="1246" y="983"/>
                  </a:lnTo>
                  <a:lnTo>
                    <a:pt x="1257" y="994"/>
                  </a:lnTo>
                  <a:lnTo>
                    <a:pt x="1267" y="1022"/>
                  </a:lnTo>
                  <a:lnTo>
                    <a:pt x="1278" y="992"/>
                  </a:lnTo>
                  <a:lnTo>
                    <a:pt x="1288" y="978"/>
                  </a:lnTo>
                  <a:lnTo>
                    <a:pt x="1299" y="990"/>
                  </a:lnTo>
                  <a:lnTo>
                    <a:pt x="1309" y="1022"/>
                  </a:lnTo>
                  <a:lnTo>
                    <a:pt x="1320" y="987"/>
                  </a:lnTo>
                  <a:lnTo>
                    <a:pt x="1330" y="971"/>
                  </a:lnTo>
                  <a:lnTo>
                    <a:pt x="1341" y="985"/>
                  </a:lnTo>
                  <a:lnTo>
                    <a:pt x="1352" y="1022"/>
                  </a:lnTo>
                  <a:lnTo>
                    <a:pt x="1362" y="982"/>
                  </a:lnTo>
                  <a:lnTo>
                    <a:pt x="1373" y="962"/>
                  </a:lnTo>
                  <a:lnTo>
                    <a:pt x="1383" y="978"/>
                  </a:lnTo>
                  <a:lnTo>
                    <a:pt x="1394" y="1022"/>
                  </a:lnTo>
                  <a:lnTo>
                    <a:pt x="1404" y="973"/>
                  </a:lnTo>
                  <a:lnTo>
                    <a:pt x="1415" y="949"/>
                  </a:lnTo>
                  <a:lnTo>
                    <a:pt x="1425" y="968"/>
                  </a:lnTo>
                  <a:lnTo>
                    <a:pt x="1436" y="1022"/>
                  </a:lnTo>
                  <a:lnTo>
                    <a:pt x="1446" y="961"/>
                  </a:lnTo>
                  <a:lnTo>
                    <a:pt x="1457" y="929"/>
                  </a:lnTo>
                  <a:lnTo>
                    <a:pt x="1468" y="951"/>
                  </a:lnTo>
                  <a:lnTo>
                    <a:pt x="1478" y="1022"/>
                  </a:lnTo>
                  <a:lnTo>
                    <a:pt x="1489" y="938"/>
                  </a:lnTo>
                  <a:lnTo>
                    <a:pt x="1499" y="892"/>
                  </a:lnTo>
                  <a:lnTo>
                    <a:pt x="1510" y="920"/>
                  </a:lnTo>
                  <a:lnTo>
                    <a:pt x="1520" y="1022"/>
                  </a:lnTo>
                  <a:lnTo>
                    <a:pt x="1531" y="891"/>
                  </a:lnTo>
                  <a:lnTo>
                    <a:pt x="1541" y="805"/>
                  </a:lnTo>
                  <a:lnTo>
                    <a:pt x="1552" y="838"/>
                  </a:lnTo>
                  <a:lnTo>
                    <a:pt x="1563" y="1022"/>
                  </a:lnTo>
                  <a:lnTo>
                    <a:pt x="1573" y="715"/>
                  </a:lnTo>
                  <a:lnTo>
                    <a:pt x="1584" y="371"/>
                  </a:lnTo>
                  <a:lnTo>
                    <a:pt x="1594" y="102"/>
                  </a:lnTo>
                  <a:lnTo>
                    <a:pt x="1605" y="0"/>
                  </a:lnTo>
                  <a:lnTo>
                    <a:pt x="1615" y="102"/>
                  </a:lnTo>
                  <a:lnTo>
                    <a:pt x="1626" y="371"/>
                  </a:lnTo>
                  <a:lnTo>
                    <a:pt x="1637" y="715"/>
                  </a:lnTo>
                  <a:lnTo>
                    <a:pt x="1647" y="1022"/>
                  </a:lnTo>
                  <a:lnTo>
                    <a:pt x="1658" y="838"/>
                  </a:lnTo>
                  <a:lnTo>
                    <a:pt x="1668" y="805"/>
                  </a:lnTo>
                  <a:lnTo>
                    <a:pt x="1679" y="891"/>
                  </a:lnTo>
                  <a:lnTo>
                    <a:pt x="1689" y="1022"/>
                  </a:lnTo>
                  <a:lnTo>
                    <a:pt x="1700" y="920"/>
                  </a:lnTo>
                  <a:lnTo>
                    <a:pt x="1710" y="892"/>
                  </a:lnTo>
                  <a:lnTo>
                    <a:pt x="1721" y="938"/>
                  </a:lnTo>
                  <a:lnTo>
                    <a:pt x="1732" y="1022"/>
                  </a:lnTo>
                  <a:lnTo>
                    <a:pt x="1742" y="951"/>
                  </a:lnTo>
                  <a:lnTo>
                    <a:pt x="1753" y="929"/>
                  </a:lnTo>
                  <a:lnTo>
                    <a:pt x="1763" y="961"/>
                  </a:lnTo>
                  <a:lnTo>
                    <a:pt x="1774" y="1022"/>
                  </a:lnTo>
                  <a:lnTo>
                    <a:pt x="1784" y="968"/>
                  </a:lnTo>
                  <a:lnTo>
                    <a:pt x="1795" y="949"/>
                  </a:lnTo>
                  <a:lnTo>
                    <a:pt x="1805" y="973"/>
                  </a:lnTo>
                  <a:lnTo>
                    <a:pt x="1816" y="1022"/>
                  </a:lnTo>
                  <a:lnTo>
                    <a:pt x="1827" y="978"/>
                  </a:lnTo>
                  <a:lnTo>
                    <a:pt x="1837" y="962"/>
                  </a:lnTo>
                  <a:lnTo>
                    <a:pt x="1848" y="982"/>
                  </a:lnTo>
                  <a:lnTo>
                    <a:pt x="1858" y="1022"/>
                  </a:lnTo>
                  <a:lnTo>
                    <a:pt x="1869" y="985"/>
                  </a:lnTo>
                  <a:lnTo>
                    <a:pt x="1879" y="971"/>
                  </a:lnTo>
                  <a:lnTo>
                    <a:pt x="1890" y="987"/>
                  </a:lnTo>
                  <a:lnTo>
                    <a:pt x="1900" y="1022"/>
                  </a:lnTo>
                  <a:lnTo>
                    <a:pt x="1911" y="990"/>
                  </a:lnTo>
                  <a:lnTo>
                    <a:pt x="1921" y="978"/>
                  </a:lnTo>
                  <a:lnTo>
                    <a:pt x="1932" y="992"/>
                  </a:lnTo>
                  <a:lnTo>
                    <a:pt x="1943" y="1022"/>
                  </a:lnTo>
                  <a:lnTo>
                    <a:pt x="1953" y="994"/>
                  </a:lnTo>
                  <a:lnTo>
                    <a:pt x="1964" y="983"/>
                  </a:lnTo>
                  <a:lnTo>
                    <a:pt x="1974" y="995"/>
                  </a:lnTo>
                  <a:lnTo>
                    <a:pt x="1985" y="1022"/>
                  </a:lnTo>
                  <a:lnTo>
                    <a:pt x="1995" y="996"/>
                  </a:lnTo>
                  <a:lnTo>
                    <a:pt x="2006" y="987"/>
                  </a:lnTo>
                  <a:lnTo>
                    <a:pt x="2017" y="998"/>
                  </a:lnTo>
                  <a:lnTo>
                    <a:pt x="2027" y="1022"/>
                  </a:lnTo>
                  <a:lnTo>
                    <a:pt x="2038" y="999"/>
                  </a:lnTo>
                  <a:lnTo>
                    <a:pt x="2048" y="990"/>
                  </a:lnTo>
                  <a:lnTo>
                    <a:pt x="2059" y="1000"/>
                  </a:lnTo>
                  <a:lnTo>
                    <a:pt x="2069" y="1022"/>
                  </a:lnTo>
                  <a:lnTo>
                    <a:pt x="2080" y="1001"/>
                  </a:lnTo>
                  <a:lnTo>
                    <a:pt x="2090" y="992"/>
                  </a:lnTo>
                  <a:lnTo>
                    <a:pt x="2101" y="1002"/>
                  </a:lnTo>
                  <a:lnTo>
                    <a:pt x="2112" y="1022"/>
                  </a:lnTo>
                  <a:lnTo>
                    <a:pt x="2122" y="1002"/>
                  </a:lnTo>
                  <a:lnTo>
                    <a:pt x="2133" y="994"/>
                  </a:lnTo>
                  <a:lnTo>
                    <a:pt x="2143" y="1003"/>
                  </a:lnTo>
                  <a:lnTo>
                    <a:pt x="2154" y="1022"/>
                  </a:lnTo>
                  <a:lnTo>
                    <a:pt x="2164" y="1003"/>
                  </a:lnTo>
                  <a:lnTo>
                    <a:pt x="2175" y="996"/>
                  </a:lnTo>
                  <a:lnTo>
                    <a:pt x="2186" y="1004"/>
                  </a:lnTo>
                  <a:lnTo>
                    <a:pt x="2196" y="1022"/>
                  </a:lnTo>
                  <a:lnTo>
                    <a:pt x="2207" y="1005"/>
                  </a:lnTo>
                  <a:lnTo>
                    <a:pt x="2217" y="998"/>
                  </a:lnTo>
                  <a:lnTo>
                    <a:pt x="2228" y="1005"/>
                  </a:lnTo>
                  <a:lnTo>
                    <a:pt x="2238" y="1022"/>
                  </a:lnTo>
                  <a:lnTo>
                    <a:pt x="2249" y="1006"/>
                  </a:lnTo>
                  <a:lnTo>
                    <a:pt x="2259" y="999"/>
                  </a:lnTo>
                  <a:lnTo>
                    <a:pt x="2270" y="1006"/>
                  </a:lnTo>
                  <a:lnTo>
                    <a:pt x="2280" y="1022"/>
                  </a:lnTo>
                  <a:lnTo>
                    <a:pt x="2291" y="1006"/>
                  </a:lnTo>
                  <a:lnTo>
                    <a:pt x="2302" y="1000"/>
                  </a:lnTo>
                  <a:lnTo>
                    <a:pt x="2312" y="1007"/>
                  </a:lnTo>
                  <a:lnTo>
                    <a:pt x="2323" y="1022"/>
                  </a:lnTo>
                  <a:lnTo>
                    <a:pt x="2333" y="1007"/>
                  </a:lnTo>
                  <a:lnTo>
                    <a:pt x="2344" y="1001"/>
                  </a:lnTo>
                  <a:lnTo>
                    <a:pt x="2354" y="1007"/>
                  </a:lnTo>
                  <a:lnTo>
                    <a:pt x="2365" y="1022"/>
                  </a:lnTo>
                  <a:lnTo>
                    <a:pt x="2375" y="1008"/>
                  </a:lnTo>
                  <a:lnTo>
                    <a:pt x="2386" y="1002"/>
                  </a:lnTo>
                  <a:lnTo>
                    <a:pt x="2397" y="1008"/>
                  </a:lnTo>
                  <a:lnTo>
                    <a:pt x="2407" y="1022"/>
                  </a:lnTo>
                  <a:lnTo>
                    <a:pt x="2418" y="1008"/>
                  </a:lnTo>
                  <a:lnTo>
                    <a:pt x="2428" y="1003"/>
                  </a:lnTo>
                  <a:lnTo>
                    <a:pt x="2439" y="1009"/>
                  </a:lnTo>
                  <a:lnTo>
                    <a:pt x="2449" y="1022"/>
                  </a:lnTo>
                  <a:lnTo>
                    <a:pt x="2460" y="1009"/>
                  </a:lnTo>
                  <a:lnTo>
                    <a:pt x="2470" y="1003"/>
                  </a:lnTo>
                  <a:lnTo>
                    <a:pt x="2481" y="1009"/>
                  </a:lnTo>
                  <a:lnTo>
                    <a:pt x="2492" y="1022"/>
                  </a:lnTo>
                  <a:lnTo>
                    <a:pt x="2502" y="1009"/>
                  </a:lnTo>
                  <a:lnTo>
                    <a:pt x="2513" y="1004"/>
                  </a:lnTo>
                  <a:lnTo>
                    <a:pt x="2523" y="1009"/>
                  </a:lnTo>
                  <a:lnTo>
                    <a:pt x="2534" y="1022"/>
                  </a:lnTo>
                  <a:lnTo>
                    <a:pt x="2544" y="1010"/>
                  </a:lnTo>
                  <a:lnTo>
                    <a:pt x="2555" y="1004"/>
                  </a:lnTo>
                  <a:lnTo>
                    <a:pt x="2566" y="1010"/>
                  </a:lnTo>
                  <a:lnTo>
                    <a:pt x="2576" y="1022"/>
                  </a:lnTo>
                  <a:lnTo>
                    <a:pt x="2587" y="1010"/>
                  </a:lnTo>
                  <a:lnTo>
                    <a:pt x="2597" y="1005"/>
                  </a:lnTo>
                  <a:lnTo>
                    <a:pt x="2608" y="1010"/>
                  </a:lnTo>
                  <a:lnTo>
                    <a:pt x="2618" y="1022"/>
                  </a:lnTo>
                  <a:lnTo>
                    <a:pt x="2629" y="1010"/>
                  </a:lnTo>
                  <a:lnTo>
                    <a:pt x="2639" y="1005"/>
                  </a:lnTo>
                  <a:lnTo>
                    <a:pt x="2650" y="1010"/>
                  </a:lnTo>
                  <a:lnTo>
                    <a:pt x="2661" y="1022"/>
                  </a:lnTo>
                  <a:lnTo>
                    <a:pt x="2671" y="1010"/>
                  </a:lnTo>
                  <a:lnTo>
                    <a:pt x="2682" y="1005"/>
                  </a:lnTo>
                  <a:lnTo>
                    <a:pt x="2692" y="1010"/>
                  </a:lnTo>
                </a:path>
              </a:pathLst>
            </a:custGeom>
            <a:noFill/>
            <a:ln w="3175" cap="flat">
              <a:solidFill>
                <a:srgbClr val="00B0F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7" name="Freeform 229"/>
            <p:cNvSpPr>
              <a:spLocks/>
            </p:cNvSpPr>
            <p:nvPr/>
          </p:nvSpPr>
          <p:spPr bwMode="auto">
            <a:xfrm>
              <a:off x="5470826" y="3552169"/>
              <a:ext cx="2672064" cy="388395"/>
            </a:xfrm>
            <a:custGeom>
              <a:avLst/>
              <a:gdLst>
                <a:gd name="T0" fmla="*/ 42 w 2692"/>
                <a:gd name="T1" fmla="*/ 1022 h 1022"/>
                <a:gd name="T2" fmla="*/ 95 w 2692"/>
                <a:gd name="T3" fmla="*/ 1010 h 1022"/>
                <a:gd name="T4" fmla="*/ 148 w 2692"/>
                <a:gd name="T5" fmla="*/ 1006 h 1022"/>
                <a:gd name="T6" fmla="*/ 201 w 2692"/>
                <a:gd name="T7" fmla="*/ 1011 h 1022"/>
                <a:gd name="T8" fmla="*/ 254 w 2692"/>
                <a:gd name="T9" fmla="*/ 1022 h 1022"/>
                <a:gd name="T10" fmla="*/ 306 w 2692"/>
                <a:gd name="T11" fmla="*/ 1011 h 1022"/>
                <a:gd name="T12" fmla="*/ 359 w 2692"/>
                <a:gd name="T13" fmla="*/ 1006 h 1022"/>
                <a:gd name="T14" fmla="*/ 412 w 2692"/>
                <a:gd name="T15" fmla="*/ 1011 h 1022"/>
                <a:gd name="T16" fmla="*/ 465 w 2692"/>
                <a:gd name="T17" fmla="*/ 1022 h 1022"/>
                <a:gd name="T18" fmla="*/ 517 w 2692"/>
                <a:gd name="T19" fmla="*/ 1010 h 1022"/>
                <a:gd name="T20" fmla="*/ 570 w 2692"/>
                <a:gd name="T21" fmla="*/ 1005 h 1022"/>
                <a:gd name="T22" fmla="*/ 623 w 2692"/>
                <a:gd name="T23" fmla="*/ 1010 h 1022"/>
                <a:gd name="T24" fmla="*/ 676 w 2692"/>
                <a:gd name="T25" fmla="*/ 1022 h 1022"/>
                <a:gd name="T26" fmla="*/ 729 w 2692"/>
                <a:gd name="T27" fmla="*/ 1009 h 1022"/>
                <a:gd name="T28" fmla="*/ 781 w 2692"/>
                <a:gd name="T29" fmla="*/ 1003 h 1022"/>
                <a:gd name="T30" fmla="*/ 834 w 2692"/>
                <a:gd name="T31" fmla="*/ 1008 h 1022"/>
                <a:gd name="T32" fmla="*/ 887 w 2692"/>
                <a:gd name="T33" fmla="*/ 1022 h 1022"/>
                <a:gd name="T34" fmla="*/ 940 w 2692"/>
                <a:gd name="T35" fmla="*/ 1007 h 1022"/>
                <a:gd name="T36" fmla="*/ 993 w 2692"/>
                <a:gd name="T37" fmla="*/ 999 h 1022"/>
                <a:gd name="T38" fmla="*/ 1045 w 2692"/>
                <a:gd name="T39" fmla="*/ 1005 h 1022"/>
                <a:gd name="T40" fmla="*/ 1098 w 2692"/>
                <a:gd name="T41" fmla="*/ 1022 h 1022"/>
                <a:gd name="T42" fmla="*/ 1151 w 2692"/>
                <a:gd name="T43" fmla="*/ 1002 h 1022"/>
                <a:gd name="T44" fmla="*/ 1204 w 2692"/>
                <a:gd name="T45" fmla="*/ 990 h 1022"/>
                <a:gd name="T46" fmla="*/ 1257 w 2692"/>
                <a:gd name="T47" fmla="*/ 996 h 1022"/>
                <a:gd name="T48" fmla="*/ 1309 w 2692"/>
                <a:gd name="T49" fmla="*/ 1022 h 1022"/>
                <a:gd name="T50" fmla="*/ 1362 w 2692"/>
                <a:gd name="T51" fmla="*/ 987 h 1022"/>
                <a:gd name="T52" fmla="*/ 1415 w 2692"/>
                <a:gd name="T53" fmla="*/ 962 h 1022"/>
                <a:gd name="T54" fmla="*/ 1468 w 2692"/>
                <a:gd name="T55" fmla="*/ 968 h 1022"/>
                <a:gd name="T56" fmla="*/ 1520 w 2692"/>
                <a:gd name="T57" fmla="*/ 1022 h 1022"/>
                <a:gd name="T58" fmla="*/ 1573 w 2692"/>
                <a:gd name="T59" fmla="*/ 891 h 1022"/>
                <a:gd name="T60" fmla="*/ 1626 w 2692"/>
                <a:gd name="T61" fmla="*/ 371 h 1022"/>
                <a:gd name="T62" fmla="*/ 1679 w 2692"/>
                <a:gd name="T63" fmla="*/ 715 h 1022"/>
                <a:gd name="T64" fmla="*/ 1732 w 2692"/>
                <a:gd name="T65" fmla="*/ 1022 h 1022"/>
                <a:gd name="T66" fmla="*/ 1784 w 2692"/>
                <a:gd name="T67" fmla="*/ 951 h 1022"/>
                <a:gd name="T68" fmla="*/ 1837 w 2692"/>
                <a:gd name="T69" fmla="*/ 949 h 1022"/>
                <a:gd name="T70" fmla="*/ 1890 w 2692"/>
                <a:gd name="T71" fmla="*/ 982 h 1022"/>
                <a:gd name="T72" fmla="*/ 1943 w 2692"/>
                <a:gd name="T73" fmla="*/ 1022 h 1022"/>
                <a:gd name="T74" fmla="*/ 1995 w 2692"/>
                <a:gd name="T75" fmla="*/ 994 h 1022"/>
                <a:gd name="T76" fmla="*/ 2048 w 2692"/>
                <a:gd name="T77" fmla="*/ 987 h 1022"/>
                <a:gd name="T78" fmla="*/ 2101 w 2692"/>
                <a:gd name="T79" fmla="*/ 1000 h 1022"/>
                <a:gd name="T80" fmla="*/ 2154 w 2692"/>
                <a:gd name="T81" fmla="*/ 1022 h 1022"/>
                <a:gd name="T82" fmla="*/ 2207 w 2692"/>
                <a:gd name="T83" fmla="*/ 1003 h 1022"/>
                <a:gd name="T84" fmla="*/ 2259 w 2692"/>
                <a:gd name="T85" fmla="*/ 998 h 1022"/>
                <a:gd name="T86" fmla="*/ 2312 w 2692"/>
                <a:gd name="T87" fmla="*/ 1006 h 1022"/>
                <a:gd name="T88" fmla="*/ 2365 w 2692"/>
                <a:gd name="T89" fmla="*/ 1022 h 1022"/>
                <a:gd name="T90" fmla="*/ 2418 w 2692"/>
                <a:gd name="T91" fmla="*/ 1008 h 1022"/>
                <a:gd name="T92" fmla="*/ 2470 w 2692"/>
                <a:gd name="T93" fmla="*/ 1003 h 1022"/>
                <a:gd name="T94" fmla="*/ 2523 w 2692"/>
                <a:gd name="T95" fmla="*/ 1009 h 1022"/>
                <a:gd name="T96" fmla="*/ 2576 w 2692"/>
                <a:gd name="T97" fmla="*/ 1022 h 1022"/>
                <a:gd name="T98" fmla="*/ 2629 w 2692"/>
                <a:gd name="T99" fmla="*/ 1010 h 1022"/>
                <a:gd name="T100" fmla="*/ 2682 w 2692"/>
                <a:gd name="T101" fmla="*/ 1005 h 10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692" h="1022">
                  <a:moveTo>
                    <a:pt x="0" y="1022"/>
                  </a:moveTo>
                  <a:lnTo>
                    <a:pt x="11" y="1010"/>
                  </a:lnTo>
                  <a:lnTo>
                    <a:pt x="21" y="1005"/>
                  </a:lnTo>
                  <a:lnTo>
                    <a:pt x="32" y="1010"/>
                  </a:lnTo>
                  <a:lnTo>
                    <a:pt x="42" y="1022"/>
                  </a:lnTo>
                  <a:lnTo>
                    <a:pt x="53" y="1010"/>
                  </a:lnTo>
                  <a:lnTo>
                    <a:pt x="64" y="1006"/>
                  </a:lnTo>
                  <a:lnTo>
                    <a:pt x="74" y="1010"/>
                  </a:lnTo>
                  <a:lnTo>
                    <a:pt x="85" y="1022"/>
                  </a:lnTo>
                  <a:lnTo>
                    <a:pt x="95" y="1010"/>
                  </a:lnTo>
                  <a:lnTo>
                    <a:pt x="106" y="1006"/>
                  </a:lnTo>
                  <a:lnTo>
                    <a:pt x="116" y="1011"/>
                  </a:lnTo>
                  <a:lnTo>
                    <a:pt x="127" y="1022"/>
                  </a:lnTo>
                  <a:lnTo>
                    <a:pt x="137" y="1011"/>
                  </a:lnTo>
                  <a:lnTo>
                    <a:pt x="148" y="1006"/>
                  </a:lnTo>
                  <a:lnTo>
                    <a:pt x="159" y="1011"/>
                  </a:lnTo>
                  <a:lnTo>
                    <a:pt x="169" y="1022"/>
                  </a:lnTo>
                  <a:lnTo>
                    <a:pt x="180" y="1011"/>
                  </a:lnTo>
                  <a:lnTo>
                    <a:pt x="190" y="1006"/>
                  </a:lnTo>
                  <a:lnTo>
                    <a:pt x="201" y="1011"/>
                  </a:lnTo>
                  <a:lnTo>
                    <a:pt x="211" y="1022"/>
                  </a:lnTo>
                  <a:lnTo>
                    <a:pt x="222" y="1011"/>
                  </a:lnTo>
                  <a:lnTo>
                    <a:pt x="232" y="1006"/>
                  </a:lnTo>
                  <a:lnTo>
                    <a:pt x="243" y="1011"/>
                  </a:lnTo>
                  <a:lnTo>
                    <a:pt x="254" y="1022"/>
                  </a:lnTo>
                  <a:lnTo>
                    <a:pt x="264" y="1011"/>
                  </a:lnTo>
                  <a:lnTo>
                    <a:pt x="275" y="1006"/>
                  </a:lnTo>
                  <a:lnTo>
                    <a:pt x="285" y="1011"/>
                  </a:lnTo>
                  <a:lnTo>
                    <a:pt x="296" y="1022"/>
                  </a:lnTo>
                  <a:lnTo>
                    <a:pt x="306" y="1011"/>
                  </a:lnTo>
                  <a:lnTo>
                    <a:pt x="317" y="1006"/>
                  </a:lnTo>
                  <a:lnTo>
                    <a:pt x="328" y="1011"/>
                  </a:lnTo>
                  <a:lnTo>
                    <a:pt x="338" y="1022"/>
                  </a:lnTo>
                  <a:lnTo>
                    <a:pt x="349" y="1011"/>
                  </a:lnTo>
                  <a:lnTo>
                    <a:pt x="359" y="1006"/>
                  </a:lnTo>
                  <a:lnTo>
                    <a:pt x="370" y="1011"/>
                  </a:lnTo>
                  <a:lnTo>
                    <a:pt x="380" y="1022"/>
                  </a:lnTo>
                  <a:lnTo>
                    <a:pt x="391" y="1011"/>
                  </a:lnTo>
                  <a:lnTo>
                    <a:pt x="401" y="1006"/>
                  </a:lnTo>
                  <a:lnTo>
                    <a:pt x="412" y="1011"/>
                  </a:lnTo>
                  <a:lnTo>
                    <a:pt x="423" y="1022"/>
                  </a:lnTo>
                  <a:lnTo>
                    <a:pt x="433" y="1011"/>
                  </a:lnTo>
                  <a:lnTo>
                    <a:pt x="444" y="1006"/>
                  </a:lnTo>
                  <a:lnTo>
                    <a:pt x="454" y="1011"/>
                  </a:lnTo>
                  <a:lnTo>
                    <a:pt x="465" y="1022"/>
                  </a:lnTo>
                  <a:lnTo>
                    <a:pt x="475" y="1011"/>
                  </a:lnTo>
                  <a:lnTo>
                    <a:pt x="486" y="1006"/>
                  </a:lnTo>
                  <a:lnTo>
                    <a:pt x="496" y="1010"/>
                  </a:lnTo>
                  <a:lnTo>
                    <a:pt x="507" y="1022"/>
                  </a:lnTo>
                  <a:lnTo>
                    <a:pt x="517" y="1010"/>
                  </a:lnTo>
                  <a:lnTo>
                    <a:pt x="528" y="1006"/>
                  </a:lnTo>
                  <a:lnTo>
                    <a:pt x="539" y="1010"/>
                  </a:lnTo>
                  <a:lnTo>
                    <a:pt x="549" y="1022"/>
                  </a:lnTo>
                  <a:lnTo>
                    <a:pt x="560" y="1010"/>
                  </a:lnTo>
                  <a:lnTo>
                    <a:pt x="570" y="1005"/>
                  </a:lnTo>
                  <a:lnTo>
                    <a:pt x="581" y="1010"/>
                  </a:lnTo>
                  <a:lnTo>
                    <a:pt x="591" y="1022"/>
                  </a:lnTo>
                  <a:lnTo>
                    <a:pt x="602" y="1010"/>
                  </a:lnTo>
                  <a:lnTo>
                    <a:pt x="612" y="1005"/>
                  </a:lnTo>
                  <a:lnTo>
                    <a:pt x="623" y="1010"/>
                  </a:lnTo>
                  <a:lnTo>
                    <a:pt x="634" y="1022"/>
                  </a:lnTo>
                  <a:lnTo>
                    <a:pt x="644" y="1010"/>
                  </a:lnTo>
                  <a:lnTo>
                    <a:pt x="655" y="1005"/>
                  </a:lnTo>
                  <a:lnTo>
                    <a:pt x="665" y="1010"/>
                  </a:lnTo>
                  <a:lnTo>
                    <a:pt x="676" y="1022"/>
                  </a:lnTo>
                  <a:lnTo>
                    <a:pt x="686" y="1010"/>
                  </a:lnTo>
                  <a:lnTo>
                    <a:pt x="697" y="1004"/>
                  </a:lnTo>
                  <a:lnTo>
                    <a:pt x="708" y="1010"/>
                  </a:lnTo>
                  <a:lnTo>
                    <a:pt x="718" y="1022"/>
                  </a:lnTo>
                  <a:lnTo>
                    <a:pt x="729" y="1009"/>
                  </a:lnTo>
                  <a:lnTo>
                    <a:pt x="739" y="1004"/>
                  </a:lnTo>
                  <a:lnTo>
                    <a:pt x="750" y="1009"/>
                  </a:lnTo>
                  <a:lnTo>
                    <a:pt x="760" y="1022"/>
                  </a:lnTo>
                  <a:lnTo>
                    <a:pt x="771" y="1009"/>
                  </a:lnTo>
                  <a:lnTo>
                    <a:pt x="781" y="1003"/>
                  </a:lnTo>
                  <a:lnTo>
                    <a:pt x="792" y="1009"/>
                  </a:lnTo>
                  <a:lnTo>
                    <a:pt x="803" y="1022"/>
                  </a:lnTo>
                  <a:lnTo>
                    <a:pt x="813" y="1009"/>
                  </a:lnTo>
                  <a:lnTo>
                    <a:pt x="824" y="1003"/>
                  </a:lnTo>
                  <a:lnTo>
                    <a:pt x="834" y="1008"/>
                  </a:lnTo>
                  <a:lnTo>
                    <a:pt x="845" y="1022"/>
                  </a:lnTo>
                  <a:lnTo>
                    <a:pt x="855" y="1008"/>
                  </a:lnTo>
                  <a:lnTo>
                    <a:pt x="866" y="1002"/>
                  </a:lnTo>
                  <a:lnTo>
                    <a:pt x="876" y="1008"/>
                  </a:lnTo>
                  <a:lnTo>
                    <a:pt x="887" y="1022"/>
                  </a:lnTo>
                  <a:lnTo>
                    <a:pt x="898" y="1007"/>
                  </a:lnTo>
                  <a:lnTo>
                    <a:pt x="908" y="1001"/>
                  </a:lnTo>
                  <a:lnTo>
                    <a:pt x="919" y="1007"/>
                  </a:lnTo>
                  <a:lnTo>
                    <a:pt x="929" y="1022"/>
                  </a:lnTo>
                  <a:lnTo>
                    <a:pt x="940" y="1007"/>
                  </a:lnTo>
                  <a:lnTo>
                    <a:pt x="950" y="1000"/>
                  </a:lnTo>
                  <a:lnTo>
                    <a:pt x="961" y="1006"/>
                  </a:lnTo>
                  <a:lnTo>
                    <a:pt x="971" y="1022"/>
                  </a:lnTo>
                  <a:lnTo>
                    <a:pt x="982" y="1006"/>
                  </a:lnTo>
                  <a:lnTo>
                    <a:pt x="993" y="999"/>
                  </a:lnTo>
                  <a:lnTo>
                    <a:pt x="1003" y="1006"/>
                  </a:lnTo>
                  <a:lnTo>
                    <a:pt x="1014" y="1022"/>
                  </a:lnTo>
                  <a:lnTo>
                    <a:pt x="1024" y="1005"/>
                  </a:lnTo>
                  <a:lnTo>
                    <a:pt x="1035" y="998"/>
                  </a:lnTo>
                  <a:lnTo>
                    <a:pt x="1045" y="1005"/>
                  </a:lnTo>
                  <a:lnTo>
                    <a:pt x="1056" y="1022"/>
                  </a:lnTo>
                  <a:lnTo>
                    <a:pt x="1066" y="1004"/>
                  </a:lnTo>
                  <a:lnTo>
                    <a:pt x="1077" y="996"/>
                  </a:lnTo>
                  <a:lnTo>
                    <a:pt x="1088" y="1003"/>
                  </a:lnTo>
                  <a:lnTo>
                    <a:pt x="1098" y="1022"/>
                  </a:lnTo>
                  <a:lnTo>
                    <a:pt x="1109" y="1003"/>
                  </a:lnTo>
                  <a:lnTo>
                    <a:pt x="1119" y="994"/>
                  </a:lnTo>
                  <a:lnTo>
                    <a:pt x="1130" y="1002"/>
                  </a:lnTo>
                  <a:lnTo>
                    <a:pt x="1140" y="1022"/>
                  </a:lnTo>
                  <a:lnTo>
                    <a:pt x="1151" y="1002"/>
                  </a:lnTo>
                  <a:lnTo>
                    <a:pt x="1161" y="992"/>
                  </a:lnTo>
                  <a:lnTo>
                    <a:pt x="1172" y="1001"/>
                  </a:lnTo>
                  <a:lnTo>
                    <a:pt x="1183" y="1022"/>
                  </a:lnTo>
                  <a:lnTo>
                    <a:pt x="1193" y="1000"/>
                  </a:lnTo>
                  <a:lnTo>
                    <a:pt x="1204" y="990"/>
                  </a:lnTo>
                  <a:lnTo>
                    <a:pt x="1214" y="999"/>
                  </a:lnTo>
                  <a:lnTo>
                    <a:pt x="1225" y="1022"/>
                  </a:lnTo>
                  <a:lnTo>
                    <a:pt x="1235" y="998"/>
                  </a:lnTo>
                  <a:lnTo>
                    <a:pt x="1246" y="987"/>
                  </a:lnTo>
                  <a:lnTo>
                    <a:pt x="1257" y="996"/>
                  </a:lnTo>
                  <a:lnTo>
                    <a:pt x="1267" y="1022"/>
                  </a:lnTo>
                  <a:lnTo>
                    <a:pt x="1278" y="995"/>
                  </a:lnTo>
                  <a:lnTo>
                    <a:pt x="1288" y="983"/>
                  </a:lnTo>
                  <a:lnTo>
                    <a:pt x="1299" y="994"/>
                  </a:lnTo>
                  <a:lnTo>
                    <a:pt x="1309" y="1022"/>
                  </a:lnTo>
                  <a:lnTo>
                    <a:pt x="1320" y="992"/>
                  </a:lnTo>
                  <a:lnTo>
                    <a:pt x="1330" y="978"/>
                  </a:lnTo>
                  <a:lnTo>
                    <a:pt x="1341" y="990"/>
                  </a:lnTo>
                  <a:lnTo>
                    <a:pt x="1352" y="1022"/>
                  </a:lnTo>
                  <a:lnTo>
                    <a:pt x="1362" y="987"/>
                  </a:lnTo>
                  <a:lnTo>
                    <a:pt x="1373" y="971"/>
                  </a:lnTo>
                  <a:lnTo>
                    <a:pt x="1383" y="985"/>
                  </a:lnTo>
                  <a:lnTo>
                    <a:pt x="1394" y="1022"/>
                  </a:lnTo>
                  <a:lnTo>
                    <a:pt x="1404" y="982"/>
                  </a:lnTo>
                  <a:lnTo>
                    <a:pt x="1415" y="962"/>
                  </a:lnTo>
                  <a:lnTo>
                    <a:pt x="1425" y="978"/>
                  </a:lnTo>
                  <a:lnTo>
                    <a:pt x="1436" y="1022"/>
                  </a:lnTo>
                  <a:lnTo>
                    <a:pt x="1446" y="973"/>
                  </a:lnTo>
                  <a:lnTo>
                    <a:pt x="1457" y="949"/>
                  </a:lnTo>
                  <a:lnTo>
                    <a:pt x="1468" y="968"/>
                  </a:lnTo>
                  <a:lnTo>
                    <a:pt x="1478" y="1022"/>
                  </a:lnTo>
                  <a:lnTo>
                    <a:pt x="1489" y="961"/>
                  </a:lnTo>
                  <a:lnTo>
                    <a:pt x="1499" y="929"/>
                  </a:lnTo>
                  <a:lnTo>
                    <a:pt x="1510" y="951"/>
                  </a:lnTo>
                  <a:lnTo>
                    <a:pt x="1520" y="1022"/>
                  </a:lnTo>
                  <a:lnTo>
                    <a:pt x="1531" y="938"/>
                  </a:lnTo>
                  <a:lnTo>
                    <a:pt x="1541" y="892"/>
                  </a:lnTo>
                  <a:lnTo>
                    <a:pt x="1552" y="920"/>
                  </a:lnTo>
                  <a:lnTo>
                    <a:pt x="1563" y="1022"/>
                  </a:lnTo>
                  <a:lnTo>
                    <a:pt x="1573" y="891"/>
                  </a:lnTo>
                  <a:lnTo>
                    <a:pt x="1584" y="805"/>
                  </a:lnTo>
                  <a:lnTo>
                    <a:pt x="1594" y="838"/>
                  </a:lnTo>
                  <a:lnTo>
                    <a:pt x="1605" y="1022"/>
                  </a:lnTo>
                  <a:lnTo>
                    <a:pt x="1615" y="715"/>
                  </a:lnTo>
                  <a:lnTo>
                    <a:pt x="1626" y="371"/>
                  </a:lnTo>
                  <a:lnTo>
                    <a:pt x="1637" y="102"/>
                  </a:lnTo>
                  <a:lnTo>
                    <a:pt x="1647" y="0"/>
                  </a:lnTo>
                  <a:lnTo>
                    <a:pt x="1658" y="102"/>
                  </a:lnTo>
                  <a:lnTo>
                    <a:pt x="1668" y="371"/>
                  </a:lnTo>
                  <a:lnTo>
                    <a:pt x="1679" y="715"/>
                  </a:lnTo>
                  <a:lnTo>
                    <a:pt x="1689" y="1022"/>
                  </a:lnTo>
                  <a:lnTo>
                    <a:pt x="1700" y="838"/>
                  </a:lnTo>
                  <a:lnTo>
                    <a:pt x="1710" y="805"/>
                  </a:lnTo>
                  <a:lnTo>
                    <a:pt x="1721" y="891"/>
                  </a:lnTo>
                  <a:lnTo>
                    <a:pt x="1732" y="1022"/>
                  </a:lnTo>
                  <a:lnTo>
                    <a:pt x="1742" y="920"/>
                  </a:lnTo>
                  <a:lnTo>
                    <a:pt x="1753" y="892"/>
                  </a:lnTo>
                  <a:lnTo>
                    <a:pt x="1763" y="938"/>
                  </a:lnTo>
                  <a:lnTo>
                    <a:pt x="1774" y="1022"/>
                  </a:lnTo>
                  <a:lnTo>
                    <a:pt x="1784" y="951"/>
                  </a:lnTo>
                  <a:lnTo>
                    <a:pt x="1795" y="929"/>
                  </a:lnTo>
                  <a:lnTo>
                    <a:pt x="1805" y="961"/>
                  </a:lnTo>
                  <a:lnTo>
                    <a:pt x="1816" y="1022"/>
                  </a:lnTo>
                  <a:lnTo>
                    <a:pt x="1827" y="968"/>
                  </a:lnTo>
                  <a:lnTo>
                    <a:pt x="1837" y="949"/>
                  </a:lnTo>
                  <a:lnTo>
                    <a:pt x="1848" y="973"/>
                  </a:lnTo>
                  <a:lnTo>
                    <a:pt x="1858" y="1022"/>
                  </a:lnTo>
                  <a:lnTo>
                    <a:pt x="1869" y="978"/>
                  </a:lnTo>
                  <a:lnTo>
                    <a:pt x="1879" y="962"/>
                  </a:lnTo>
                  <a:lnTo>
                    <a:pt x="1890" y="982"/>
                  </a:lnTo>
                  <a:lnTo>
                    <a:pt x="1900" y="1022"/>
                  </a:lnTo>
                  <a:lnTo>
                    <a:pt x="1911" y="985"/>
                  </a:lnTo>
                  <a:lnTo>
                    <a:pt x="1921" y="971"/>
                  </a:lnTo>
                  <a:lnTo>
                    <a:pt x="1932" y="987"/>
                  </a:lnTo>
                  <a:lnTo>
                    <a:pt x="1943" y="1022"/>
                  </a:lnTo>
                  <a:lnTo>
                    <a:pt x="1953" y="990"/>
                  </a:lnTo>
                  <a:lnTo>
                    <a:pt x="1964" y="978"/>
                  </a:lnTo>
                  <a:lnTo>
                    <a:pt x="1974" y="992"/>
                  </a:lnTo>
                  <a:lnTo>
                    <a:pt x="1985" y="1022"/>
                  </a:lnTo>
                  <a:lnTo>
                    <a:pt x="1995" y="994"/>
                  </a:lnTo>
                  <a:lnTo>
                    <a:pt x="2006" y="983"/>
                  </a:lnTo>
                  <a:lnTo>
                    <a:pt x="2017" y="995"/>
                  </a:lnTo>
                  <a:lnTo>
                    <a:pt x="2027" y="1022"/>
                  </a:lnTo>
                  <a:lnTo>
                    <a:pt x="2038" y="996"/>
                  </a:lnTo>
                  <a:lnTo>
                    <a:pt x="2048" y="987"/>
                  </a:lnTo>
                  <a:lnTo>
                    <a:pt x="2059" y="998"/>
                  </a:lnTo>
                  <a:lnTo>
                    <a:pt x="2069" y="1022"/>
                  </a:lnTo>
                  <a:lnTo>
                    <a:pt x="2080" y="999"/>
                  </a:lnTo>
                  <a:lnTo>
                    <a:pt x="2090" y="990"/>
                  </a:lnTo>
                  <a:lnTo>
                    <a:pt x="2101" y="1000"/>
                  </a:lnTo>
                  <a:lnTo>
                    <a:pt x="2112" y="1022"/>
                  </a:lnTo>
                  <a:lnTo>
                    <a:pt x="2122" y="1001"/>
                  </a:lnTo>
                  <a:lnTo>
                    <a:pt x="2133" y="992"/>
                  </a:lnTo>
                  <a:lnTo>
                    <a:pt x="2143" y="1002"/>
                  </a:lnTo>
                  <a:lnTo>
                    <a:pt x="2154" y="1022"/>
                  </a:lnTo>
                  <a:lnTo>
                    <a:pt x="2164" y="1002"/>
                  </a:lnTo>
                  <a:lnTo>
                    <a:pt x="2175" y="994"/>
                  </a:lnTo>
                  <a:lnTo>
                    <a:pt x="2186" y="1003"/>
                  </a:lnTo>
                  <a:lnTo>
                    <a:pt x="2196" y="1022"/>
                  </a:lnTo>
                  <a:lnTo>
                    <a:pt x="2207" y="1003"/>
                  </a:lnTo>
                  <a:lnTo>
                    <a:pt x="2217" y="996"/>
                  </a:lnTo>
                  <a:lnTo>
                    <a:pt x="2228" y="1004"/>
                  </a:lnTo>
                  <a:lnTo>
                    <a:pt x="2238" y="1022"/>
                  </a:lnTo>
                  <a:lnTo>
                    <a:pt x="2249" y="1005"/>
                  </a:lnTo>
                  <a:lnTo>
                    <a:pt x="2259" y="998"/>
                  </a:lnTo>
                  <a:lnTo>
                    <a:pt x="2270" y="1005"/>
                  </a:lnTo>
                  <a:lnTo>
                    <a:pt x="2280" y="1022"/>
                  </a:lnTo>
                  <a:lnTo>
                    <a:pt x="2291" y="1006"/>
                  </a:lnTo>
                  <a:lnTo>
                    <a:pt x="2302" y="999"/>
                  </a:lnTo>
                  <a:lnTo>
                    <a:pt x="2312" y="1006"/>
                  </a:lnTo>
                  <a:lnTo>
                    <a:pt x="2323" y="1022"/>
                  </a:lnTo>
                  <a:lnTo>
                    <a:pt x="2333" y="1006"/>
                  </a:lnTo>
                  <a:lnTo>
                    <a:pt x="2344" y="1000"/>
                  </a:lnTo>
                  <a:lnTo>
                    <a:pt x="2354" y="1007"/>
                  </a:lnTo>
                  <a:lnTo>
                    <a:pt x="2365" y="1022"/>
                  </a:lnTo>
                  <a:lnTo>
                    <a:pt x="2375" y="1007"/>
                  </a:lnTo>
                  <a:lnTo>
                    <a:pt x="2386" y="1001"/>
                  </a:lnTo>
                  <a:lnTo>
                    <a:pt x="2397" y="1007"/>
                  </a:lnTo>
                  <a:lnTo>
                    <a:pt x="2407" y="1022"/>
                  </a:lnTo>
                  <a:lnTo>
                    <a:pt x="2418" y="1008"/>
                  </a:lnTo>
                  <a:lnTo>
                    <a:pt x="2428" y="1002"/>
                  </a:lnTo>
                  <a:lnTo>
                    <a:pt x="2439" y="1008"/>
                  </a:lnTo>
                  <a:lnTo>
                    <a:pt x="2449" y="1022"/>
                  </a:lnTo>
                  <a:lnTo>
                    <a:pt x="2460" y="1008"/>
                  </a:lnTo>
                  <a:lnTo>
                    <a:pt x="2470" y="1003"/>
                  </a:lnTo>
                  <a:lnTo>
                    <a:pt x="2481" y="1009"/>
                  </a:lnTo>
                  <a:lnTo>
                    <a:pt x="2492" y="1022"/>
                  </a:lnTo>
                  <a:lnTo>
                    <a:pt x="2502" y="1009"/>
                  </a:lnTo>
                  <a:lnTo>
                    <a:pt x="2513" y="1003"/>
                  </a:lnTo>
                  <a:lnTo>
                    <a:pt x="2523" y="1009"/>
                  </a:lnTo>
                  <a:lnTo>
                    <a:pt x="2534" y="1022"/>
                  </a:lnTo>
                  <a:lnTo>
                    <a:pt x="2544" y="1009"/>
                  </a:lnTo>
                  <a:lnTo>
                    <a:pt x="2555" y="1004"/>
                  </a:lnTo>
                  <a:lnTo>
                    <a:pt x="2566" y="1009"/>
                  </a:lnTo>
                  <a:lnTo>
                    <a:pt x="2576" y="1022"/>
                  </a:lnTo>
                  <a:lnTo>
                    <a:pt x="2587" y="1010"/>
                  </a:lnTo>
                  <a:lnTo>
                    <a:pt x="2597" y="1004"/>
                  </a:lnTo>
                  <a:lnTo>
                    <a:pt x="2608" y="1010"/>
                  </a:lnTo>
                  <a:lnTo>
                    <a:pt x="2618" y="1022"/>
                  </a:lnTo>
                  <a:lnTo>
                    <a:pt x="2629" y="1010"/>
                  </a:lnTo>
                  <a:lnTo>
                    <a:pt x="2639" y="1005"/>
                  </a:lnTo>
                  <a:lnTo>
                    <a:pt x="2650" y="1010"/>
                  </a:lnTo>
                  <a:lnTo>
                    <a:pt x="2661" y="1022"/>
                  </a:lnTo>
                  <a:lnTo>
                    <a:pt x="2671" y="1010"/>
                  </a:lnTo>
                  <a:lnTo>
                    <a:pt x="2682" y="1005"/>
                  </a:lnTo>
                  <a:lnTo>
                    <a:pt x="2692" y="1010"/>
                  </a:lnTo>
                </a:path>
              </a:pathLst>
            </a:custGeom>
            <a:noFill/>
            <a:ln w="3175" cap="flat">
              <a:solidFill>
                <a:srgbClr val="00B0F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778" name="Group 777"/>
          <p:cNvGrpSpPr/>
          <p:nvPr/>
        </p:nvGrpSpPr>
        <p:grpSpPr>
          <a:xfrm>
            <a:off x="5377937" y="5929163"/>
            <a:ext cx="2672064" cy="234037"/>
            <a:chOff x="5470826" y="3826346"/>
            <a:chExt cx="2672064" cy="1007398"/>
          </a:xfrm>
        </p:grpSpPr>
        <p:sp>
          <p:nvSpPr>
            <p:cNvPr id="779" name="Freeform 231"/>
            <p:cNvSpPr>
              <a:spLocks/>
            </p:cNvSpPr>
            <p:nvPr/>
          </p:nvSpPr>
          <p:spPr bwMode="auto">
            <a:xfrm>
              <a:off x="5470826" y="3826346"/>
              <a:ext cx="2672064" cy="1007398"/>
            </a:xfrm>
            <a:custGeom>
              <a:avLst/>
              <a:gdLst>
                <a:gd name="T0" fmla="*/ 42 w 2692"/>
                <a:gd name="T1" fmla="*/ 1022 h 1022"/>
                <a:gd name="T2" fmla="*/ 95 w 2692"/>
                <a:gd name="T3" fmla="*/ 1010 h 1022"/>
                <a:gd name="T4" fmla="*/ 148 w 2692"/>
                <a:gd name="T5" fmla="*/ 1006 h 1022"/>
                <a:gd name="T6" fmla="*/ 201 w 2692"/>
                <a:gd name="T7" fmla="*/ 1011 h 1022"/>
                <a:gd name="T8" fmla="*/ 254 w 2692"/>
                <a:gd name="T9" fmla="*/ 1022 h 1022"/>
                <a:gd name="T10" fmla="*/ 306 w 2692"/>
                <a:gd name="T11" fmla="*/ 1011 h 1022"/>
                <a:gd name="T12" fmla="*/ 359 w 2692"/>
                <a:gd name="T13" fmla="*/ 1006 h 1022"/>
                <a:gd name="T14" fmla="*/ 412 w 2692"/>
                <a:gd name="T15" fmla="*/ 1011 h 1022"/>
                <a:gd name="T16" fmla="*/ 465 w 2692"/>
                <a:gd name="T17" fmla="*/ 1022 h 1022"/>
                <a:gd name="T18" fmla="*/ 517 w 2692"/>
                <a:gd name="T19" fmla="*/ 1011 h 1022"/>
                <a:gd name="T20" fmla="*/ 570 w 2692"/>
                <a:gd name="T21" fmla="*/ 1006 h 1022"/>
                <a:gd name="T22" fmla="*/ 623 w 2692"/>
                <a:gd name="T23" fmla="*/ 1010 h 1022"/>
                <a:gd name="T24" fmla="*/ 676 w 2692"/>
                <a:gd name="T25" fmla="*/ 1022 h 1022"/>
                <a:gd name="T26" fmla="*/ 729 w 2692"/>
                <a:gd name="T27" fmla="*/ 1010 h 1022"/>
                <a:gd name="T28" fmla="*/ 781 w 2692"/>
                <a:gd name="T29" fmla="*/ 1004 h 1022"/>
                <a:gd name="T30" fmla="*/ 834 w 2692"/>
                <a:gd name="T31" fmla="*/ 1009 h 1022"/>
                <a:gd name="T32" fmla="*/ 887 w 2692"/>
                <a:gd name="T33" fmla="*/ 1022 h 1022"/>
                <a:gd name="T34" fmla="*/ 940 w 2692"/>
                <a:gd name="T35" fmla="*/ 1008 h 1022"/>
                <a:gd name="T36" fmla="*/ 993 w 2692"/>
                <a:gd name="T37" fmla="*/ 1001 h 1022"/>
                <a:gd name="T38" fmla="*/ 1045 w 2692"/>
                <a:gd name="T39" fmla="*/ 1006 h 1022"/>
                <a:gd name="T40" fmla="*/ 1098 w 2692"/>
                <a:gd name="T41" fmla="*/ 1022 h 1022"/>
                <a:gd name="T42" fmla="*/ 1151 w 2692"/>
                <a:gd name="T43" fmla="*/ 1004 h 1022"/>
                <a:gd name="T44" fmla="*/ 1204 w 2692"/>
                <a:gd name="T45" fmla="*/ 994 h 1022"/>
                <a:gd name="T46" fmla="*/ 1257 w 2692"/>
                <a:gd name="T47" fmla="*/ 1001 h 1022"/>
                <a:gd name="T48" fmla="*/ 1309 w 2692"/>
                <a:gd name="T49" fmla="*/ 1022 h 1022"/>
                <a:gd name="T50" fmla="*/ 1362 w 2692"/>
                <a:gd name="T51" fmla="*/ 995 h 1022"/>
                <a:gd name="T52" fmla="*/ 1415 w 2692"/>
                <a:gd name="T53" fmla="*/ 978 h 1022"/>
                <a:gd name="T54" fmla="*/ 1468 w 2692"/>
                <a:gd name="T55" fmla="*/ 985 h 1022"/>
                <a:gd name="T56" fmla="*/ 1520 w 2692"/>
                <a:gd name="T57" fmla="*/ 1022 h 1022"/>
                <a:gd name="T58" fmla="*/ 1573 w 2692"/>
                <a:gd name="T59" fmla="*/ 961 h 1022"/>
                <a:gd name="T60" fmla="*/ 1626 w 2692"/>
                <a:gd name="T61" fmla="*/ 892 h 1022"/>
                <a:gd name="T62" fmla="*/ 1679 w 2692"/>
                <a:gd name="T63" fmla="*/ 838 h 1022"/>
                <a:gd name="T64" fmla="*/ 1732 w 2692"/>
                <a:gd name="T65" fmla="*/ 0 h 1022"/>
                <a:gd name="T66" fmla="*/ 1784 w 2692"/>
                <a:gd name="T67" fmla="*/ 838 h 1022"/>
                <a:gd name="T68" fmla="*/ 1837 w 2692"/>
                <a:gd name="T69" fmla="*/ 892 h 1022"/>
                <a:gd name="T70" fmla="*/ 1890 w 2692"/>
                <a:gd name="T71" fmla="*/ 961 h 1022"/>
                <a:gd name="T72" fmla="*/ 1943 w 2692"/>
                <a:gd name="T73" fmla="*/ 1022 h 1022"/>
                <a:gd name="T74" fmla="*/ 1995 w 2692"/>
                <a:gd name="T75" fmla="*/ 985 h 1022"/>
                <a:gd name="T76" fmla="*/ 2048 w 2692"/>
                <a:gd name="T77" fmla="*/ 978 h 1022"/>
                <a:gd name="T78" fmla="*/ 2101 w 2692"/>
                <a:gd name="T79" fmla="*/ 995 h 1022"/>
                <a:gd name="T80" fmla="*/ 2154 w 2692"/>
                <a:gd name="T81" fmla="*/ 1022 h 1022"/>
                <a:gd name="T82" fmla="*/ 2207 w 2692"/>
                <a:gd name="T83" fmla="*/ 1001 h 1022"/>
                <a:gd name="T84" fmla="*/ 2259 w 2692"/>
                <a:gd name="T85" fmla="*/ 994 h 1022"/>
                <a:gd name="T86" fmla="*/ 2312 w 2692"/>
                <a:gd name="T87" fmla="*/ 1004 h 1022"/>
                <a:gd name="T88" fmla="*/ 2365 w 2692"/>
                <a:gd name="T89" fmla="*/ 1022 h 1022"/>
                <a:gd name="T90" fmla="*/ 2418 w 2692"/>
                <a:gd name="T91" fmla="*/ 1006 h 1022"/>
                <a:gd name="T92" fmla="*/ 2470 w 2692"/>
                <a:gd name="T93" fmla="*/ 1001 h 1022"/>
                <a:gd name="T94" fmla="*/ 2523 w 2692"/>
                <a:gd name="T95" fmla="*/ 1008 h 1022"/>
                <a:gd name="T96" fmla="*/ 2576 w 2692"/>
                <a:gd name="T97" fmla="*/ 1022 h 1022"/>
                <a:gd name="T98" fmla="*/ 2629 w 2692"/>
                <a:gd name="T99" fmla="*/ 1009 h 1022"/>
                <a:gd name="T100" fmla="*/ 2682 w 2692"/>
                <a:gd name="T101" fmla="*/ 1004 h 10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692" h="1022">
                  <a:moveTo>
                    <a:pt x="0" y="1022"/>
                  </a:moveTo>
                  <a:lnTo>
                    <a:pt x="11" y="1010"/>
                  </a:lnTo>
                  <a:lnTo>
                    <a:pt x="21" y="1005"/>
                  </a:lnTo>
                  <a:lnTo>
                    <a:pt x="32" y="1010"/>
                  </a:lnTo>
                  <a:lnTo>
                    <a:pt x="42" y="1022"/>
                  </a:lnTo>
                  <a:lnTo>
                    <a:pt x="53" y="1010"/>
                  </a:lnTo>
                  <a:lnTo>
                    <a:pt x="64" y="1005"/>
                  </a:lnTo>
                  <a:lnTo>
                    <a:pt x="74" y="1010"/>
                  </a:lnTo>
                  <a:lnTo>
                    <a:pt x="85" y="1022"/>
                  </a:lnTo>
                  <a:lnTo>
                    <a:pt x="95" y="1010"/>
                  </a:lnTo>
                  <a:lnTo>
                    <a:pt x="106" y="1005"/>
                  </a:lnTo>
                  <a:lnTo>
                    <a:pt x="116" y="1010"/>
                  </a:lnTo>
                  <a:lnTo>
                    <a:pt x="127" y="1022"/>
                  </a:lnTo>
                  <a:lnTo>
                    <a:pt x="137" y="1010"/>
                  </a:lnTo>
                  <a:lnTo>
                    <a:pt x="148" y="1006"/>
                  </a:lnTo>
                  <a:lnTo>
                    <a:pt x="159" y="1010"/>
                  </a:lnTo>
                  <a:lnTo>
                    <a:pt x="169" y="1022"/>
                  </a:lnTo>
                  <a:lnTo>
                    <a:pt x="180" y="1010"/>
                  </a:lnTo>
                  <a:lnTo>
                    <a:pt x="190" y="1006"/>
                  </a:lnTo>
                  <a:lnTo>
                    <a:pt x="201" y="1011"/>
                  </a:lnTo>
                  <a:lnTo>
                    <a:pt x="211" y="1022"/>
                  </a:lnTo>
                  <a:lnTo>
                    <a:pt x="222" y="1011"/>
                  </a:lnTo>
                  <a:lnTo>
                    <a:pt x="232" y="1006"/>
                  </a:lnTo>
                  <a:lnTo>
                    <a:pt x="243" y="1011"/>
                  </a:lnTo>
                  <a:lnTo>
                    <a:pt x="254" y="1022"/>
                  </a:lnTo>
                  <a:lnTo>
                    <a:pt x="264" y="1011"/>
                  </a:lnTo>
                  <a:lnTo>
                    <a:pt x="275" y="1006"/>
                  </a:lnTo>
                  <a:lnTo>
                    <a:pt x="285" y="1011"/>
                  </a:lnTo>
                  <a:lnTo>
                    <a:pt x="296" y="1022"/>
                  </a:lnTo>
                  <a:lnTo>
                    <a:pt x="306" y="1011"/>
                  </a:lnTo>
                  <a:lnTo>
                    <a:pt x="317" y="1006"/>
                  </a:lnTo>
                  <a:lnTo>
                    <a:pt x="328" y="1011"/>
                  </a:lnTo>
                  <a:lnTo>
                    <a:pt x="338" y="1022"/>
                  </a:lnTo>
                  <a:lnTo>
                    <a:pt x="349" y="1011"/>
                  </a:lnTo>
                  <a:lnTo>
                    <a:pt x="359" y="1006"/>
                  </a:lnTo>
                  <a:lnTo>
                    <a:pt x="370" y="1011"/>
                  </a:lnTo>
                  <a:lnTo>
                    <a:pt x="380" y="1022"/>
                  </a:lnTo>
                  <a:lnTo>
                    <a:pt x="391" y="1011"/>
                  </a:lnTo>
                  <a:lnTo>
                    <a:pt x="401" y="1006"/>
                  </a:lnTo>
                  <a:lnTo>
                    <a:pt x="412" y="1011"/>
                  </a:lnTo>
                  <a:lnTo>
                    <a:pt x="423" y="1022"/>
                  </a:lnTo>
                  <a:lnTo>
                    <a:pt x="433" y="1011"/>
                  </a:lnTo>
                  <a:lnTo>
                    <a:pt x="444" y="1006"/>
                  </a:lnTo>
                  <a:lnTo>
                    <a:pt x="454" y="1011"/>
                  </a:lnTo>
                  <a:lnTo>
                    <a:pt x="465" y="1022"/>
                  </a:lnTo>
                  <a:lnTo>
                    <a:pt x="475" y="1011"/>
                  </a:lnTo>
                  <a:lnTo>
                    <a:pt x="486" y="1006"/>
                  </a:lnTo>
                  <a:lnTo>
                    <a:pt x="496" y="1011"/>
                  </a:lnTo>
                  <a:lnTo>
                    <a:pt x="507" y="1022"/>
                  </a:lnTo>
                  <a:lnTo>
                    <a:pt x="517" y="1011"/>
                  </a:lnTo>
                  <a:lnTo>
                    <a:pt x="528" y="1006"/>
                  </a:lnTo>
                  <a:lnTo>
                    <a:pt x="539" y="1011"/>
                  </a:lnTo>
                  <a:lnTo>
                    <a:pt x="549" y="1022"/>
                  </a:lnTo>
                  <a:lnTo>
                    <a:pt x="560" y="1011"/>
                  </a:lnTo>
                  <a:lnTo>
                    <a:pt x="570" y="1006"/>
                  </a:lnTo>
                  <a:lnTo>
                    <a:pt x="581" y="1010"/>
                  </a:lnTo>
                  <a:lnTo>
                    <a:pt x="591" y="1022"/>
                  </a:lnTo>
                  <a:lnTo>
                    <a:pt x="602" y="1010"/>
                  </a:lnTo>
                  <a:lnTo>
                    <a:pt x="612" y="1006"/>
                  </a:lnTo>
                  <a:lnTo>
                    <a:pt x="623" y="1010"/>
                  </a:lnTo>
                  <a:lnTo>
                    <a:pt x="634" y="1022"/>
                  </a:lnTo>
                  <a:lnTo>
                    <a:pt x="644" y="1010"/>
                  </a:lnTo>
                  <a:lnTo>
                    <a:pt x="655" y="1005"/>
                  </a:lnTo>
                  <a:lnTo>
                    <a:pt x="665" y="1010"/>
                  </a:lnTo>
                  <a:lnTo>
                    <a:pt x="676" y="1022"/>
                  </a:lnTo>
                  <a:lnTo>
                    <a:pt x="686" y="1010"/>
                  </a:lnTo>
                  <a:lnTo>
                    <a:pt x="697" y="1005"/>
                  </a:lnTo>
                  <a:lnTo>
                    <a:pt x="708" y="1010"/>
                  </a:lnTo>
                  <a:lnTo>
                    <a:pt x="718" y="1022"/>
                  </a:lnTo>
                  <a:lnTo>
                    <a:pt x="729" y="1010"/>
                  </a:lnTo>
                  <a:lnTo>
                    <a:pt x="739" y="1005"/>
                  </a:lnTo>
                  <a:lnTo>
                    <a:pt x="750" y="1010"/>
                  </a:lnTo>
                  <a:lnTo>
                    <a:pt x="760" y="1022"/>
                  </a:lnTo>
                  <a:lnTo>
                    <a:pt x="771" y="1010"/>
                  </a:lnTo>
                  <a:lnTo>
                    <a:pt x="781" y="1004"/>
                  </a:lnTo>
                  <a:lnTo>
                    <a:pt x="792" y="1010"/>
                  </a:lnTo>
                  <a:lnTo>
                    <a:pt x="803" y="1022"/>
                  </a:lnTo>
                  <a:lnTo>
                    <a:pt x="813" y="1009"/>
                  </a:lnTo>
                  <a:lnTo>
                    <a:pt x="824" y="1004"/>
                  </a:lnTo>
                  <a:lnTo>
                    <a:pt x="834" y="1009"/>
                  </a:lnTo>
                  <a:lnTo>
                    <a:pt x="845" y="1022"/>
                  </a:lnTo>
                  <a:lnTo>
                    <a:pt x="855" y="1009"/>
                  </a:lnTo>
                  <a:lnTo>
                    <a:pt x="866" y="1003"/>
                  </a:lnTo>
                  <a:lnTo>
                    <a:pt x="876" y="1009"/>
                  </a:lnTo>
                  <a:lnTo>
                    <a:pt x="887" y="1022"/>
                  </a:lnTo>
                  <a:lnTo>
                    <a:pt x="898" y="1009"/>
                  </a:lnTo>
                  <a:lnTo>
                    <a:pt x="908" y="1003"/>
                  </a:lnTo>
                  <a:lnTo>
                    <a:pt x="919" y="1008"/>
                  </a:lnTo>
                  <a:lnTo>
                    <a:pt x="929" y="1022"/>
                  </a:lnTo>
                  <a:lnTo>
                    <a:pt x="940" y="1008"/>
                  </a:lnTo>
                  <a:lnTo>
                    <a:pt x="950" y="1002"/>
                  </a:lnTo>
                  <a:lnTo>
                    <a:pt x="961" y="1008"/>
                  </a:lnTo>
                  <a:lnTo>
                    <a:pt x="971" y="1022"/>
                  </a:lnTo>
                  <a:lnTo>
                    <a:pt x="982" y="1007"/>
                  </a:lnTo>
                  <a:lnTo>
                    <a:pt x="993" y="1001"/>
                  </a:lnTo>
                  <a:lnTo>
                    <a:pt x="1003" y="1007"/>
                  </a:lnTo>
                  <a:lnTo>
                    <a:pt x="1014" y="1022"/>
                  </a:lnTo>
                  <a:lnTo>
                    <a:pt x="1024" y="1007"/>
                  </a:lnTo>
                  <a:lnTo>
                    <a:pt x="1035" y="1000"/>
                  </a:lnTo>
                  <a:lnTo>
                    <a:pt x="1045" y="1006"/>
                  </a:lnTo>
                  <a:lnTo>
                    <a:pt x="1056" y="1022"/>
                  </a:lnTo>
                  <a:lnTo>
                    <a:pt x="1066" y="1006"/>
                  </a:lnTo>
                  <a:lnTo>
                    <a:pt x="1077" y="999"/>
                  </a:lnTo>
                  <a:lnTo>
                    <a:pt x="1088" y="1006"/>
                  </a:lnTo>
                  <a:lnTo>
                    <a:pt x="1098" y="1022"/>
                  </a:lnTo>
                  <a:lnTo>
                    <a:pt x="1109" y="1005"/>
                  </a:lnTo>
                  <a:lnTo>
                    <a:pt x="1119" y="998"/>
                  </a:lnTo>
                  <a:lnTo>
                    <a:pt x="1130" y="1005"/>
                  </a:lnTo>
                  <a:lnTo>
                    <a:pt x="1140" y="1022"/>
                  </a:lnTo>
                  <a:lnTo>
                    <a:pt x="1151" y="1004"/>
                  </a:lnTo>
                  <a:lnTo>
                    <a:pt x="1161" y="996"/>
                  </a:lnTo>
                  <a:lnTo>
                    <a:pt x="1172" y="1003"/>
                  </a:lnTo>
                  <a:lnTo>
                    <a:pt x="1183" y="1022"/>
                  </a:lnTo>
                  <a:lnTo>
                    <a:pt x="1193" y="1003"/>
                  </a:lnTo>
                  <a:lnTo>
                    <a:pt x="1204" y="994"/>
                  </a:lnTo>
                  <a:lnTo>
                    <a:pt x="1214" y="1002"/>
                  </a:lnTo>
                  <a:lnTo>
                    <a:pt x="1225" y="1022"/>
                  </a:lnTo>
                  <a:lnTo>
                    <a:pt x="1235" y="1002"/>
                  </a:lnTo>
                  <a:lnTo>
                    <a:pt x="1246" y="992"/>
                  </a:lnTo>
                  <a:lnTo>
                    <a:pt x="1257" y="1001"/>
                  </a:lnTo>
                  <a:lnTo>
                    <a:pt x="1267" y="1022"/>
                  </a:lnTo>
                  <a:lnTo>
                    <a:pt x="1278" y="1000"/>
                  </a:lnTo>
                  <a:lnTo>
                    <a:pt x="1288" y="990"/>
                  </a:lnTo>
                  <a:lnTo>
                    <a:pt x="1299" y="999"/>
                  </a:lnTo>
                  <a:lnTo>
                    <a:pt x="1309" y="1022"/>
                  </a:lnTo>
                  <a:lnTo>
                    <a:pt x="1320" y="998"/>
                  </a:lnTo>
                  <a:lnTo>
                    <a:pt x="1330" y="987"/>
                  </a:lnTo>
                  <a:lnTo>
                    <a:pt x="1341" y="996"/>
                  </a:lnTo>
                  <a:lnTo>
                    <a:pt x="1352" y="1022"/>
                  </a:lnTo>
                  <a:lnTo>
                    <a:pt x="1362" y="995"/>
                  </a:lnTo>
                  <a:lnTo>
                    <a:pt x="1373" y="983"/>
                  </a:lnTo>
                  <a:lnTo>
                    <a:pt x="1383" y="994"/>
                  </a:lnTo>
                  <a:lnTo>
                    <a:pt x="1394" y="1022"/>
                  </a:lnTo>
                  <a:lnTo>
                    <a:pt x="1404" y="992"/>
                  </a:lnTo>
                  <a:lnTo>
                    <a:pt x="1415" y="978"/>
                  </a:lnTo>
                  <a:lnTo>
                    <a:pt x="1425" y="990"/>
                  </a:lnTo>
                  <a:lnTo>
                    <a:pt x="1436" y="1022"/>
                  </a:lnTo>
                  <a:lnTo>
                    <a:pt x="1446" y="987"/>
                  </a:lnTo>
                  <a:lnTo>
                    <a:pt x="1457" y="971"/>
                  </a:lnTo>
                  <a:lnTo>
                    <a:pt x="1468" y="985"/>
                  </a:lnTo>
                  <a:lnTo>
                    <a:pt x="1478" y="1022"/>
                  </a:lnTo>
                  <a:lnTo>
                    <a:pt x="1489" y="982"/>
                  </a:lnTo>
                  <a:lnTo>
                    <a:pt x="1499" y="962"/>
                  </a:lnTo>
                  <a:lnTo>
                    <a:pt x="1510" y="978"/>
                  </a:lnTo>
                  <a:lnTo>
                    <a:pt x="1520" y="1022"/>
                  </a:lnTo>
                  <a:lnTo>
                    <a:pt x="1531" y="973"/>
                  </a:lnTo>
                  <a:lnTo>
                    <a:pt x="1541" y="949"/>
                  </a:lnTo>
                  <a:lnTo>
                    <a:pt x="1552" y="968"/>
                  </a:lnTo>
                  <a:lnTo>
                    <a:pt x="1563" y="1022"/>
                  </a:lnTo>
                  <a:lnTo>
                    <a:pt x="1573" y="961"/>
                  </a:lnTo>
                  <a:lnTo>
                    <a:pt x="1584" y="929"/>
                  </a:lnTo>
                  <a:lnTo>
                    <a:pt x="1594" y="951"/>
                  </a:lnTo>
                  <a:lnTo>
                    <a:pt x="1605" y="1022"/>
                  </a:lnTo>
                  <a:lnTo>
                    <a:pt x="1615" y="938"/>
                  </a:lnTo>
                  <a:lnTo>
                    <a:pt x="1626" y="892"/>
                  </a:lnTo>
                  <a:lnTo>
                    <a:pt x="1637" y="920"/>
                  </a:lnTo>
                  <a:lnTo>
                    <a:pt x="1647" y="1022"/>
                  </a:lnTo>
                  <a:lnTo>
                    <a:pt x="1658" y="891"/>
                  </a:lnTo>
                  <a:lnTo>
                    <a:pt x="1668" y="805"/>
                  </a:lnTo>
                  <a:lnTo>
                    <a:pt x="1679" y="838"/>
                  </a:lnTo>
                  <a:lnTo>
                    <a:pt x="1689" y="1022"/>
                  </a:lnTo>
                  <a:lnTo>
                    <a:pt x="1700" y="715"/>
                  </a:lnTo>
                  <a:lnTo>
                    <a:pt x="1710" y="371"/>
                  </a:lnTo>
                  <a:lnTo>
                    <a:pt x="1721" y="102"/>
                  </a:lnTo>
                  <a:lnTo>
                    <a:pt x="1732" y="0"/>
                  </a:lnTo>
                  <a:lnTo>
                    <a:pt x="1742" y="102"/>
                  </a:lnTo>
                  <a:lnTo>
                    <a:pt x="1753" y="371"/>
                  </a:lnTo>
                  <a:lnTo>
                    <a:pt x="1763" y="715"/>
                  </a:lnTo>
                  <a:lnTo>
                    <a:pt x="1774" y="1022"/>
                  </a:lnTo>
                  <a:lnTo>
                    <a:pt x="1784" y="838"/>
                  </a:lnTo>
                  <a:lnTo>
                    <a:pt x="1795" y="805"/>
                  </a:lnTo>
                  <a:lnTo>
                    <a:pt x="1805" y="891"/>
                  </a:lnTo>
                  <a:lnTo>
                    <a:pt x="1816" y="1022"/>
                  </a:lnTo>
                  <a:lnTo>
                    <a:pt x="1827" y="920"/>
                  </a:lnTo>
                  <a:lnTo>
                    <a:pt x="1837" y="892"/>
                  </a:lnTo>
                  <a:lnTo>
                    <a:pt x="1848" y="938"/>
                  </a:lnTo>
                  <a:lnTo>
                    <a:pt x="1858" y="1022"/>
                  </a:lnTo>
                  <a:lnTo>
                    <a:pt x="1869" y="951"/>
                  </a:lnTo>
                  <a:lnTo>
                    <a:pt x="1879" y="929"/>
                  </a:lnTo>
                  <a:lnTo>
                    <a:pt x="1890" y="961"/>
                  </a:lnTo>
                  <a:lnTo>
                    <a:pt x="1900" y="1022"/>
                  </a:lnTo>
                  <a:lnTo>
                    <a:pt x="1911" y="968"/>
                  </a:lnTo>
                  <a:lnTo>
                    <a:pt x="1921" y="949"/>
                  </a:lnTo>
                  <a:lnTo>
                    <a:pt x="1932" y="973"/>
                  </a:lnTo>
                  <a:lnTo>
                    <a:pt x="1943" y="1022"/>
                  </a:lnTo>
                  <a:lnTo>
                    <a:pt x="1953" y="978"/>
                  </a:lnTo>
                  <a:lnTo>
                    <a:pt x="1964" y="962"/>
                  </a:lnTo>
                  <a:lnTo>
                    <a:pt x="1974" y="982"/>
                  </a:lnTo>
                  <a:lnTo>
                    <a:pt x="1985" y="1022"/>
                  </a:lnTo>
                  <a:lnTo>
                    <a:pt x="1995" y="985"/>
                  </a:lnTo>
                  <a:lnTo>
                    <a:pt x="2006" y="971"/>
                  </a:lnTo>
                  <a:lnTo>
                    <a:pt x="2017" y="987"/>
                  </a:lnTo>
                  <a:lnTo>
                    <a:pt x="2027" y="1022"/>
                  </a:lnTo>
                  <a:lnTo>
                    <a:pt x="2038" y="990"/>
                  </a:lnTo>
                  <a:lnTo>
                    <a:pt x="2048" y="978"/>
                  </a:lnTo>
                  <a:lnTo>
                    <a:pt x="2059" y="992"/>
                  </a:lnTo>
                  <a:lnTo>
                    <a:pt x="2069" y="1022"/>
                  </a:lnTo>
                  <a:lnTo>
                    <a:pt x="2080" y="994"/>
                  </a:lnTo>
                  <a:lnTo>
                    <a:pt x="2090" y="983"/>
                  </a:lnTo>
                  <a:lnTo>
                    <a:pt x="2101" y="995"/>
                  </a:lnTo>
                  <a:lnTo>
                    <a:pt x="2112" y="1022"/>
                  </a:lnTo>
                  <a:lnTo>
                    <a:pt x="2122" y="996"/>
                  </a:lnTo>
                  <a:lnTo>
                    <a:pt x="2133" y="987"/>
                  </a:lnTo>
                  <a:lnTo>
                    <a:pt x="2143" y="998"/>
                  </a:lnTo>
                  <a:lnTo>
                    <a:pt x="2154" y="1022"/>
                  </a:lnTo>
                  <a:lnTo>
                    <a:pt x="2164" y="999"/>
                  </a:lnTo>
                  <a:lnTo>
                    <a:pt x="2175" y="990"/>
                  </a:lnTo>
                  <a:lnTo>
                    <a:pt x="2186" y="1000"/>
                  </a:lnTo>
                  <a:lnTo>
                    <a:pt x="2196" y="1022"/>
                  </a:lnTo>
                  <a:lnTo>
                    <a:pt x="2207" y="1001"/>
                  </a:lnTo>
                  <a:lnTo>
                    <a:pt x="2217" y="992"/>
                  </a:lnTo>
                  <a:lnTo>
                    <a:pt x="2228" y="1002"/>
                  </a:lnTo>
                  <a:lnTo>
                    <a:pt x="2238" y="1022"/>
                  </a:lnTo>
                  <a:lnTo>
                    <a:pt x="2249" y="1002"/>
                  </a:lnTo>
                  <a:lnTo>
                    <a:pt x="2259" y="994"/>
                  </a:lnTo>
                  <a:lnTo>
                    <a:pt x="2270" y="1003"/>
                  </a:lnTo>
                  <a:lnTo>
                    <a:pt x="2280" y="1022"/>
                  </a:lnTo>
                  <a:lnTo>
                    <a:pt x="2291" y="1003"/>
                  </a:lnTo>
                  <a:lnTo>
                    <a:pt x="2302" y="996"/>
                  </a:lnTo>
                  <a:lnTo>
                    <a:pt x="2312" y="1004"/>
                  </a:lnTo>
                  <a:lnTo>
                    <a:pt x="2323" y="1022"/>
                  </a:lnTo>
                  <a:lnTo>
                    <a:pt x="2333" y="1005"/>
                  </a:lnTo>
                  <a:lnTo>
                    <a:pt x="2344" y="998"/>
                  </a:lnTo>
                  <a:lnTo>
                    <a:pt x="2354" y="1005"/>
                  </a:lnTo>
                  <a:lnTo>
                    <a:pt x="2365" y="1022"/>
                  </a:lnTo>
                  <a:lnTo>
                    <a:pt x="2375" y="1006"/>
                  </a:lnTo>
                  <a:lnTo>
                    <a:pt x="2386" y="999"/>
                  </a:lnTo>
                  <a:lnTo>
                    <a:pt x="2397" y="1006"/>
                  </a:lnTo>
                  <a:lnTo>
                    <a:pt x="2407" y="1022"/>
                  </a:lnTo>
                  <a:lnTo>
                    <a:pt x="2418" y="1006"/>
                  </a:lnTo>
                  <a:lnTo>
                    <a:pt x="2428" y="1000"/>
                  </a:lnTo>
                  <a:lnTo>
                    <a:pt x="2439" y="1007"/>
                  </a:lnTo>
                  <a:lnTo>
                    <a:pt x="2449" y="1022"/>
                  </a:lnTo>
                  <a:lnTo>
                    <a:pt x="2460" y="1007"/>
                  </a:lnTo>
                  <a:lnTo>
                    <a:pt x="2470" y="1001"/>
                  </a:lnTo>
                  <a:lnTo>
                    <a:pt x="2481" y="1007"/>
                  </a:lnTo>
                  <a:lnTo>
                    <a:pt x="2492" y="1022"/>
                  </a:lnTo>
                  <a:lnTo>
                    <a:pt x="2502" y="1008"/>
                  </a:lnTo>
                  <a:lnTo>
                    <a:pt x="2513" y="1002"/>
                  </a:lnTo>
                  <a:lnTo>
                    <a:pt x="2523" y="1008"/>
                  </a:lnTo>
                  <a:lnTo>
                    <a:pt x="2534" y="1022"/>
                  </a:lnTo>
                  <a:lnTo>
                    <a:pt x="2544" y="1008"/>
                  </a:lnTo>
                  <a:lnTo>
                    <a:pt x="2555" y="1003"/>
                  </a:lnTo>
                  <a:lnTo>
                    <a:pt x="2566" y="1009"/>
                  </a:lnTo>
                  <a:lnTo>
                    <a:pt x="2576" y="1022"/>
                  </a:lnTo>
                  <a:lnTo>
                    <a:pt x="2587" y="1009"/>
                  </a:lnTo>
                  <a:lnTo>
                    <a:pt x="2597" y="1003"/>
                  </a:lnTo>
                  <a:lnTo>
                    <a:pt x="2608" y="1009"/>
                  </a:lnTo>
                  <a:lnTo>
                    <a:pt x="2618" y="1022"/>
                  </a:lnTo>
                  <a:lnTo>
                    <a:pt x="2629" y="1009"/>
                  </a:lnTo>
                  <a:lnTo>
                    <a:pt x="2639" y="1004"/>
                  </a:lnTo>
                  <a:lnTo>
                    <a:pt x="2650" y="1009"/>
                  </a:lnTo>
                  <a:lnTo>
                    <a:pt x="2661" y="1022"/>
                  </a:lnTo>
                  <a:lnTo>
                    <a:pt x="2671" y="1010"/>
                  </a:lnTo>
                  <a:lnTo>
                    <a:pt x="2682" y="1004"/>
                  </a:lnTo>
                  <a:lnTo>
                    <a:pt x="2692" y="1010"/>
                  </a:lnTo>
                </a:path>
              </a:pathLst>
            </a:custGeom>
            <a:noFill/>
            <a:ln w="3175" cap="flat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80" name="Freeform 232"/>
            <p:cNvSpPr>
              <a:spLocks/>
            </p:cNvSpPr>
            <p:nvPr/>
          </p:nvSpPr>
          <p:spPr bwMode="auto">
            <a:xfrm>
              <a:off x="5470826" y="3826346"/>
              <a:ext cx="2672064" cy="1007398"/>
            </a:xfrm>
            <a:custGeom>
              <a:avLst/>
              <a:gdLst>
                <a:gd name="T0" fmla="*/ 42 w 2692"/>
                <a:gd name="T1" fmla="*/ 1022 h 1022"/>
                <a:gd name="T2" fmla="*/ 95 w 2692"/>
                <a:gd name="T3" fmla="*/ 1010 h 1022"/>
                <a:gd name="T4" fmla="*/ 148 w 2692"/>
                <a:gd name="T5" fmla="*/ 1005 h 1022"/>
                <a:gd name="T6" fmla="*/ 201 w 2692"/>
                <a:gd name="T7" fmla="*/ 1010 h 1022"/>
                <a:gd name="T8" fmla="*/ 254 w 2692"/>
                <a:gd name="T9" fmla="*/ 1022 h 1022"/>
                <a:gd name="T10" fmla="*/ 306 w 2692"/>
                <a:gd name="T11" fmla="*/ 1011 h 1022"/>
                <a:gd name="T12" fmla="*/ 359 w 2692"/>
                <a:gd name="T13" fmla="*/ 1006 h 1022"/>
                <a:gd name="T14" fmla="*/ 412 w 2692"/>
                <a:gd name="T15" fmla="*/ 1011 h 1022"/>
                <a:gd name="T16" fmla="*/ 465 w 2692"/>
                <a:gd name="T17" fmla="*/ 1022 h 1022"/>
                <a:gd name="T18" fmla="*/ 517 w 2692"/>
                <a:gd name="T19" fmla="*/ 1011 h 1022"/>
                <a:gd name="T20" fmla="*/ 570 w 2692"/>
                <a:gd name="T21" fmla="*/ 1006 h 1022"/>
                <a:gd name="T22" fmla="*/ 623 w 2692"/>
                <a:gd name="T23" fmla="*/ 1010 h 1022"/>
                <a:gd name="T24" fmla="*/ 676 w 2692"/>
                <a:gd name="T25" fmla="*/ 1022 h 1022"/>
                <a:gd name="T26" fmla="*/ 729 w 2692"/>
                <a:gd name="T27" fmla="*/ 1010 h 1022"/>
                <a:gd name="T28" fmla="*/ 781 w 2692"/>
                <a:gd name="T29" fmla="*/ 1005 h 1022"/>
                <a:gd name="T30" fmla="*/ 834 w 2692"/>
                <a:gd name="T31" fmla="*/ 1010 h 1022"/>
                <a:gd name="T32" fmla="*/ 887 w 2692"/>
                <a:gd name="T33" fmla="*/ 1022 h 1022"/>
                <a:gd name="T34" fmla="*/ 940 w 2692"/>
                <a:gd name="T35" fmla="*/ 1009 h 1022"/>
                <a:gd name="T36" fmla="*/ 993 w 2692"/>
                <a:gd name="T37" fmla="*/ 1002 h 1022"/>
                <a:gd name="T38" fmla="*/ 1045 w 2692"/>
                <a:gd name="T39" fmla="*/ 1007 h 1022"/>
                <a:gd name="T40" fmla="*/ 1098 w 2692"/>
                <a:gd name="T41" fmla="*/ 1022 h 1022"/>
                <a:gd name="T42" fmla="*/ 1151 w 2692"/>
                <a:gd name="T43" fmla="*/ 1005 h 1022"/>
                <a:gd name="T44" fmla="*/ 1204 w 2692"/>
                <a:gd name="T45" fmla="*/ 996 h 1022"/>
                <a:gd name="T46" fmla="*/ 1257 w 2692"/>
                <a:gd name="T47" fmla="*/ 1002 h 1022"/>
                <a:gd name="T48" fmla="*/ 1309 w 2692"/>
                <a:gd name="T49" fmla="*/ 1022 h 1022"/>
                <a:gd name="T50" fmla="*/ 1362 w 2692"/>
                <a:gd name="T51" fmla="*/ 998 h 1022"/>
                <a:gd name="T52" fmla="*/ 1415 w 2692"/>
                <a:gd name="T53" fmla="*/ 983 h 1022"/>
                <a:gd name="T54" fmla="*/ 1468 w 2692"/>
                <a:gd name="T55" fmla="*/ 990 h 1022"/>
                <a:gd name="T56" fmla="*/ 1520 w 2692"/>
                <a:gd name="T57" fmla="*/ 1022 h 1022"/>
                <a:gd name="T58" fmla="*/ 1573 w 2692"/>
                <a:gd name="T59" fmla="*/ 973 h 1022"/>
                <a:gd name="T60" fmla="*/ 1626 w 2692"/>
                <a:gd name="T61" fmla="*/ 929 h 1022"/>
                <a:gd name="T62" fmla="*/ 1679 w 2692"/>
                <a:gd name="T63" fmla="*/ 920 h 1022"/>
                <a:gd name="T64" fmla="*/ 1732 w 2692"/>
                <a:gd name="T65" fmla="*/ 1022 h 1022"/>
                <a:gd name="T66" fmla="*/ 1784 w 2692"/>
                <a:gd name="T67" fmla="*/ 102 h 1022"/>
                <a:gd name="T68" fmla="*/ 1837 w 2692"/>
                <a:gd name="T69" fmla="*/ 805 h 1022"/>
                <a:gd name="T70" fmla="*/ 1890 w 2692"/>
                <a:gd name="T71" fmla="*/ 938 h 1022"/>
                <a:gd name="T72" fmla="*/ 1943 w 2692"/>
                <a:gd name="T73" fmla="*/ 1022 h 1022"/>
                <a:gd name="T74" fmla="*/ 1995 w 2692"/>
                <a:gd name="T75" fmla="*/ 978 h 1022"/>
                <a:gd name="T76" fmla="*/ 2048 w 2692"/>
                <a:gd name="T77" fmla="*/ 971 h 1022"/>
                <a:gd name="T78" fmla="*/ 2101 w 2692"/>
                <a:gd name="T79" fmla="*/ 992 h 1022"/>
                <a:gd name="T80" fmla="*/ 2154 w 2692"/>
                <a:gd name="T81" fmla="*/ 1022 h 1022"/>
                <a:gd name="T82" fmla="*/ 2207 w 2692"/>
                <a:gd name="T83" fmla="*/ 999 h 1022"/>
                <a:gd name="T84" fmla="*/ 2259 w 2692"/>
                <a:gd name="T85" fmla="*/ 992 h 1022"/>
                <a:gd name="T86" fmla="*/ 2312 w 2692"/>
                <a:gd name="T87" fmla="*/ 1003 h 1022"/>
                <a:gd name="T88" fmla="*/ 2365 w 2692"/>
                <a:gd name="T89" fmla="*/ 1022 h 1022"/>
                <a:gd name="T90" fmla="*/ 2418 w 2692"/>
                <a:gd name="T91" fmla="*/ 1006 h 1022"/>
                <a:gd name="T92" fmla="*/ 2470 w 2692"/>
                <a:gd name="T93" fmla="*/ 1000 h 1022"/>
                <a:gd name="T94" fmla="*/ 2523 w 2692"/>
                <a:gd name="T95" fmla="*/ 1007 h 1022"/>
                <a:gd name="T96" fmla="*/ 2576 w 2692"/>
                <a:gd name="T97" fmla="*/ 1022 h 1022"/>
                <a:gd name="T98" fmla="*/ 2629 w 2692"/>
                <a:gd name="T99" fmla="*/ 1009 h 1022"/>
                <a:gd name="T100" fmla="*/ 2682 w 2692"/>
                <a:gd name="T101" fmla="*/ 1004 h 10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692" h="1022">
                  <a:moveTo>
                    <a:pt x="0" y="1022"/>
                  </a:moveTo>
                  <a:lnTo>
                    <a:pt x="11" y="1010"/>
                  </a:lnTo>
                  <a:lnTo>
                    <a:pt x="21" y="1004"/>
                  </a:lnTo>
                  <a:lnTo>
                    <a:pt x="32" y="1010"/>
                  </a:lnTo>
                  <a:lnTo>
                    <a:pt x="42" y="1022"/>
                  </a:lnTo>
                  <a:lnTo>
                    <a:pt x="53" y="1010"/>
                  </a:lnTo>
                  <a:lnTo>
                    <a:pt x="64" y="1005"/>
                  </a:lnTo>
                  <a:lnTo>
                    <a:pt x="74" y="1010"/>
                  </a:lnTo>
                  <a:lnTo>
                    <a:pt x="85" y="1022"/>
                  </a:lnTo>
                  <a:lnTo>
                    <a:pt x="95" y="1010"/>
                  </a:lnTo>
                  <a:lnTo>
                    <a:pt x="106" y="1005"/>
                  </a:lnTo>
                  <a:lnTo>
                    <a:pt x="116" y="1010"/>
                  </a:lnTo>
                  <a:lnTo>
                    <a:pt x="127" y="1022"/>
                  </a:lnTo>
                  <a:lnTo>
                    <a:pt x="137" y="1010"/>
                  </a:lnTo>
                  <a:lnTo>
                    <a:pt x="148" y="1005"/>
                  </a:lnTo>
                  <a:lnTo>
                    <a:pt x="159" y="1010"/>
                  </a:lnTo>
                  <a:lnTo>
                    <a:pt x="169" y="1022"/>
                  </a:lnTo>
                  <a:lnTo>
                    <a:pt x="180" y="1010"/>
                  </a:lnTo>
                  <a:lnTo>
                    <a:pt x="190" y="1006"/>
                  </a:lnTo>
                  <a:lnTo>
                    <a:pt x="201" y="1010"/>
                  </a:lnTo>
                  <a:lnTo>
                    <a:pt x="211" y="1022"/>
                  </a:lnTo>
                  <a:lnTo>
                    <a:pt x="222" y="1010"/>
                  </a:lnTo>
                  <a:lnTo>
                    <a:pt x="232" y="1006"/>
                  </a:lnTo>
                  <a:lnTo>
                    <a:pt x="243" y="1011"/>
                  </a:lnTo>
                  <a:lnTo>
                    <a:pt x="254" y="1022"/>
                  </a:lnTo>
                  <a:lnTo>
                    <a:pt x="264" y="1011"/>
                  </a:lnTo>
                  <a:lnTo>
                    <a:pt x="275" y="1006"/>
                  </a:lnTo>
                  <a:lnTo>
                    <a:pt x="285" y="1011"/>
                  </a:lnTo>
                  <a:lnTo>
                    <a:pt x="296" y="1022"/>
                  </a:lnTo>
                  <a:lnTo>
                    <a:pt x="306" y="1011"/>
                  </a:lnTo>
                  <a:lnTo>
                    <a:pt x="317" y="1006"/>
                  </a:lnTo>
                  <a:lnTo>
                    <a:pt x="328" y="1011"/>
                  </a:lnTo>
                  <a:lnTo>
                    <a:pt x="338" y="1022"/>
                  </a:lnTo>
                  <a:lnTo>
                    <a:pt x="349" y="1011"/>
                  </a:lnTo>
                  <a:lnTo>
                    <a:pt x="359" y="1006"/>
                  </a:lnTo>
                  <a:lnTo>
                    <a:pt x="370" y="1011"/>
                  </a:lnTo>
                  <a:lnTo>
                    <a:pt x="380" y="1022"/>
                  </a:lnTo>
                  <a:lnTo>
                    <a:pt x="391" y="1011"/>
                  </a:lnTo>
                  <a:lnTo>
                    <a:pt x="401" y="1006"/>
                  </a:lnTo>
                  <a:lnTo>
                    <a:pt x="412" y="1011"/>
                  </a:lnTo>
                  <a:lnTo>
                    <a:pt x="423" y="1022"/>
                  </a:lnTo>
                  <a:lnTo>
                    <a:pt x="433" y="1011"/>
                  </a:lnTo>
                  <a:lnTo>
                    <a:pt x="444" y="1006"/>
                  </a:lnTo>
                  <a:lnTo>
                    <a:pt x="454" y="1011"/>
                  </a:lnTo>
                  <a:lnTo>
                    <a:pt x="465" y="1022"/>
                  </a:lnTo>
                  <a:lnTo>
                    <a:pt x="475" y="1011"/>
                  </a:lnTo>
                  <a:lnTo>
                    <a:pt x="486" y="1006"/>
                  </a:lnTo>
                  <a:lnTo>
                    <a:pt x="496" y="1011"/>
                  </a:lnTo>
                  <a:lnTo>
                    <a:pt x="507" y="1022"/>
                  </a:lnTo>
                  <a:lnTo>
                    <a:pt x="517" y="1011"/>
                  </a:lnTo>
                  <a:lnTo>
                    <a:pt x="528" y="1006"/>
                  </a:lnTo>
                  <a:lnTo>
                    <a:pt x="539" y="1011"/>
                  </a:lnTo>
                  <a:lnTo>
                    <a:pt x="549" y="1022"/>
                  </a:lnTo>
                  <a:lnTo>
                    <a:pt x="560" y="1011"/>
                  </a:lnTo>
                  <a:lnTo>
                    <a:pt x="570" y="1006"/>
                  </a:lnTo>
                  <a:lnTo>
                    <a:pt x="581" y="1011"/>
                  </a:lnTo>
                  <a:lnTo>
                    <a:pt x="591" y="1022"/>
                  </a:lnTo>
                  <a:lnTo>
                    <a:pt x="602" y="1011"/>
                  </a:lnTo>
                  <a:lnTo>
                    <a:pt x="612" y="1006"/>
                  </a:lnTo>
                  <a:lnTo>
                    <a:pt x="623" y="1010"/>
                  </a:lnTo>
                  <a:lnTo>
                    <a:pt x="634" y="1022"/>
                  </a:lnTo>
                  <a:lnTo>
                    <a:pt x="644" y="1010"/>
                  </a:lnTo>
                  <a:lnTo>
                    <a:pt x="655" y="1006"/>
                  </a:lnTo>
                  <a:lnTo>
                    <a:pt x="665" y="1010"/>
                  </a:lnTo>
                  <a:lnTo>
                    <a:pt x="676" y="1022"/>
                  </a:lnTo>
                  <a:lnTo>
                    <a:pt x="686" y="1010"/>
                  </a:lnTo>
                  <a:lnTo>
                    <a:pt x="697" y="1005"/>
                  </a:lnTo>
                  <a:lnTo>
                    <a:pt x="708" y="1010"/>
                  </a:lnTo>
                  <a:lnTo>
                    <a:pt x="718" y="1022"/>
                  </a:lnTo>
                  <a:lnTo>
                    <a:pt x="729" y="1010"/>
                  </a:lnTo>
                  <a:lnTo>
                    <a:pt x="739" y="1005"/>
                  </a:lnTo>
                  <a:lnTo>
                    <a:pt x="750" y="1010"/>
                  </a:lnTo>
                  <a:lnTo>
                    <a:pt x="760" y="1022"/>
                  </a:lnTo>
                  <a:lnTo>
                    <a:pt x="771" y="1010"/>
                  </a:lnTo>
                  <a:lnTo>
                    <a:pt x="781" y="1005"/>
                  </a:lnTo>
                  <a:lnTo>
                    <a:pt x="792" y="1010"/>
                  </a:lnTo>
                  <a:lnTo>
                    <a:pt x="803" y="1022"/>
                  </a:lnTo>
                  <a:lnTo>
                    <a:pt x="813" y="1010"/>
                  </a:lnTo>
                  <a:lnTo>
                    <a:pt x="824" y="1004"/>
                  </a:lnTo>
                  <a:lnTo>
                    <a:pt x="834" y="1010"/>
                  </a:lnTo>
                  <a:lnTo>
                    <a:pt x="845" y="1022"/>
                  </a:lnTo>
                  <a:lnTo>
                    <a:pt x="855" y="1009"/>
                  </a:lnTo>
                  <a:lnTo>
                    <a:pt x="866" y="1004"/>
                  </a:lnTo>
                  <a:lnTo>
                    <a:pt x="876" y="1009"/>
                  </a:lnTo>
                  <a:lnTo>
                    <a:pt x="887" y="1022"/>
                  </a:lnTo>
                  <a:lnTo>
                    <a:pt x="898" y="1009"/>
                  </a:lnTo>
                  <a:lnTo>
                    <a:pt x="908" y="1003"/>
                  </a:lnTo>
                  <a:lnTo>
                    <a:pt x="919" y="1009"/>
                  </a:lnTo>
                  <a:lnTo>
                    <a:pt x="929" y="1022"/>
                  </a:lnTo>
                  <a:lnTo>
                    <a:pt x="940" y="1009"/>
                  </a:lnTo>
                  <a:lnTo>
                    <a:pt x="950" y="1003"/>
                  </a:lnTo>
                  <a:lnTo>
                    <a:pt x="961" y="1008"/>
                  </a:lnTo>
                  <a:lnTo>
                    <a:pt x="971" y="1022"/>
                  </a:lnTo>
                  <a:lnTo>
                    <a:pt x="982" y="1008"/>
                  </a:lnTo>
                  <a:lnTo>
                    <a:pt x="993" y="1002"/>
                  </a:lnTo>
                  <a:lnTo>
                    <a:pt x="1003" y="1008"/>
                  </a:lnTo>
                  <a:lnTo>
                    <a:pt x="1014" y="1022"/>
                  </a:lnTo>
                  <a:lnTo>
                    <a:pt x="1024" y="1007"/>
                  </a:lnTo>
                  <a:lnTo>
                    <a:pt x="1035" y="1001"/>
                  </a:lnTo>
                  <a:lnTo>
                    <a:pt x="1045" y="1007"/>
                  </a:lnTo>
                  <a:lnTo>
                    <a:pt x="1056" y="1022"/>
                  </a:lnTo>
                  <a:lnTo>
                    <a:pt x="1066" y="1007"/>
                  </a:lnTo>
                  <a:lnTo>
                    <a:pt x="1077" y="1000"/>
                  </a:lnTo>
                  <a:lnTo>
                    <a:pt x="1088" y="1006"/>
                  </a:lnTo>
                  <a:lnTo>
                    <a:pt x="1098" y="1022"/>
                  </a:lnTo>
                  <a:lnTo>
                    <a:pt x="1109" y="1006"/>
                  </a:lnTo>
                  <a:lnTo>
                    <a:pt x="1119" y="999"/>
                  </a:lnTo>
                  <a:lnTo>
                    <a:pt x="1130" y="1006"/>
                  </a:lnTo>
                  <a:lnTo>
                    <a:pt x="1140" y="1022"/>
                  </a:lnTo>
                  <a:lnTo>
                    <a:pt x="1151" y="1005"/>
                  </a:lnTo>
                  <a:lnTo>
                    <a:pt x="1161" y="998"/>
                  </a:lnTo>
                  <a:lnTo>
                    <a:pt x="1172" y="1005"/>
                  </a:lnTo>
                  <a:lnTo>
                    <a:pt x="1183" y="1022"/>
                  </a:lnTo>
                  <a:lnTo>
                    <a:pt x="1193" y="1004"/>
                  </a:lnTo>
                  <a:lnTo>
                    <a:pt x="1204" y="996"/>
                  </a:lnTo>
                  <a:lnTo>
                    <a:pt x="1214" y="1003"/>
                  </a:lnTo>
                  <a:lnTo>
                    <a:pt x="1225" y="1022"/>
                  </a:lnTo>
                  <a:lnTo>
                    <a:pt x="1235" y="1003"/>
                  </a:lnTo>
                  <a:lnTo>
                    <a:pt x="1246" y="994"/>
                  </a:lnTo>
                  <a:lnTo>
                    <a:pt x="1257" y="1002"/>
                  </a:lnTo>
                  <a:lnTo>
                    <a:pt x="1267" y="1022"/>
                  </a:lnTo>
                  <a:lnTo>
                    <a:pt x="1278" y="1002"/>
                  </a:lnTo>
                  <a:lnTo>
                    <a:pt x="1288" y="992"/>
                  </a:lnTo>
                  <a:lnTo>
                    <a:pt x="1299" y="1001"/>
                  </a:lnTo>
                  <a:lnTo>
                    <a:pt x="1309" y="1022"/>
                  </a:lnTo>
                  <a:lnTo>
                    <a:pt x="1320" y="1000"/>
                  </a:lnTo>
                  <a:lnTo>
                    <a:pt x="1330" y="990"/>
                  </a:lnTo>
                  <a:lnTo>
                    <a:pt x="1341" y="999"/>
                  </a:lnTo>
                  <a:lnTo>
                    <a:pt x="1352" y="1022"/>
                  </a:lnTo>
                  <a:lnTo>
                    <a:pt x="1362" y="998"/>
                  </a:lnTo>
                  <a:lnTo>
                    <a:pt x="1373" y="987"/>
                  </a:lnTo>
                  <a:lnTo>
                    <a:pt x="1383" y="996"/>
                  </a:lnTo>
                  <a:lnTo>
                    <a:pt x="1394" y="1022"/>
                  </a:lnTo>
                  <a:lnTo>
                    <a:pt x="1404" y="995"/>
                  </a:lnTo>
                  <a:lnTo>
                    <a:pt x="1415" y="983"/>
                  </a:lnTo>
                  <a:lnTo>
                    <a:pt x="1425" y="994"/>
                  </a:lnTo>
                  <a:lnTo>
                    <a:pt x="1436" y="1022"/>
                  </a:lnTo>
                  <a:lnTo>
                    <a:pt x="1446" y="992"/>
                  </a:lnTo>
                  <a:lnTo>
                    <a:pt x="1457" y="978"/>
                  </a:lnTo>
                  <a:lnTo>
                    <a:pt x="1468" y="990"/>
                  </a:lnTo>
                  <a:lnTo>
                    <a:pt x="1478" y="1022"/>
                  </a:lnTo>
                  <a:lnTo>
                    <a:pt x="1489" y="987"/>
                  </a:lnTo>
                  <a:lnTo>
                    <a:pt x="1499" y="971"/>
                  </a:lnTo>
                  <a:lnTo>
                    <a:pt x="1510" y="985"/>
                  </a:lnTo>
                  <a:lnTo>
                    <a:pt x="1520" y="1022"/>
                  </a:lnTo>
                  <a:lnTo>
                    <a:pt x="1531" y="982"/>
                  </a:lnTo>
                  <a:lnTo>
                    <a:pt x="1541" y="962"/>
                  </a:lnTo>
                  <a:lnTo>
                    <a:pt x="1552" y="978"/>
                  </a:lnTo>
                  <a:lnTo>
                    <a:pt x="1563" y="1022"/>
                  </a:lnTo>
                  <a:lnTo>
                    <a:pt x="1573" y="973"/>
                  </a:lnTo>
                  <a:lnTo>
                    <a:pt x="1584" y="949"/>
                  </a:lnTo>
                  <a:lnTo>
                    <a:pt x="1594" y="968"/>
                  </a:lnTo>
                  <a:lnTo>
                    <a:pt x="1605" y="1022"/>
                  </a:lnTo>
                  <a:lnTo>
                    <a:pt x="1615" y="961"/>
                  </a:lnTo>
                  <a:lnTo>
                    <a:pt x="1626" y="929"/>
                  </a:lnTo>
                  <a:lnTo>
                    <a:pt x="1637" y="951"/>
                  </a:lnTo>
                  <a:lnTo>
                    <a:pt x="1647" y="1022"/>
                  </a:lnTo>
                  <a:lnTo>
                    <a:pt x="1658" y="938"/>
                  </a:lnTo>
                  <a:lnTo>
                    <a:pt x="1668" y="892"/>
                  </a:lnTo>
                  <a:lnTo>
                    <a:pt x="1679" y="920"/>
                  </a:lnTo>
                  <a:lnTo>
                    <a:pt x="1689" y="1022"/>
                  </a:lnTo>
                  <a:lnTo>
                    <a:pt x="1700" y="891"/>
                  </a:lnTo>
                  <a:lnTo>
                    <a:pt x="1710" y="805"/>
                  </a:lnTo>
                  <a:lnTo>
                    <a:pt x="1721" y="838"/>
                  </a:lnTo>
                  <a:lnTo>
                    <a:pt x="1732" y="1022"/>
                  </a:lnTo>
                  <a:lnTo>
                    <a:pt x="1742" y="715"/>
                  </a:lnTo>
                  <a:lnTo>
                    <a:pt x="1753" y="371"/>
                  </a:lnTo>
                  <a:lnTo>
                    <a:pt x="1763" y="102"/>
                  </a:lnTo>
                  <a:lnTo>
                    <a:pt x="1774" y="0"/>
                  </a:lnTo>
                  <a:lnTo>
                    <a:pt x="1784" y="102"/>
                  </a:lnTo>
                  <a:lnTo>
                    <a:pt x="1795" y="371"/>
                  </a:lnTo>
                  <a:lnTo>
                    <a:pt x="1805" y="715"/>
                  </a:lnTo>
                  <a:lnTo>
                    <a:pt x="1816" y="1022"/>
                  </a:lnTo>
                  <a:lnTo>
                    <a:pt x="1827" y="838"/>
                  </a:lnTo>
                  <a:lnTo>
                    <a:pt x="1837" y="805"/>
                  </a:lnTo>
                  <a:lnTo>
                    <a:pt x="1848" y="891"/>
                  </a:lnTo>
                  <a:lnTo>
                    <a:pt x="1858" y="1022"/>
                  </a:lnTo>
                  <a:lnTo>
                    <a:pt x="1869" y="920"/>
                  </a:lnTo>
                  <a:lnTo>
                    <a:pt x="1879" y="892"/>
                  </a:lnTo>
                  <a:lnTo>
                    <a:pt x="1890" y="938"/>
                  </a:lnTo>
                  <a:lnTo>
                    <a:pt x="1900" y="1022"/>
                  </a:lnTo>
                  <a:lnTo>
                    <a:pt x="1911" y="951"/>
                  </a:lnTo>
                  <a:lnTo>
                    <a:pt x="1921" y="929"/>
                  </a:lnTo>
                  <a:lnTo>
                    <a:pt x="1932" y="961"/>
                  </a:lnTo>
                  <a:lnTo>
                    <a:pt x="1943" y="1022"/>
                  </a:lnTo>
                  <a:lnTo>
                    <a:pt x="1953" y="968"/>
                  </a:lnTo>
                  <a:lnTo>
                    <a:pt x="1964" y="949"/>
                  </a:lnTo>
                  <a:lnTo>
                    <a:pt x="1974" y="973"/>
                  </a:lnTo>
                  <a:lnTo>
                    <a:pt x="1985" y="1022"/>
                  </a:lnTo>
                  <a:lnTo>
                    <a:pt x="1995" y="978"/>
                  </a:lnTo>
                  <a:lnTo>
                    <a:pt x="2006" y="962"/>
                  </a:lnTo>
                  <a:lnTo>
                    <a:pt x="2017" y="982"/>
                  </a:lnTo>
                  <a:lnTo>
                    <a:pt x="2027" y="1022"/>
                  </a:lnTo>
                  <a:lnTo>
                    <a:pt x="2038" y="985"/>
                  </a:lnTo>
                  <a:lnTo>
                    <a:pt x="2048" y="971"/>
                  </a:lnTo>
                  <a:lnTo>
                    <a:pt x="2059" y="987"/>
                  </a:lnTo>
                  <a:lnTo>
                    <a:pt x="2069" y="1022"/>
                  </a:lnTo>
                  <a:lnTo>
                    <a:pt x="2080" y="990"/>
                  </a:lnTo>
                  <a:lnTo>
                    <a:pt x="2090" y="978"/>
                  </a:lnTo>
                  <a:lnTo>
                    <a:pt x="2101" y="992"/>
                  </a:lnTo>
                  <a:lnTo>
                    <a:pt x="2112" y="1022"/>
                  </a:lnTo>
                  <a:lnTo>
                    <a:pt x="2122" y="994"/>
                  </a:lnTo>
                  <a:lnTo>
                    <a:pt x="2133" y="983"/>
                  </a:lnTo>
                  <a:lnTo>
                    <a:pt x="2143" y="995"/>
                  </a:lnTo>
                  <a:lnTo>
                    <a:pt x="2154" y="1022"/>
                  </a:lnTo>
                  <a:lnTo>
                    <a:pt x="2164" y="996"/>
                  </a:lnTo>
                  <a:lnTo>
                    <a:pt x="2175" y="987"/>
                  </a:lnTo>
                  <a:lnTo>
                    <a:pt x="2186" y="998"/>
                  </a:lnTo>
                  <a:lnTo>
                    <a:pt x="2196" y="1022"/>
                  </a:lnTo>
                  <a:lnTo>
                    <a:pt x="2207" y="999"/>
                  </a:lnTo>
                  <a:lnTo>
                    <a:pt x="2217" y="990"/>
                  </a:lnTo>
                  <a:lnTo>
                    <a:pt x="2228" y="1000"/>
                  </a:lnTo>
                  <a:lnTo>
                    <a:pt x="2238" y="1022"/>
                  </a:lnTo>
                  <a:lnTo>
                    <a:pt x="2249" y="1001"/>
                  </a:lnTo>
                  <a:lnTo>
                    <a:pt x="2259" y="992"/>
                  </a:lnTo>
                  <a:lnTo>
                    <a:pt x="2270" y="1002"/>
                  </a:lnTo>
                  <a:lnTo>
                    <a:pt x="2280" y="1022"/>
                  </a:lnTo>
                  <a:lnTo>
                    <a:pt x="2291" y="1002"/>
                  </a:lnTo>
                  <a:lnTo>
                    <a:pt x="2302" y="994"/>
                  </a:lnTo>
                  <a:lnTo>
                    <a:pt x="2312" y="1003"/>
                  </a:lnTo>
                  <a:lnTo>
                    <a:pt x="2323" y="1022"/>
                  </a:lnTo>
                  <a:lnTo>
                    <a:pt x="2333" y="1003"/>
                  </a:lnTo>
                  <a:lnTo>
                    <a:pt x="2344" y="996"/>
                  </a:lnTo>
                  <a:lnTo>
                    <a:pt x="2354" y="1004"/>
                  </a:lnTo>
                  <a:lnTo>
                    <a:pt x="2365" y="1022"/>
                  </a:lnTo>
                  <a:lnTo>
                    <a:pt x="2375" y="1005"/>
                  </a:lnTo>
                  <a:lnTo>
                    <a:pt x="2386" y="998"/>
                  </a:lnTo>
                  <a:lnTo>
                    <a:pt x="2397" y="1005"/>
                  </a:lnTo>
                  <a:lnTo>
                    <a:pt x="2407" y="1022"/>
                  </a:lnTo>
                  <a:lnTo>
                    <a:pt x="2418" y="1006"/>
                  </a:lnTo>
                  <a:lnTo>
                    <a:pt x="2428" y="999"/>
                  </a:lnTo>
                  <a:lnTo>
                    <a:pt x="2439" y="1006"/>
                  </a:lnTo>
                  <a:lnTo>
                    <a:pt x="2449" y="1022"/>
                  </a:lnTo>
                  <a:lnTo>
                    <a:pt x="2460" y="1006"/>
                  </a:lnTo>
                  <a:lnTo>
                    <a:pt x="2470" y="1000"/>
                  </a:lnTo>
                  <a:lnTo>
                    <a:pt x="2481" y="1007"/>
                  </a:lnTo>
                  <a:lnTo>
                    <a:pt x="2492" y="1022"/>
                  </a:lnTo>
                  <a:lnTo>
                    <a:pt x="2502" y="1007"/>
                  </a:lnTo>
                  <a:lnTo>
                    <a:pt x="2513" y="1001"/>
                  </a:lnTo>
                  <a:lnTo>
                    <a:pt x="2523" y="1007"/>
                  </a:lnTo>
                  <a:lnTo>
                    <a:pt x="2534" y="1022"/>
                  </a:lnTo>
                  <a:lnTo>
                    <a:pt x="2544" y="1008"/>
                  </a:lnTo>
                  <a:lnTo>
                    <a:pt x="2555" y="1002"/>
                  </a:lnTo>
                  <a:lnTo>
                    <a:pt x="2566" y="1008"/>
                  </a:lnTo>
                  <a:lnTo>
                    <a:pt x="2576" y="1022"/>
                  </a:lnTo>
                  <a:lnTo>
                    <a:pt x="2587" y="1008"/>
                  </a:lnTo>
                  <a:lnTo>
                    <a:pt x="2597" y="1003"/>
                  </a:lnTo>
                  <a:lnTo>
                    <a:pt x="2608" y="1009"/>
                  </a:lnTo>
                  <a:lnTo>
                    <a:pt x="2618" y="1022"/>
                  </a:lnTo>
                  <a:lnTo>
                    <a:pt x="2629" y="1009"/>
                  </a:lnTo>
                  <a:lnTo>
                    <a:pt x="2639" y="1003"/>
                  </a:lnTo>
                  <a:lnTo>
                    <a:pt x="2650" y="1009"/>
                  </a:lnTo>
                  <a:lnTo>
                    <a:pt x="2661" y="1022"/>
                  </a:lnTo>
                  <a:lnTo>
                    <a:pt x="2671" y="1009"/>
                  </a:lnTo>
                  <a:lnTo>
                    <a:pt x="2682" y="1004"/>
                  </a:lnTo>
                  <a:lnTo>
                    <a:pt x="2692" y="1009"/>
                  </a:lnTo>
                </a:path>
              </a:pathLst>
            </a:custGeom>
            <a:noFill/>
            <a:ln w="3175" cap="flat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81" name="Freeform 233"/>
            <p:cNvSpPr>
              <a:spLocks/>
            </p:cNvSpPr>
            <p:nvPr/>
          </p:nvSpPr>
          <p:spPr bwMode="auto">
            <a:xfrm>
              <a:off x="5470826" y="3826346"/>
              <a:ext cx="2672064" cy="1007398"/>
            </a:xfrm>
            <a:custGeom>
              <a:avLst/>
              <a:gdLst>
                <a:gd name="T0" fmla="*/ 42 w 2692"/>
                <a:gd name="T1" fmla="*/ 1022 h 1022"/>
                <a:gd name="T2" fmla="*/ 95 w 2692"/>
                <a:gd name="T3" fmla="*/ 1010 h 1022"/>
                <a:gd name="T4" fmla="*/ 148 w 2692"/>
                <a:gd name="T5" fmla="*/ 1005 h 1022"/>
                <a:gd name="T6" fmla="*/ 201 w 2692"/>
                <a:gd name="T7" fmla="*/ 1010 h 1022"/>
                <a:gd name="T8" fmla="*/ 254 w 2692"/>
                <a:gd name="T9" fmla="*/ 1022 h 1022"/>
                <a:gd name="T10" fmla="*/ 306 w 2692"/>
                <a:gd name="T11" fmla="*/ 1011 h 1022"/>
                <a:gd name="T12" fmla="*/ 359 w 2692"/>
                <a:gd name="T13" fmla="*/ 1006 h 1022"/>
                <a:gd name="T14" fmla="*/ 412 w 2692"/>
                <a:gd name="T15" fmla="*/ 1011 h 1022"/>
                <a:gd name="T16" fmla="*/ 465 w 2692"/>
                <a:gd name="T17" fmla="*/ 1022 h 1022"/>
                <a:gd name="T18" fmla="*/ 517 w 2692"/>
                <a:gd name="T19" fmla="*/ 1011 h 1022"/>
                <a:gd name="T20" fmla="*/ 570 w 2692"/>
                <a:gd name="T21" fmla="*/ 1006 h 1022"/>
                <a:gd name="T22" fmla="*/ 623 w 2692"/>
                <a:gd name="T23" fmla="*/ 1011 h 1022"/>
                <a:gd name="T24" fmla="*/ 676 w 2692"/>
                <a:gd name="T25" fmla="*/ 1022 h 1022"/>
                <a:gd name="T26" fmla="*/ 729 w 2692"/>
                <a:gd name="T27" fmla="*/ 1010 h 1022"/>
                <a:gd name="T28" fmla="*/ 781 w 2692"/>
                <a:gd name="T29" fmla="*/ 1005 h 1022"/>
                <a:gd name="T30" fmla="*/ 834 w 2692"/>
                <a:gd name="T31" fmla="*/ 1010 h 1022"/>
                <a:gd name="T32" fmla="*/ 887 w 2692"/>
                <a:gd name="T33" fmla="*/ 1022 h 1022"/>
                <a:gd name="T34" fmla="*/ 940 w 2692"/>
                <a:gd name="T35" fmla="*/ 1009 h 1022"/>
                <a:gd name="T36" fmla="*/ 993 w 2692"/>
                <a:gd name="T37" fmla="*/ 1003 h 1022"/>
                <a:gd name="T38" fmla="*/ 1045 w 2692"/>
                <a:gd name="T39" fmla="*/ 1008 h 1022"/>
                <a:gd name="T40" fmla="*/ 1098 w 2692"/>
                <a:gd name="T41" fmla="*/ 1022 h 1022"/>
                <a:gd name="T42" fmla="*/ 1151 w 2692"/>
                <a:gd name="T43" fmla="*/ 1006 h 1022"/>
                <a:gd name="T44" fmla="*/ 1204 w 2692"/>
                <a:gd name="T45" fmla="*/ 998 h 1022"/>
                <a:gd name="T46" fmla="*/ 1257 w 2692"/>
                <a:gd name="T47" fmla="*/ 1003 h 1022"/>
                <a:gd name="T48" fmla="*/ 1309 w 2692"/>
                <a:gd name="T49" fmla="*/ 1022 h 1022"/>
                <a:gd name="T50" fmla="*/ 1362 w 2692"/>
                <a:gd name="T51" fmla="*/ 1000 h 1022"/>
                <a:gd name="T52" fmla="*/ 1415 w 2692"/>
                <a:gd name="T53" fmla="*/ 987 h 1022"/>
                <a:gd name="T54" fmla="*/ 1468 w 2692"/>
                <a:gd name="T55" fmla="*/ 994 h 1022"/>
                <a:gd name="T56" fmla="*/ 1520 w 2692"/>
                <a:gd name="T57" fmla="*/ 1022 h 1022"/>
                <a:gd name="T58" fmla="*/ 1573 w 2692"/>
                <a:gd name="T59" fmla="*/ 982 h 1022"/>
                <a:gd name="T60" fmla="*/ 1626 w 2692"/>
                <a:gd name="T61" fmla="*/ 949 h 1022"/>
                <a:gd name="T62" fmla="*/ 1679 w 2692"/>
                <a:gd name="T63" fmla="*/ 951 h 1022"/>
                <a:gd name="T64" fmla="*/ 1732 w 2692"/>
                <a:gd name="T65" fmla="*/ 1022 h 1022"/>
                <a:gd name="T66" fmla="*/ 1784 w 2692"/>
                <a:gd name="T67" fmla="*/ 715 h 1022"/>
                <a:gd name="T68" fmla="*/ 1837 w 2692"/>
                <a:gd name="T69" fmla="*/ 371 h 1022"/>
                <a:gd name="T70" fmla="*/ 1890 w 2692"/>
                <a:gd name="T71" fmla="*/ 891 h 1022"/>
                <a:gd name="T72" fmla="*/ 1943 w 2692"/>
                <a:gd name="T73" fmla="*/ 1022 h 1022"/>
                <a:gd name="T74" fmla="*/ 1995 w 2692"/>
                <a:gd name="T75" fmla="*/ 968 h 1022"/>
                <a:gd name="T76" fmla="*/ 2048 w 2692"/>
                <a:gd name="T77" fmla="*/ 962 h 1022"/>
                <a:gd name="T78" fmla="*/ 2101 w 2692"/>
                <a:gd name="T79" fmla="*/ 987 h 1022"/>
                <a:gd name="T80" fmla="*/ 2154 w 2692"/>
                <a:gd name="T81" fmla="*/ 1022 h 1022"/>
                <a:gd name="T82" fmla="*/ 2207 w 2692"/>
                <a:gd name="T83" fmla="*/ 996 h 1022"/>
                <a:gd name="T84" fmla="*/ 2259 w 2692"/>
                <a:gd name="T85" fmla="*/ 990 h 1022"/>
                <a:gd name="T86" fmla="*/ 2312 w 2692"/>
                <a:gd name="T87" fmla="*/ 1002 h 1022"/>
                <a:gd name="T88" fmla="*/ 2365 w 2692"/>
                <a:gd name="T89" fmla="*/ 1022 h 1022"/>
                <a:gd name="T90" fmla="*/ 2418 w 2692"/>
                <a:gd name="T91" fmla="*/ 1005 h 1022"/>
                <a:gd name="T92" fmla="*/ 2470 w 2692"/>
                <a:gd name="T93" fmla="*/ 999 h 1022"/>
                <a:gd name="T94" fmla="*/ 2523 w 2692"/>
                <a:gd name="T95" fmla="*/ 1007 h 1022"/>
                <a:gd name="T96" fmla="*/ 2576 w 2692"/>
                <a:gd name="T97" fmla="*/ 1022 h 1022"/>
                <a:gd name="T98" fmla="*/ 2629 w 2692"/>
                <a:gd name="T99" fmla="*/ 1008 h 1022"/>
                <a:gd name="T100" fmla="*/ 2682 w 2692"/>
                <a:gd name="T101" fmla="*/ 1003 h 10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692" h="1022">
                  <a:moveTo>
                    <a:pt x="0" y="1022"/>
                  </a:moveTo>
                  <a:lnTo>
                    <a:pt x="11" y="1009"/>
                  </a:lnTo>
                  <a:lnTo>
                    <a:pt x="21" y="1004"/>
                  </a:lnTo>
                  <a:lnTo>
                    <a:pt x="32" y="1009"/>
                  </a:lnTo>
                  <a:lnTo>
                    <a:pt x="42" y="1022"/>
                  </a:lnTo>
                  <a:lnTo>
                    <a:pt x="53" y="1010"/>
                  </a:lnTo>
                  <a:lnTo>
                    <a:pt x="64" y="1004"/>
                  </a:lnTo>
                  <a:lnTo>
                    <a:pt x="74" y="1010"/>
                  </a:lnTo>
                  <a:lnTo>
                    <a:pt x="85" y="1022"/>
                  </a:lnTo>
                  <a:lnTo>
                    <a:pt x="95" y="1010"/>
                  </a:lnTo>
                  <a:lnTo>
                    <a:pt x="106" y="1005"/>
                  </a:lnTo>
                  <a:lnTo>
                    <a:pt x="116" y="1010"/>
                  </a:lnTo>
                  <a:lnTo>
                    <a:pt x="127" y="1022"/>
                  </a:lnTo>
                  <a:lnTo>
                    <a:pt x="137" y="1010"/>
                  </a:lnTo>
                  <a:lnTo>
                    <a:pt x="148" y="1005"/>
                  </a:lnTo>
                  <a:lnTo>
                    <a:pt x="159" y="1010"/>
                  </a:lnTo>
                  <a:lnTo>
                    <a:pt x="169" y="1022"/>
                  </a:lnTo>
                  <a:lnTo>
                    <a:pt x="180" y="1010"/>
                  </a:lnTo>
                  <a:lnTo>
                    <a:pt x="190" y="1005"/>
                  </a:lnTo>
                  <a:lnTo>
                    <a:pt x="201" y="1010"/>
                  </a:lnTo>
                  <a:lnTo>
                    <a:pt x="211" y="1022"/>
                  </a:lnTo>
                  <a:lnTo>
                    <a:pt x="222" y="1010"/>
                  </a:lnTo>
                  <a:lnTo>
                    <a:pt x="232" y="1006"/>
                  </a:lnTo>
                  <a:lnTo>
                    <a:pt x="243" y="1010"/>
                  </a:lnTo>
                  <a:lnTo>
                    <a:pt x="254" y="1022"/>
                  </a:lnTo>
                  <a:lnTo>
                    <a:pt x="264" y="1010"/>
                  </a:lnTo>
                  <a:lnTo>
                    <a:pt x="275" y="1006"/>
                  </a:lnTo>
                  <a:lnTo>
                    <a:pt x="285" y="1011"/>
                  </a:lnTo>
                  <a:lnTo>
                    <a:pt x="296" y="1022"/>
                  </a:lnTo>
                  <a:lnTo>
                    <a:pt x="306" y="1011"/>
                  </a:lnTo>
                  <a:lnTo>
                    <a:pt x="317" y="1006"/>
                  </a:lnTo>
                  <a:lnTo>
                    <a:pt x="328" y="1011"/>
                  </a:lnTo>
                  <a:lnTo>
                    <a:pt x="338" y="1022"/>
                  </a:lnTo>
                  <a:lnTo>
                    <a:pt x="349" y="1011"/>
                  </a:lnTo>
                  <a:lnTo>
                    <a:pt x="359" y="1006"/>
                  </a:lnTo>
                  <a:lnTo>
                    <a:pt x="370" y="1011"/>
                  </a:lnTo>
                  <a:lnTo>
                    <a:pt x="380" y="1022"/>
                  </a:lnTo>
                  <a:lnTo>
                    <a:pt x="391" y="1011"/>
                  </a:lnTo>
                  <a:lnTo>
                    <a:pt x="401" y="1006"/>
                  </a:lnTo>
                  <a:lnTo>
                    <a:pt x="412" y="1011"/>
                  </a:lnTo>
                  <a:lnTo>
                    <a:pt x="423" y="1022"/>
                  </a:lnTo>
                  <a:lnTo>
                    <a:pt x="433" y="1011"/>
                  </a:lnTo>
                  <a:lnTo>
                    <a:pt x="444" y="1006"/>
                  </a:lnTo>
                  <a:lnTo>
                    <a:pt x="454" y="1011"/>
                  </a:lnTo>
                  <a:lnTo>
                    <a:pt x="465" y="1022"/>
                  </a:lnTo>
                  <a:lnTo>
                    <a:pt x="475" y="1011"/>
                  </a:lnTo>
                  <a:lnTo>
                    <a:pt x="486" y="1006"/>
                  </a:lnTo>
                  <a:lnTo>
                    <a:pt x="496" y="1011"/>
                  </a:lnTo>
                  <a:lnTo>
                    <a:pt x="507" y="1022"/>
                  </a:lnTo>
                  <a:lnTo>
                    <a:pt x="517" y="1011"/>
                  </a:lnTo>
                  <a:lnTo>
                    <a:pt x="528" y="1006"/>
                  </a:lnTo>
                  <a:lnTo>
                    <a:pt x="539" y="1011"/>
                  </a:lnTo>
                  <a:lnTo>
                    <a:pt x="549" y="1022"/>
                  </a:lnTo>
                  <a:lnTo>
                    <a:pt x="560" y="1011"/>
                  </a:lnTo>
                  <a:lnTo>
                    <a:pt x="570" y="1006"/>
                  </a:lnTo>
                  <a:lnTo>
                    <a:pt x="581" y="1011"/>
                  </a:lnTo>
                  <a:lnTo>
                    <a:pt x="591" y="1022"/>
                  </a:lnTo>
                  <a:lnTo>
                    <a:pt x="602" y="1011"/>
                  </a:lnTo>
                  <a:lnTo>
                    <a:pt x="612" y="1006"/>
                  </a:lnTo>
                  <a:lnTo>
                    <a:pt x="623" y="1011"/>
                  </a:lnTo>
                  <a:lnTo>
                    <a:pt x="634" y="1022"/>
                  </a:lnTo>
                  <a:lnTo>
                    <a:pt x="644" y="1011"/>
                  </a:lnTo>
                  <a:lnTo>
                    <a:pt x="655" y="1006"/>
                  </a:lnTo>
                  <a:lnTo>
                    <a:pt x="665" y="1010"/>
                  </a:lnTo>
                  <a:lnTo>
                    <a:pt x="676" y="1022"/>
                  </a:lnTo>
                  <a:lnTo>
                    <a:pt x="686" y="1010"/>
                  </a:lnTo>
                  <a:lnTo>
                    <a:pt x="697" y="1006"/>
                  </a:lnTo>
                  <a:lnTo>
                    <a:pt x="708" y="1010"/>
                  </a:lnTo>
                  <a:lnTo>
                    <a:pt x="718" y="1022"/>
                  </a:lnTo>
                  <a:lnTo>
                    <a:pt x="729" y="1010"/>
                  </a:lnTo>
                  <a:lnTo>
                    <a:pt x="739" y="1005"/>
                  </a:lnTo>
                  <a:lnTo>
                    <a:pt x="750" y="1010"/>
                  </a:lnTo>
                  <a:lnTo>
                    <a:pt x="760" y="1022"/>
                  </a:lnTo>
                  <a:lnTo>
                    <a:pt x="771" y="1010"/>
                  </a:lnTo>
                  <a:lnTo>
                    <a:pt x="781" y="1005"/>
                  </a:lnTo>
                  <a:lnTo>
                    <a:pt x="792" y="1010"/>
                  </a:lnTo>
                  <a:lnTo>
                    <a:pt x="803" y="1022"/>
                  </a:lnTo>
                  <a:lnTo>
                    <a:pt x="813" y="1010"/>
                  </a:lnTo>
                  <a:lnTo>
                    <a:pt x="824" y="1005"/>
                  </a:lnTo>
                  <a:lnTo>
                    <a:pt x="834" y="1010"/>
                  </a:lnTo>
                  <a:lnTo>
                    <a:pt x="845" y="1022"/>
                  </a:lnTo>
                  <a:lnTo>
                    <a:pt x="855" y="1010"/>
                  </a:lnTo>
                  <a:lnTo>
                    <a:pt x="866" y="1004"/>
                  </a:lnTo>
                  <a:lnTo>
                    <a:pt x="876" y="1010"/>
                  </a:lnTo>
                  <a:lnTo>
                    <a:pt x="887" y="1022"/>
                  </a:lnTo>
                  <a:lnTo>
                    <a:pt x="898" y="1009"/>
                  </a:lnTo>
                  <a:lnTo>
                    <a:pt x="908" y="1004"/>
                  </a:lnTo>
                  <a:lnTo>
                    <a:pt x="919" y="1009"/>
                  </a:lnTo>
                  <a:lnTo>
                    <a:pt x="929" y="1022"/>
                  </a:lnTo>
                  <a:lnTo>
                    <a:pt x="940" y="1009"/>
                  </a:lnTo>
                  <a:lnTo>
                    <a:pt x="950" y="1003"/>
                  </a:lnTo>
                  <a:lnTo>
                    <a:pt x="961" y="1009"/>
                  </a:lnTo>
                  <a:lnTo>
                    <a:pt x="971" y="1022"/>
                  </a:lnTo>
                  <a:lnTo>
                    <a:pt x="982" y="1009"/>
                  </a:lnTo>
                  <a:lnTo>
                    <a:pt x="993" y="1003"/>
                  </a:lnTo>
                  <a:lnTo>
                    <a:pt x="1003" y="1008"/>
                  </a:lnTo>
                  <a:lnTo>
                    <a:pt x="1014" y="1022"/>
                  </a:lnTo>
                  <a:lnTo>
                    <a:pt x="1024" y="1008"/>
                  </a:lnTo>
                  <a:lnTo>
                    <a:pt x="1035" y="1002"/>
                  </a:lnTo>
                  <a:lnTo>
                    <a:pt x="1045" y="1008"/>
                  </a:lnTo>
                  <a:lnTo>
                    <a:pt x="1056" y="1022"/>
                  </a:lnTo>
                  <a:lnTo>
                    <a:pt x="1066" y="1007"/>
                  </a:lnTo>
                  <a:lnTo>
                    <a:pt x="1077" y="1001"/>
                  </a:lnTo>
                  <a:lnTo>
                    <a:pt x="1088" y="1007"/>
                  </a:lnTo>
                  <a:lnTo>
                    <a:pt x="1098" y="1022"/>
                  </a:lnTo>
                  <a:lnTo>
                    <a:pt x="1109" y="1007"/>
                  </a:lnTo>
                  <a:lnTo>
                    <a:pt x="1119" y="1000"/>
                  </a:lnTo>
                  <a:lnTo>
                    <a:pt x="1130" y="1006"/>
                  </a:lnTo>
                  <a:lnTo>
                    <a:pt x="1140" y="1022"/>
                  </a:lnTo>
                  <a:lnTo>
                    <a:pt x="1151" y="1006"/>
                  </a:lnTo>
                  <a:lnTo>
                    <a:pt x="1161" y="999"/>
                  </a:lnTo>
                  <a:lnTo>
                    <a:pt x="1172" y="1006"/>
                  </a:lnTo>
                  <a:lnTo>
                    <a:pt x="1183" y="1022"/>
                  </a:lnTo>
                  <a:lnTo>
                    <a:pt x="1193" y="1005"/>
                  </a:lnTo>
                  <a:lnTo>
                    <a:pt x="1204" y="998"/>
                  </a:lnTo>
                  <a:lnTo>
                    <a:pt x="1214" y="1005"/>
                  </a:lnTo>
                  <a:lnTo>
                    <a:pt x="1225" y="1022"/>
                  </a:lnTo>
                  <a:lnTo>
                    <a:pt x="1235" y="1004"/>
                  </a:lnTo>
                  <a:lnTo>
                    <a:pt x="1246" y="996"/>
                  </a:lnTo>
                  <a:lnTo>
                    <a:pt x="1257" y="1003"/>
                  </a:lnTo>
                  <a:lnTo>
                    <a:pt x="1267" y="1022"/>
                  </a:lnTo>
                  <a:lnTo>
                    <a:pt x="1278" y="1003"/>
                  </a:lnTo>
                  <a:lnTo>
                    <a:pt x="1288" y="994"/>
                  </a:lnTo>
                  <a:lnTo>
                    <a:pt x="1299" y="1002"/>
                  </a:lnTo>
                  <a:lnTo>
                    <a:pt x="1309" y="1022"/>
                  </a:lnTo>
                  <a:lnTo>
                    <a:pt x="1320" y="1002"/>
                  </a:lnTo>
                  <a:lnTo>
                    <a:pt x="1330" y="992"/>
                  </a:lnTo>
                  <a:lnTo>
                    <a:pt x="1341" y="1001"/>
                  </a:lnTo>
                  <a:lnTo>
                    <a:pt x="1352" y="1022"/>
                  </a:lnTo>
                  <a:lnTo>
                    <a:pt x="1362" y="1000"/>
                  </a:lnTo>
                  <a:lnTo>
                    <a:pt x="1373" y="990"/>
                  </a:lnTo>
                  <a:lnTo>
                    <a:pt x="1383" y="999"/>
                  </a:lnTo>
                  <a:lnTo>
                    <a:pt x="1394" y="1022"/>
                  </a:lnTo>
                  <a:lnTo>
                    <a:pt x="1404" y="998"/>
                  </a:lnTo>
                  <a:lnTo>
                    <a:pt x="1415" y="987"/>
                  </a:lnTo>
                  <a:lnTo>
                    <a:pt x="1425" y="996"/>
                  </a:lnTo>
                  <a:lnTo>
                    <a:pt x="1436" y="1022"/>
                  </a:lnTo>
                  <a:lnTo>
                    <a:pt x="1446" y="995"/>
                  </a:lnTo>
                  <a:lnTo>
                    <a:pt x="1457" y="983"/>
                  </a:lnTo>
                  <a:lnTo>
                    <a:pt x="1468" y="994"/>
                  </a:lnTo>
                  <a:lnTo>
                    <a:pt x="1478" y="1022"/>
                  </a:lnTo>
                  <a:lnTo>
                    <a:pt x="1489" y="992"/>
                  </a:lnTo>
                  <a:lnTo>
                    <a:pt x="1499" y="978"/>
                  </a:lnTo>
                  <a:lnTo>
                    <a:pt x="1510" y="990"/>
                  </a:lnTo>
                  <a:lnTo>
                    <a:pt x="1520" y="1022"/>
                  </a:lnTo>
                  <a:lnTo>
                    <a:pt x="1531" y="987"/>
                  </a:lnTo>
                  <a:lnTo>
                    <a:pt x="1541" y="971"/>
                  </a:lnTo>
                  <a:lnTo>
                    <a:pt x="1552" y="985"/>
                  </a:lnTo>
                  <a:lnTo>
                    <a:pt x="1563" y="1022"/>
                  </a:lnTo>
                  <a:lnTo>
                    <a:pt x="1573" y="982"/>
                  </a:lnTo>
                  <a:lnTo>
                    <a:pt x="1584" y="962"/>
                  </a:lnTo>
                  <a:lnTo>
                    <a:pt x="1594" y="978"/>
                  </a:lnTo>
                  <a:lnTo>
                    <a:pt x="1605" y="1022"/>
                  </a:lnTo>
                  <a:lnTo>
                    <a:pt x="1615" y="973"/>
                  </a:lnTo>
                  <a:lnTo>
                    <a:pt x="1626" y="949"/>
                  </a:lnTo>
                  <a:lnTo>
                    <a:pt x="1637" y="968"/>
                  </a:lnTo>
                  <a:lnTo>
                    <a:pt x="1647" y="1022"/>
                  </a:lnTo>
                  <a:lnTo>
                    <a:pt x="1658" y="961"/>
                  </a:lnTo>
                  <a:lnTo>
                    <a:pt x="1668" y="929"/>
                  </a:lnTo>
                  <a:lnTo>
                    <a:pt x="1679" y="951"/>
                  </a:lnTo>
                  <a:lnTo>
                    <a:pt x="1689" y="1022"/>
                  </a:lnTo>
                  <a:lnTo>
                    <a:pt x="1700" y="938"/>
                  </a:lnTo>
                  <a:lnTo>
                    <a:pt x="1710" y="892"/>
                  </a:lnTo>
                  <a:lnTo>
                    <a:pt x="1721" y="920"/>
                  </a:lnTo>
                  <a:lnTo>
                    <a:pt x="1732" y="1022"/>
                  </a:lnTo>
                  <a:lnTo>
                    <a:pt x="1742" y="891"/>
                  </a:lnTo>
                  <a:lnTo>
                    <a:pt x="1753" y="805"/>
                  </a:lnTo>
                  <a:lnTo>
                    <a:pt x="1763" y="838"/>
                  </a:lnTo>
                  <a:lnTo>
                    <a:pt x="1774" y="1022"/>
                  </a:lnTo>
                  <a:lnTo>
                    <a:pt x="1784" y="715"/>
                  </a:lnTo>
                  <a:lnTo>
                    <a:pt x="1795" y="371"/>
                  </a:lnTo>
                  <a:lnTo>
                    <a:pt x="1805" y="102"/>
                  </a:lnTo>
                  <a:lnTo>
                    <a:pt x="1816" y="0"/>
                  </a:lnTo>
                  <a:lnTo>
                    <a:pt x="1827" y="102"/>
                  </a:lnTo>
                  <a:lnTo>
                    <a:pt x="1837" y="371"/>
                  </a:lnTo>
                  <a:lnTo>
                    <a:pt x="1848" y="715"/>
                  </a:lnTo>
                  <a:lnTo>
                    <a:pt x="1858" y="1022"/>
                  </a:lnTo>
                  <a:lnTo>
                    <a:pt x="1869" y="838"/>
                  </a:lnTo>
                  <a:lnTo>
                    <a:pt x="1879" y="805"/>
                  </a:lnTo>
                  <a:lnTo>
                    <a:pt x="1890" y="891"/>
                  </a:lnTo>
                  <a:lnTo>
                    <a:pt x="1900" y="1022"/>
                  </a:lnTo>
                  <a:lnTo>
                    <a:pt x="1911" y="920"/>
                  </a:lnTo>
                  <a:lnTo>
                    <a:pt x="1921" y="892"/>
                  </a:lnTo>
                  <a:lnTo>
                    <a:pt x="1932" y="938"/>
                  </a:lnTo>
                  <a:lnTo>
                    <a:pt x="1943" y="1022"/>
                  </a:lnTo>
                  <a:lnTo>
                    <a:pt x="1953" y="951"/>
                  </a:lnTo>
                  <a:lnTo>
                    <a:pt x="1964" y="929"/>
                  </a:lnTo>
                  <a:lnTo>
                    <a:pt x="1974" y="961"/>
                  </a:lnTo>
                  <a:lnTo>
                    <a:pt x="1985" y="1022"/>
                  </a:lnTo>
                  <a:lnTo>
                    <a:pt x="1995" y="968"/>
                  </a:lnTo>
                  <a:lnTo>
                    <a:pt x="2006" y="949"/>
                  </a:lnTo>
                  <a:lnTo>
                    <a:pt x="2017" y="973"/>
                  </a:lnTo>
                  <a:lnTo>
                    <a:pt x="2027" y="1022"/>
                  </a:lnTo>
                  <a:lnTo>
                    <a:pt x="2038" y="978"/>
                  </a:lnTo>
                  <a:lnTo>
                    <a:pt x="2048" y="962"/>
                  </a:lnTo>
                  <a:lnTo>
                    <a:pt x="2059" y="982"/>
                  </a:lnTo>
                  <a:lnTo>
                    <a:pt x="2069" y="1022"/>
                  </a:lnTo>
                  <a:lnTo>
                    <a:pt x="2080" y="985"/>
                  </a:lnTo>
                  <a:lnTo>
                    <a:pt x="2090" y="971"/>
                  </a:lnTo>
                  <a:lnTo>
                    <a:pt x="2101" y="987"/>
                  </a:lnTo>
                  <a:lnTo>
                    <a:pt x="2112" y="1022"/>
                  </a:lnTo>
                  <a:lnTo>
                    <a:pt x="2122" y="990"/>
                  </a:lnTo>
                  <a:lnTo>
                    <a:pt x="2133" y="978"/>
                  </a:lnTo>
                  <a:lnTo>
                    <a:pt x="2143" y="992"/>
                  </a:lnTo>
                  <a:lnTo>
                    <a:pt x="2154" y="1022"/>
                  </a:lnTo>
                  <a:lnTo>
                    <a:pt x="2164" y="994"/>
                  </a:lnTo>
                  <a:lnTo>
                    <a:pt x="2175" y="983"/>
                  </a:lnTo>
                  <a:lnTo>
                    <a:pt x="2186" y="995"/>
                  </a:lnTo>
                  <a:lnTo>
                    <a:pt x="2196" y="1022"/>
                  </a:lnTo>
                  <a:lnTo>
                    <a:pt x="2207" y="996"/>
                  </a:lnTo>
                  <a:lnTo>
                    <a:pt x="2217" y="987"/>
                  </a:lnTo>
                  <a:lnTo>
                    <a:pt x="2228" y="998"/>
                  </a:lnTo>
                  <a:lnTo>
                    <a:pt x="2238" y="1022"/>
                  </a:lnTo>
                  <a:lnTo>
                    <a:pt x="2249" y="999"/>
                  </a:lnTo>
                  <a:lnTo>
                    <a:pt x="2259" y="990"/>
                  </a:lnTo>
                  <a:lnTo>
                    <a:pt x="2270" y="1000"/>
                  </a:lnTo>
                  <a:lnTo>
                    <a:pt x="2280" y="1022"/>
                  </a:lnTo>
                  <a:lnTo>
                    <a:pt x="2291" y="1001"/>
                  </a:lnTo>
                  <a:lnTo>
                    <a:pt x="2302" y="992"/>
                  </a:lnTo>
                  <a:lnTo>
                    <a:pt x="2312" y="1002"/>
                  </a:lnTo>
                  <a:lnTo>
                    <a:pt x="2323" y="1022"/>
                  </a:lnTo>
                  <a:lnTo>
                    <a:pt x="2333" y="1002"/>
                  </a:lnTo>
                  <a:lnTo>
                    <a:pt x="2344" y="994"/>
                  </a:lnTo>
                  <a:lnTo>
                    <a:pt x="2354" y="1003"/>
                  </a:lnTo>
                  <a:lnTo>
                    <a:pt x="2365" y="1022"/>
                  </a:lnTo>
                  <a:lnTo>
                    <a:pt x="2375" y="1003"/>
                  </a:lnTo>
                  <a:lnTo>
                    <a:pt x="2386" y="996"/>
                  </a:lnTo>
                  <a:lnTo>
                    <a:pt x="2397" y="1004"/>
                  </a:lnTo>
                  <a:lnTo>
                    <a:pt x="2407" y="1022"/>
                  </a:lnTo>
                  <a:lnTo>
                    <a:pt x="2418" y="1005"/>
                  </a:lnTo>
                  <a:lnTo>
                    <a:pt x="2428" y="998"/>
                  </a:lnTo>
                  <a:lnTo>
                    <a:pt x="2439" y="1005"/>
                  </a:lnTo>
                  <a:lnTo>
                    <a:pt x="2449" y="1022"/>
                  </a:lnTo>
                  <a:lnTo>
                    <a:pt x="2460" y="1006"/>
                  </a:lnTo>
                  <a:lnTo>
                    <a:pt x="2470" y="999"/>
                  </a:lnTo>
                  <a:lnTo>
                    <a:pt x="2481" y="1006"/>
                  </a:lnTo>
                  <a:lnTo>
                    <a:pt x="2492" y="1022"/>
                  </a:lnTo>
                  <a:lnTo>
                    <a:pt x="2502" y="1006"/>
                  </a:lnTo>
                  <a:lnTo>
                    <a:pt x="2513" y="1000"/>
                  </a:lnTo>
                  <a:lnTo>
                    <a:pt x="2523" y="1007"/>
                  </a:lnTo>
                  <a:lnTo>
                    <a:pt x="2534" y="1022"/>
                  </a:lnTo>
                  <a:lnTo>
                    <a:pt x="2544" y="1007"/>
                  </a:lnTo>
                  <a:lnTo>
                    <a:pt x="2555" y="1001"/>
                  </a:lnTo>
                  <a:lnTo>
                    <a:pt x="2566" y="1007"/>
                  </a:lnTo>
                  <a:lnTo>
                    <a:pt x="2576" y="1022"/>
                  </a:lnTo>
                  <a:lnTo>
                    <a:pt x="2587" y="1008"/>
                  </a:lnTo>
                  <a:lnTo>
                    <a:pt x="2597" y="1002"/>
                  </a:lnTo>
                  <a:lnTo>
                    <a:pt x="2608" y="1008"/>
                  </a:lnTo>
                  <a:lnTo>
                    <a:pt x="2618" y="1022"/>
                  </a:lnTo>
                  <a:lnTo>
                    <a:pt x="2629" y="1008"/>
                  </a:lnTo>
                  <a:lnTo>
                    <a:pt x="2639" y="1003"/>
                  </a:lnTo>
                  <a:lnTo>
                    <a:pt x="2650" y="1009"/>
                  </a:lnTo>
                  <a:lnTo>
                    <a:pt x="2661" y="1022"/>
                  </a:lnTo>
                  <a:lnTo>
                    <a:pt x="2671" y="1009"/>
                  </a:lnTo>
                  <a:lnTo>
                    <a:pt x="2682" y="1003"/>
                  </a:lnTo>
                  <a:lnTo>
                    <a:pt x="2692" y="1009"/>
                  </a:lnTo>
                </a:path>
              </a:pathLst>
            </a:custGeom>
            <a:noFill/>
            <a:ln w="3175" cap="flat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82" name="Freeform 234"/>
            <p:cNvSpPr>
              <a:spLocks/>
            </p:cNvSpPr>
            <p:nvPr/>
          </p:nvSpPr>
          <p:spPr bwMode="auto">
            <a:xfrm>
              <a:off x="5470826" y="3826346"/>
              <a:ext cx="2672064" cy="1007398"/>
            </a:xfrm>
            <a:custGeom>
              <a:avLst/>
              <a:gdLst>
                <a:gd name="T0" fmla="*/ 42 w 2692"/>
                <a:gd name="T1" fmla="*/ 1022 h 1022"/>
                <a:gd name="T2" fmla="*/ 95 w 2692"/>
                <a:gd name="T3" fmla="*/ 1010 h 1022"/>
                <a:gd name="T4" fmla="*/ 148 w 2692"/>
                <a:gd name="T5" fmla="*/ 1005 h 1022"/>
                <a:gd name="T6" fmla="*/ 201 w 2692"/>
                <a:gd name="T7" fmla="*/ 1010 h 1022"/>
                <a:gd name="T8" fmla="*/ 254 w 2692"/>
                <a:gd name="T9" fmla="*/ 1022 h 1022"/>
                <a:gd name="T10" fmla="*/ 306 w 2692"/>
                <a:gd name="T11" fmla="*/ 1010 h 1022"/>
                <a:gd name="T12" fmla="*/ 359 w 2692"/>
                <a:gd name="T13" fmla="*/ 1006 h 1022"/>
                <a:gd name="T14" fmla="*/ 412 w 2692"/>
                <a:gd name="T15" fmla="*/ 1011 h 1022"/>
                <a:gd name="T16" fmla="*/ 465 w 2692"/>
                <a:gd name="T17" fmla="*/ 1022 h 1022"/>
                <a:gd name="T18" fmla="*/ 517 w 2692"/>
                <a:gd name="T19" fmla="*/ 1011 h 1022"/>
                <a:gd name="T20" fmla="*/ 570 w 2692"/>
                <a:gd name="T21" fmla="*/ 1006 h 1022"/>
                <a:gd name="T22" fmla="*/ 623 w 2692"/>
                <a:gd name="T23" fmla="*/ 1011 h 1022"/>
                <a:gd name="T24" fmla="*/ 676 w 2692"/>
                <a:gd name="T25" fmla="*/ 1022 h 1022"/>
                <a:gd name="T26" fmla="*/ 729 w 2692"/>
                <a:gd name="T27" fmla="*/ 1010 h 1022"/>
                <a:gd name="T28" fmla="*/ 781 w 2692"/>
                <a:gd name="T29" fmla="*/ 1005 h 1022"/>
                <a:gd name="T30" fmla="*/ 834 w 2692"/>
                <a:gd name="T31" fmla="*/ 1010 h 1022"/>
                <a:gd name="T32" fmla="*/ 887 w 2692"/>
                <a:gd name="T33" fmla="*/ 1022 h 1022"/>
                <a:gd name="T34" fmla="*/ 940 w 2692"/>
                <a:gd name="T35" fmla="*/ 1009 h 1022"/>
                <a:gd name="T36" fmla="*/ 993 w 2692"/>
                <a:gd name="T37" fmla="*/ 1003 h 1022"/>
                <a:gd name="T38" fmla="*/ 1045 w 2692"/>
                <a:gd name="T39" fmla="*/ 1008 h 1022"/>
                <a:gd name="T40" fmla="*/ 1098 w 2692"/>
                <a:gd name="T41" fmla="*/ 1022 h 1022"/>
                <a:gd name="T42" fmla="*/ 1151 w 2692"/>
                <a:gd name="T43" fmla="*/ 1007 h 1022"/>
                <a:gd name="T44" fmla="*/ 1204 w 2692"/>
                <a:gd name="T45" fmla="*/ 999 h 1022"/>
                <a:gd name="T46" fmla="*/ 1257 w 2692"/>
                <a:gd name="T47" fmla="*/ 1005 h 1022"/>
                <a:gd name="T48" fmla="*/ 1309 w 2692"/>
                <a:gd name="T49" fmla="*/ 1022 h 1022"/>
                <a:gd name="T50" fmla="*/ 1362 w 2692"/>
                <a:gd name="T51" fmla="*/ 1002 h 1022"/>
                <a:gd name="T52" fmla="*/ 1415 w 2692"/>
                <a:gd name="T53" fmla="*/ 990 h 1022"/>
                <a:gd name="T54" fmla="*/ 1468 w 2692"/>
                <a:gd name="T55" fmla="*/ 996 h 1022"/>
                <a:gd name="T56" fmla="*/ 1520 w 2692"/>
                <a:gd name="T57" fmla="*/ 1022 h 1022"/>
                <a:gd name="T58" fmla="*/ 1573 w 2692"/>
                <a:gd name="T59" fmla="*/ 987 h 1022"/>
                <a:gd name="T60" fmla="*/ 1626 w 2692"/>
                <a:gd name="T61" fmla="*/ 962 h 1022"/>
                <a:gd name="T62" fmla="*/ 1679 w 2692"/>
                <a:gd name="T63" fmla="*/ 968 h 1022"/>
                <a:gd name="T64" fmla="*/ 1732 w 2692"/>
                <a:gd name="T65" fmla="*/ 1022 h 1022"/>
                <a:gd name="T66" fmla="*/ 1784 w 2692"/>
                <a:gd name="T67" fmla="*/ 891 h 1022"/>
                <a:gd name="T68" fmla="*/ 1837 w 2692"/>
                <a:gd name="T69" fmla="*/ 371 h 1022"/>
                <a:gd name="T70" fmla="*/ 1890 w 2692"/>
                <a:gd name="T71" fmla="*/ 715 h 1022"/>
                <a:gd name="T72" fmla="*/ 1943 w 2692"/>
                <a:gd name="T73" fmla="*/ 1022 h 1022"/>
                <a:gd name="T74" fmla="*/ 1995 w 2692"/>
                <a:gd name="T75" fmla="*/ 951 h 1022"/>
                <a:gd name="T76" fmla="*/ 2048 w 2692"/>
                <a:gd name="T77" fmla="*/ 949 h 1022"/>
                <a:gd name="T78" fmla="*/ 2101 w 2692"/>
                <a:gd name="T79" fmla="*/ 982 h 1022"/>
                <a:gd name="T80" fmla="*/ 2154 w 2692"/>
                <a:gd name="T81" fmla="*/ 1022 h 1022"/>
                <a:gd name="T82" fmla="*/ 2207 w 2692"/>
                <a:gd name="T83" fmla="*/ 994 h 1022"/>
                <a:gd name="T84" fmla="*/ 2259 w 2692"/>
                <a:gd name="T85" fmla="*/ 987 h 1022"/>
                <a:gd name="T86" fmla="*/ 2312 w 2692"/>
                <a:gd name="T87" fmla="*/ 1000 h 1022"/>
                <a:gd name="T88" fmla="*/ 2365 w 2692"/>
                <a:gd name="T89" fmla="*/ 1022 h 1022"/>
                <a:gd name="T90" fmla="*/ 2418 w 2692"/>
                <a:gd name="T91" fmla="*/ 1003 h 1022"/>
                <a:gd name="T92" fmla="*/ 2470 w 2692"/>
                <a:gd name="T93" fmla="*/ 998 h 1022"/>
                <a:gd name="T94" fmla="*/ 2523 w 2692"/>
                <a:gd name="T95" fmla="*/ 1006 h 1022"/>
                <a:gd name="T96" fmla="*/ 2576 w 2692"/>
                <a:gd name="T97" fmla="*/ 1022 h 1022"/>
                <a:gd name="T98" fmla="*/ 2629 w 2692"/>
                <a:gd name="T99" fmla="*/ 1008 h 1022"/>
                <a:gd name="T100" fmla="*/ 2682 w 2692"/>
                <a:gd name="T101" fmla="*/ 1003 h 10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692" h="1022">
                  <a:moveTo>
                    <a:pt x="0" y="1022"/>
                  </a:moveTo>
                  <a:lnTo>
                    <a:pt x="11" y="1009"/>
                  </a:lnTo>
                  <a:lnTo>
                    <a:pt x="21" y="1003"/>
                  </a:lnTo>
                  <a:lnTo>
                    <a:pt x="32" y="1009"/>
                  </a:lnTo>
                  <a:lnTo>
                    <a:pt x="42" y="1022"/>
                  </a:lnTo>
                  <a:lnTo>
                    <a:pt x="53" y="1009"/>
                  </a:lnTo>
                  <a:lnTo>
                    <a:pt x="64" y="1004"/>
                  </a:lnTo>
                  <a:lnTo>
                    <a:pt x="74" y="1009"/>
                  </a:lnTo>
                  <a:lnTo>
                    <a:pt x="85" y="1022"/>
                  </a:lnTo>
                  <a:lnTo>
                    <a:pt x="95" y="1010"/>
                  </a:lnTo>
                  <a:lnTo>
                    <a:pt x="106" y="1004"/>
                  </a:lnTo>
                  <a:lnTo>
                    <a:pt x="116" y="1010"/>
                  </a:lnTo>
                  <a:lnTo>
                    <a:pt x="127" y="1022"/>
                  </a:lnTo>
                  <a:lnTo>
                    <a:pt x="137" y="1010"/>
                  </a:lnTo>
                  <a:lnTo>
                    <a:pt x="148" y="1005"/>
                  </a:lnTo>
                  <a:lnTo>
                    <a:pt x="159" y="1010"/>
                  </a:lnTo>
                  <a:lnTo>
                    <a:pt x="169" y="1022"/>
                  </a:lnTo>
                  <a:lnTo>
                    <a:pt x="180" y="1010"/>
                  </a:lnTo>
                  <a:lnTo>
                    <a:pt x="190" y="1005"/>
                  </a:lnTo>
                  <a:lnTo>
                    <a:pt x="201" y="1010"/>
                  </a:lnTo>
                  <a:lnTo>
                    <a:pt x="211" y="1022"/>
                  </a:lnTo>
                  <a:lnTo>
                    <a:pt x="222" y="1010"/>
                  </a:lnTo>
                  <a:lnTo>
                    <a:pt x="232" y="1005"/>
                  </a:lnTo>
                  <a:lnTo>
                    <a:pt x="243" y="1010"/>
                  </a:lnTo>
                  <a:lnTo>
                    <a:pt x="254" y="1022"/>
                  </a:lnTo>
                  <a:lnTo>
                    <a:pt x="264" y="1010"/>
                  </a:lnTo>
                  <a:lnTo>
                    <a:pt x="275" y="1006"/>
                  </a:lnTo>
                  <a:lnTo>
                    <a:pt x="285" y="1010"/>
                  </a:lnTo>
                  <a:lnTo>
                    <a:pt x="296" y="1022"/>
                  </a:lnTo>
                  <a:lnTo>
                    <a:pt x="306" y="1010"/>
                  </a:lnTo>
                  <a:lnTo>
                    <a:pt x="317" y="1006"/>
                  </a:lnTo>
                  <a:lnTo>
                    <a:pt x="328" y="1011"/>
                  </a:lnTo>
                  <a:lnTo>
                    <a:pt x="338" y="1022"/>
                  </a:lnTo>
                  <a:lnTo>
                    <a:pt x="349" y="1011"/>
                  </a:lnTo>
                  <a:lnTo>
                    <a:pt x="359" y="1006"/>
                  </a:lnTo>
                  <a:lnTo>
                    <a:pt x="370" y="1011"/>
                  </a:lnTo>
                  <a:lnTo>
                    <a:pt x="380" y="1022"/>
                  </a:lnTo>
                  <a:lnTo>
                    <a:pt x="391" y="1011"/>
                  </a:lnTo>
                  <a:lnTo>
                    <a:pt x="401" y="1006"/>
                  </a:lnTo>
                  <a:lnTo>
                    <a:pt x="412" y="1011"/>
                  </a:lnTo>
                  <a:lnTo>
                    <a:pt x="423" y="1022"/>
                  </a:lnTo>
                  <a:lnTo>
                    <a:pt x="433" y="1011"/>
                  </a:lnTo>
                  <a:lnTo>
                    <a:pt x="444" y="1006"/>
                  </a:lnTo>
                  <a:lnTo>
                    <a:pt x="454" y="1011"/>
                  </a:lnTo>
                  <a:lnTo>
                    <a:pt x="465" y="1022"/>
                  </a:lnTo>
                  <a:lnTo>
                    <a:pt x="475" y="1011"/>
                  </a:lnTo>
                  <a:lnTo>
                    <a:pt x="486" y="1006"/>
                  </a:lnTo>
                  <a:lnTo>
                    <a:pt x="496" y="1011"/>
                  </a:lnTo>
                  <a:lnTo>
                    <a:pt x="507" y="1022"/>
                  </a:lnTo>
                  <a:lnTo>
                    <a:pt x="517" y="1011"/>
                  </a:lnTo>
                  <a:lnTo>
                    <a:pt x="528" y="1006"/>
                  </a:lnTo>
                  <a:lnTo>
                    <a:pt x="539" y="1011"/>
                  </a:lnTo>
                  <a:lnTo>
                    <a:pt x="549" y="1022"/>
                  </a:lnTo>
                  <a:lnTo>
                    <a:pt x="560" y="1011"/>
                  </a:lnTo>
                  <a:lnTo>
                    <a:pt x="570" y="1006"/>
                  </a:lnTo>
                  <a:lnTo>
                    <a:pt x="581" y="1011"/>
                  </a:lnTo>
                  <a:lnTo>
                    <a:pt x="591" y="1022"/>
                  </a:lnTo>
                  <a:lnTo>
                    <a:pt x="602" y="1011"/>
                  </a:lnTo>
                  <a:lnTo>
                    <a:pt x="612" y="1006"/>
                  </a:lnTo>
                  <a:lnTo>
                    <a:pt x="623" y="1011"/>
                  </a:lnTo>
                  <a:lnTo>
                    <a:pt x="634" y="1022"/>
                  </a:lnTo>
                  <a:lnTo>
                    <a:pt x="644" y="1011"/>
                  </a:lnTo>
                  <a:lnTo>
                    <a:pt x="655" y="1006"/>
                  </a:lnTo>
                  <a:lnTo>
                    <a:pt x="665" y="1011"/>
                  </a:lnTo>
                  <a:lnTo>
                    <a:pt x="676" y="1022"/>
                  </a:lnTo>
                  <a:lnTo>
                    <a:pt x="686" y="1011"/>
                  </a:lnTo>
                  <a:lnTo>
                    <a:pt x="697" y="1006"/>
                  </a:lnTo>
                  <a:lnTo>
                    <a:pt x="708" y="1010"/>
                  </a:lnTo>
                  <a:lnTo>
                    <a:pt x="718" y="1022"/>
                  </a:lnTo>
                  <a:lnTo>
                    <a:pt x="729" y="1010"/>
                  </a:lnTo>
                  <a:lnTo>
                    <a:pt x="739" y="1006"/>
                  </a:lnTo>
                  <a:lnTo>
                    <a:pt x="750" y="1010"/>
                  </a:lnTo>
                  <a:lnTo>
                    <a:pt x="760" y="1022"/>
                  </a:lnTo>
                  <a:lnTo>
                    <a:pt x="771" y="1010"/>
                  </a:lnTo>
                  <a:lnTo>
                    <a:pt x="781" y="1005"/>
                  </a:lnTo>
                  <a:lnTo>
                    <a:pt x="792" y="1010"/>
                  </a:lnTo>
                  <a:lnTo>
                    <a:pt x="803" y="1022"/>
                  </a:lnTo>
                  <a:lnTo>
                    <a:pt x="813" y="1010"/>
                  </a:lnTo>
                  <a:lnTo>
                    <a:pt x="824" y="1005"/>
                  </a:lnTo>
                  <a:lnTo>
                    <a:pt x="834" y="1010"/>
                  </a:lnTo>
                  <a:lnTo>
                    <a:pt x="845" y="1022"/>
                  </a:lnTo>
                  <a:lnTo>
                    <a:pt x="855" y="1010"/>
                  </a:lnTo>
                  <a:lnTo>
                    <a:pt x="866" y="1005"/>
                  </a:lnTo>
                  <a:lnTo>
                    <a:pt x="876" y="1010"/>
                  </a:lnTo>
                  <a:lnTo>
                    <a:pt x="887" y="1022"/>
                  </a:lnTo>
                  <a:lnTo>
                    <a:pt x="898" y="1010"/>
                  </a:lnTo>
                  <a:lnTo>
                    <a:pt x="908" y="1004"/>
                  </a:lnTo>
                  <a:lnTo>
                    <a:pt x="919" y="1010"/>
                  </a:lnTo>
                  <a:lnTo>
                    <a:pt x="929" y="1022"/>
                  </a:lnTo>
                  <a:lnTo>
                    <a:pt x="940" y="1009"/>
                  </a:lnTo>
                  <a:lnTo>
                    <a:pt x="950" y="1004"/>
                  </a:lnTo>
                  <a:lnTo>
                    <a:pt x="961" y="1009"/>
                  </a:lnTo>
                  <a:lnTo>
                    <a:pt x="971" y="1022"/>
                  </a:lnTo>
                  <a:lnTo>
                    <a:pt x="982" y="1009"/>
                  </a:lnTo>
                  <a:lnTo>
                    <a:pt x="993" y="1003"/>
                  </a:lnTo>
                  <a:lnTo>
                    <a:pt x="1003" y="1009"/>
                  </a:lnTo>
                  <a:lnTo>
                    <a:pt x="1014" y="1022"/>
                  </a:lnTo>
                  <a:lnTo>
                    <a:pt x="1024" y="1009"/>
                  </a:lnTo>
                  <a:lnTo>
                    <a:pt x="1035" y="1003"/>
                  </a:lnTo>
                  <a:lnTo>
                    <a:pt x="1045" y="1008"/>
                  </a:lnTo>
                  <a:lnTo>
                    <a:pt x="1056" y="1022"/>
                  </a:lnTo>
                  <a:lnTo>
                    <a:pt x="1066" y="1008"/>
                  </a:lnTo>
                  <a:lnTo>
                    <a:pt x="1077" y="1002"/>
                  </a:lnTo>
                  <a:lnTo>
                    <a:pt x="1088" y="1008"/>
                  </a:lnTo>
                  <a:lnTo>
                    <a:pt x="1098" y="1022"/>
                  </a:lnTo>
                  <a:lnTo>
                    <a:pt x="1109" y="1007"/>
                  </a:lnTo>
                  <a:lnTo>
                    <a:pt x="1119" y="1001"/>
                  </a:lnTo>
                  <a:lnTo>
                    <a:pt x="1130" y="1007"/>
                  </a:lnTo>
                  <a:lnTo>
                    <a:pt x="1140" y="1022"/>
                  </a:lnTo>
                  <a:lnTo>
                    <a:pt x="1151" y="1007"/>
                  </a:lnTo>
                  <a:lnTo>
                    <a:pt x="1161" y="1000"/>
                  </a:lnTo>
                  <a:lnTo>
                    <a:pt x="1172" y="1006"/>
                  </a:lnTo>
                  <a:lnTo>
                    <a:pt x="1183" y="1022"/>
                  </a:lnTo>
                  <a:lnTo>
                    <a:pt x="1193" y="1006"/>
                  </a:lnTo>
                  <a:lnTo>
                    <a:pt x="1204" y="999"/>
                  </a:lnTo>
                  <a:lnTo>
                    <a:pt x="1214" y="1006"/>
                  </a:lnTo>
                  <a:lnTo>
                    <a:pt x="1225" y="1022"/>
                  </a:lnTo>
                  <a:lnTo>
                    <a:pt x="1235" y="1005"/>
                  </a:lnTo>
                  <a:lnTo>
                    <a:pt x="1246" y="998"/>
                  </a:lnTo>
                  <a:lnTo>
                    <a:pt x="1257" y="1005"/>
                  </a:lnTo>
                  <a:lnTo>
                    <a:pt x="1267" y="1022"/>
                  </a:lnTo>
                  <a:lnTo>
                    <a:pt x="1278" y="1004"/>
                  </a:lnTo>
                  <a:lnTo>
                    <a:pt x="1288" y="996"/>
                  </a:lnTo>
                  <a:lnTo>
                    <a:pt x="1299" y="1003"/>
                  </a:lnTo>
                  <a:lnTo>
                    <a:pt x="1309" y="1022"/>
                  </a:lnTo>
                  <a:lnTo>
                    <a:pt x="1320" y="1003"/>
                  </a:lnTo>
                  <a:lnTo>
                    <a:pt x="1330" y="994"/>
                  </a:lnTo>
                  <a:lnTo>
                    <a:pt x="1341" y="1002"/>
                  </a:lnTo>
                  <a:lnTo>
                    <a:pt x="1352" y="1022"/>
                  </a:lnTo>
                  <a:lnTo>
                    <a:pt x="1362" y="1002"/>
                  </a:lnTo>
                  <a:lnTo>
                    <a:pt x="1373" y="992"/>
                  </a:lnTo>
                  <a:lnTo>
                    <a:pt x="1383" y="1001"/>
                  </a:lnTo>
                  <a:lnTo>
                    <a:pt x="1394" y="1022"/>
                  </a:lnTo>
                  <a:lnTo>
                    <a:pt x="1404" y="1000"/>
                  </a:lnTo>
                  <a:lnTo>
                    <a:pt x="1415" y="990"/>
                  </a:lnTo>
                  <a:lnTo>
                    <a:pt x="1425" y="999"/>
                  </a:lnTo>
                  <a:lnTo>
                    <a:pt x="1436" y="1022"/>
                  </a:lnTo>
                  <a:lnTo>
                    <a:pt x="1446" y="998"/>
                  </a:lnTo>
                  <a:lnTo>
                    <a:pt x="1457" y="987"/>
                  </a:lnTo>
                  <a:lnTo>
                    <a:pt x="1468" y="996"/>
                  </a:lnTo>
                  <a:lnTo>
                    <a:pt x="1478" y="1022"/>
                  </a:lnTo>
                  <a:lnTo>
                    <a:pt x="1489" y="995"/>
                  </a:lnTo>
                  <a:lnTo>
                    <a:pt x="1499" y="983"/>
                  </a:lnTo>
                  <a:lnTo>
                    <a:pt x="1510" y="994"/>
                  </a:lnTo>
                  <a:lnTo>
                    <a:pt x="1520" y="1022"/>
                  </a:lnTo>
                  <a:lnTo>
                    <a:pt x="1531" y="992"/>
                  </a:lnTo>
                  <a:lnTo>
                    <a:pt x="1541" y="978"/>
                  </a:lnTo>
                  <a:lnTo>
                    <a:pt x="1552" y="990"/>
                  </a:lnTo>
                  <a:lnTo>
                    <a:pt x="1563" y="1022"/>
                  </a:lnTo>
                  <a:lnTo>
                    <a:pt x="1573" y="987"/>
                  </a:lnTo>
                  <a:lnTo>
                    <a:pt x="1584" y="971"/>
                  </a:lnTo>
                  <a:lnTo>
                    <a:pt x="1594" y="985"/>
                  </a:lnTo>
                  <a:lnTo>
                    <a:pt x="1605" y="1022"/>
                  </a:lnTo>
                  <a:lnTo>
                    <a:pt x="1615" y="982"/>
                  </a:lnTo>
                  <a:lnTo>
                    <a:pt x="1626" y="962"/>
                  </a:lnTo>
                  <a:lnTo>
                    <a:pt x="1637" y="978"/>
                  </a:lnTo>
                  <a:lnTo>
                    <a:pt x="1647" y="1022"/>
                  </a:lnTo>
                  <a:lnTo>
                    <a:pt x="1658" y="973"/>
                  </a:lnTo>
                  <a:lnTo>
                    <a:pt x="1668" y="949"/>
                  </a:lnTo>
                  <a:lnTo>
                    <a:pt x="1679" y="968"/>
                  </a:lnTo>
                  <a:lnTo>
                    <a:pt x="1689" y="1022"/>
                  </a:lnTo>
                  <a:lnTo>
                    <a:pt x="1700" y="961"/>
                  </a:lnTo>
                  <a:lnTo>
                    <a:pt x="1710" y="929"/>
                  </a:lnTo>
                  <a:lnTo>
                    <a:pt x="1721" y="951"/>
                  </a:lnTo>
                  <a:lnTo>
                    <a:pt x="1732" y="1022"/>
                  </a:lnTo>
                  <a:lnTo>
                    <a:pt x="1742" y="938"/>
                  </a:lnTo>
                  <a:lnTo>
                    <a:pt x="1753" y="892"/>
                  </a:lnTo>
                  <a:lnTo>
                    <a:pt x="1763" y="920"/>
                  </a:lnTo>
                  <a:lnTo>
                    <a:pt x="1774" y="1022"/>
                  </a:lnTo>
                  <a:lnTo>
                    <a:pt x="1784" y="891"/>
                  </a:lnTo>
                  <a:lnTo>
                    <a:pt x="1795" y="805"/>
                  </a:lnTo>
                  <a:lnTo>
                    <a:pt x="1805" y="838"/>
                  </a:lnTo>
                  <a:lnTo>
                    <a:pt x="1816" y="1022"/>
                  </a:lnTo>
                  <a:lnTo>
                    <a:pt x="1827" y="715"/>
                  </a:lnTo>
                  <a:lnTo>
                    <a:pt x="1837" y="371"/>
                  </a:lnTo>
                  <a:lnTo>
                    <a:pt x="1848" y="102"/>
                  </a:lnTo>
                  <a:lnTo>
                    <a:pt x="1858" y="0"/>
                  </a:lnTo>
                  <a:lnTo>
                    <a:pt x="1869" y="102"/>
                  </a:lnTo>
                  <a:lnTo>
                    <a:pt x="1879" y="371"/>
                  </a:lnTo>
                  <a:lnTo>
                    <a:pt x="1890" y="715"/>
                  </a:lnTo>
                  <a:lnTo>
                    <a:pt x="1900" y="1022"/>
                  </a:lnTo>
                  <a:lnTo>
                    <a:pt x="1911" y="838"/>
                  </a:lnTo>
                  <a:lnTo>
                    <a:pt x="1921" y="805"/>
                  </a:lnTo>
                  <a:lnTo>
                    <a:pt x="1932" y="891"/>
                  </a:lnTo>
                  <a:lnTo>
                    <a:pt x="1943" y="1022"/>
                  </a:lnTo>
                  <a:lnTo>
                    <a:pt x="1953" y="920"/>
                  </a:lnTo>
                  <a:lnTo>
                    <a:pt x="1964" y="892"/>
                  </a:lnTo>
                  <a:lnTo>
                    <a:pt x="1974" y="938"/>
                  </a:lnTo>
                  <a:lnTo>
                    <a:pt x="1985" y="1022"/>
                  </a:lnTo>
                  <a:lnTo>
                    <a:pt x="1995" y="951"/>
                  </a:lnTo>
                  <a:lnTo>
                    <a:pt x="2006" y="929"/>
                  </a:lnTo>
                  <a:lnTo>
                    <a:pt x="2017" y="961"/>
                  </a:lnTo>
                  <a:lnTo>
                    <a:pt x="2027" y="1022"/>
                  </a:lnTo>
                  <a:lnTo>
                    <a:pt x="2038" y="968"/>
                  </a:lnTo>
                  <a:lnTo>
                    <a:pt x="2048" y="949"/>
                  </a:lnTo>
                  <a:lnTo>
                    <a:pt x="2059" y="973"/>
                  </a:lnTo>
                  <a:lnTo>
                    <a:pt x="2069" y="1022"/>
                  </a:lnTo>
                  <a:lnTo>
                    <a:pt x="2080" y="978"/>
                  </a:lnTo>
                  <a:lnTo>
                    <a:pt x="2090" y="962"/>
                  </a:lnTo>
                  <a:lnTo>
                    <a:pt x="2101" y="982"/>
                  </a:lnTo>
                  <a:lnTo>
                    <a:pt x="2112" y="1022"/>
                  </a:lnTo>
                  <a:lnTo>
                    <a:pt x="2122" y="985"/>
                  </a:lnTo>
                  <a:lnTo>
                    <a:pt x="2133" y="971"/>
                  </a:lnTo>
                  <a:lnTo>
                    <a:pt x="2143" y="987"/>
                  </a:lnTo>
                  <a:lnTo>
                    <a:pt x="2154" y="1022"/>
                  </a:lnTo>
                  <a:lnTo>
                    <a:pt x="2164" y="990"/>
                  </a:lnTo>
                  <a:lnTo>
                    <a:pt x="2175" y="978"/>
                  </a:lnTo>
                  <a:lnTo>
                    <a:pt x="2186" y="992"/>
                  </a:lnTo>
                  <a:lnTo>
                    <a:pt x="2196" y="1022"/>
                  </a:lnTo>
                  <a:lnTo>
                    <a:pt x="2207" y="994"/>
                  </a:lnTo>
                  <a:lnTo>
                    <a:pt x="2217" y="983"/>
                  </a:lnTo>
                  <a:lnTo>
                    <a:pt x="2228" y="995"/>
                  </a:lnTo>
                  <a:lnTo>
                    <a:pt x="2238" y="1022"/>
                  </a:lnTo>
                  <a:lnTo>
                    <a:pt x="2249" y="996"/>
                  </a:lnTo>
                  <a:lnTo>
                    <a:pt x="2259" y="987"/>
                  </a:lnTo>
                  <a:lnTo>
                    <a:pt x="2270" y="998"/>
                  </a:lnTo>
                  <a:lnTo>
                    <a:pt x="2280" y="1022"/>
                  </a:lnTo>
                  <a:lnTo>
                    <a:pt x="2291" y="999"/>
                  </a:lnTo>
                  <a:lnTo>
                    <a:pt x="2302" y="990"/>
                  </a:lnTo>
                  <a:lnTo>
                    <a:pt x="2312" y="1000"/>
                  </a:lnTo>
                  <a:lnTo>
                    <a:pt x="2323" y="1022"/>
                  </a:lnTo>
                  <a:lnTo>
                    <a:pt x="2333" y="1001"/>
                  </a:lnTo>
                  <a:lnTo>
                    <a:pt x="2344" y="992"/>
                  </a:lnTo>
                  <a:lnTo>
                    <a:pt x="2354" y="1002"/>
                  </a:lnTo>
                  <a:lnTo>
                    <a:pt x="2365" y="1022"/>
                  </a:lnTo>
                  <a:lnTo>
                    <a:pt x="2375" y="1002"/>
                  </a:lnTo>
                  <a:lnTo>
                    <a:pt x="2386" y="994"/>
                  </a:lnTo>
                  <a:lnTo>
                    <a:pt x="2397" y="1003"/>
                  </a:lnTo>
                  <a:lnTo>
                    <a:pt x="2407" y="1022"/>
                  </a:lnTo>
                  <a:lnTo>
                    <a:pt x="2418" y="1003"/>
                  </a:lnTo>
                  <a:lnTo>
                    <a:pt x="2428" y="996"/>
                  </a:lnTo>
                  <a:lnTo>
                    <a:pt x="2439" y="1004"/>
                  </a:lnTo>
                  <a:lnTo>
                    <a:pt x="2449" y="1022"/>
                  </a:lnTo>
                  <a:lnTo>
                    <a:pt x="2460" y="1005"/>
                  </a:lnTo>
                  <a:lnTo>
                    <a:pt x="2470" y="998"/>
                  </a:lnTo>
                  <a:lnTo>
                    <a:pt x="2481" y="1005"/>
                  </a:lnTo>
                  <a:lnTo>
                    <a:pt x="2492" y="1022"/>
                  </a:lnTo>
                  <a:lnTo>
                    <a:pt x="2502" y="1006"/>
                  </a:lnTo>
                  <a:lnTo>
                    <a:pt x="2513" y="999"/>
                  </a:lnTo>
                  <a:lnTo>
                    <a:pt x="2523" y="1006"/>
                  </a:lnTo>
                  <a:lnTo>
                    <a:pt x="2534" y="1022"/>
                  </a:lnTo>
                  <a:lnTo>
                    <a:pt x="2544" y="1006"/>
                  </a:lnTo>
                  <a:lnTo>
                    <a:pt x="2555" y="1000"/>
                  </a:lnTo>
                  <a:lnTo>
                    <a:pt x="2566" y="1007"/>
                  </a:lnTo>
                  <a:lnTo>
                    <a:pt x="2576" y="1022"/>
                  </a:lnTo>
                  <a:lnTo>
                    <a:pt x="2587" y="1007"/>
                  </a:lnTo>
                  <a:lnTo>
                    <a:pt x="2597" y="1001"/>
                  </a:lnTo>
                  <a:lnTo>
                    <a:pt x="2608" y="1007"/>
                  </a:lnTo>
                  <a:lnTo>
                    <a:pt x="2618" y="1022"/>
                  </a:lnTo>
                  <a:lnTo>
                    <a:pt x="2629" y="1008"/>
                  </a:lnTo>
                  <a:lnTo>
                    <a:pt x="2639" y="1002"/>
                  </a:lnTo>
                  <a:lnTo>
                    <a:pt x="2650" y="1008"/>
                  </a:lnTo>
                  <a:lnTo>
                    <a:pt x="2661" y="1022"/>
                  </a:lnTo>
                  <a:lnTo>
                    <a:pt x="2671" y="1008"/>
                  </a:lnTo>
                  <a:lnTo>
                    <a:pt x="2682" y="1003"/>
                  </a:lnTo>
                  <a:lnTo>
                    <a:pt x="2692" y="1009"/>
                  </a:lnTo>
                </a:path>
              </a:pathLst>
            </a:custGeom>
            <a:noFill/>
            <a:ln w="3175" cap="flat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83" name="Freeform 235"/>
            <p:cNvSpPr>
              <a:spLocks/>
            </p:cNvSpPr>
            <p:nvPr/>
          </p:nvSpPr>
          <p:spPr bwMode="auto">
            <a:xfrm>
              <a:off x="5470826" y="3826346"/>
              <a:ext cx="2672064" cy="1007398"/>
            </a:xfrm>
            <a:custGeom>
              <a:avLst/>
              <a:gdLst>
                <a:gd name="T0" fmla="*/ 42 w 2692"/>
                <a:gd name="T1" fmla="*/ 1022 h 1022"/>
                <a:gd name="T2" fmla="*/ 95 w 2692"/>
                <a:gd name="T3" fmla="*/ 1009 h 1022"/>
                <a:gd name="T4" fmla="*/ 148 w 2692"/>
                <a:gd name="T5" fmla="*/ 1004 h 1022"/>
                <a:gd name="T6" fmla="*/ 201 w 2692"/>
                <a:gd name="T7" fmla="*/ 1010 h 1022"/>
                <a:gd name="T8" fmla="*/ 254 w 2692"/>
                <a:gd name="T9" fmla="*/ 1022 h 1022"/>
                <a:gd name="T10" fmla="*/ 306 w 2692"/>
                <a:gd name="T11" fmla="*/ 1010 h 1022"/>
                <a:gd name="T12" fmla="*/ 359 w 2692"/>
                <a:gd name="T13" fmla="*/ 1006 h 1022"/>
                <a:gd name="T14" fmla="*/ 412 w 2692"/>
                <a:gd name="T15" fmla="*/ 1011 h 1022"/>
                <a:gd name="T16" fmla="*/ 465 w 2692"/>
                <a:gd name="T17" fmla="*/ 1022 h 1022"/>
                <a:gd name="T18" fmla="*/ 517 w 2692"/>
                <a:gd name="T19" fmla="*/ 1011 h 1022"/>
                <a:gd name="T20" fmla="*/ 570 w 2692"/>
                <a:gd name="T21" fmla="*/ 1006 h 1022"/>
                <a:gd name="T22" fmla="*/ 623 w 2692"/>
                <a:gd name="T23" fmla="*/ 1011 h 1022"/>
                <a:gd name="T24" fmla="*/ 676 w 2692"/>
                <a:gd name="T25" fmla="*/ 1022 h 1022"/>
                <a:gd name="T26" fmla="*/ 729 w 2692"/>
                <a:gd name="T27" fmla="*/ 1011 h 1022"/>
                <a:gd name="T28" fmla="*/ 781 w 2692"/>
                <a:gd name="T29" fmla="*/ 1006 h 1022"/>
                <a:gd name="T30" fmla="*/ 834 w 2692"/>
                <a:gd name="T31" fmla="*/ 1010 h 1022"/>
                <a:gd name="T32" fmla="*/ 887 w 2692"/>
                <a:gd name="T33" fmla="*/ 1022 h 1022"/>
                <a:gd name="T34" fmla="*/ 940 w 2692"/>
                <a:gd name="T35" fmla="*/ 1010 h 1022"/>
                <a:gd name="T36" fmla="*/ 993 w 2692"/>
                <a:gd name="T37" fmla="*/ 1004 h 1022"/>
                <a:gd name="T38" fmla="*/ 1045 w 2692"/>
                <a:gd name="T39" fmla="*/ 1009 h 1022"/>
                <a:gd name="T40" fmla="*/ 1098 w 2692"/>
                <a:gd name="T41" fmla="*/ 1022 h 1022"/>
                <a:gd name="T42" fmla="*/ 1151 w 2692"/>
                <a:gd name="T43" fmla="*/ 1007 h 1022"/>
                <a:gd name="T44" fmla="*/ 1204 w 2692"/>
                <a:gd name="T45" fmla="*/ 1000 h 1022"/>
                <a:gd name="T46" fmla="*/ 1257 w 2692"/>
                <a:gd name="T47" fmla="*/ 1006 h 1022"/>
                <a:gd name="T48" fmla="*/ 1309 w 2692"/>
                <a:gd name="T49" fmla="*/ 1022 h 1022"/>
                <a:gd name="T50" fmla="*/ 1362 w 2692"/>
                <a:gd name="T51" fmla="*/ 1003 h 1022"/>
                <a:gd name="T52" fmla="*/ 1415 w 2692"/>
                <a:gd name="T53" fmla="*/ 992 h 1022"/>
                <a:gd name="T54" fmla="*/ 1468 w 2692"/>
                <a:gd name="T55" fmla="*/ 999 h 1022"/>
                <a:gd name="T56" fmla="*/ 1520 w 2692"/>
                <a:gd name="T57" fmla="*/ 1022 h 1022"/>
                <a:gd name="T58" fmla="*/ 1573 w 2692"/>
                <a:gd name="T59" fmla="*/ 992 h 1022"/>
                <a:gd name="T60" fmla="*/ 1626 w 2692"/>
                <a:gd name="T61" fmla="*/ 971 h 1022"/>
                <a:gd name="T62" fmla="*/ 1679 w 2692"/>
                <a:gd name="T63" fmla="*/ 978 h 1022"/>
                <a:gd name="T64" fmla="*/ 1732 w 2692"/>
                <a:gd name="T65" fmla="*/ 1022 h 1022"/>
                <a:gd name="T66" fmla="*/ 1784 w 2692"/>
                <a:gd name="T67" fmla="*/ 938 h 1022"/>
                <a:gd name="T68" fmla="*/ 1837 w 2692"/>
                <a:gd name="T69" fmla="*/ 805 h 1022"/>
                <a:gd name="T70" fmla="*/ 1890 w 2692"/>
                <a:gd name="T71" fmla="*/ 102 h 1022"/>
                <a:gd name="T72" fmla="*/ 1943 w 2692"/>
                <a:gd name="T73" fmla="*/ 1022 h 1022"/>
                <a:gd name="T74" fmla="*/ 1995 w 2692"/>
                <a:gd name="T75" fmla="*/ 920 h 1022"/>
                <a:gd name="T76" fmla="*/ 2048 w 2692"/>
                <a:gd name="T77" fmla="*/ 929 h 1022"/>
                <a:gd name="T78" fmla="*/ 2101 w 2692"/>
                <a:gd name="T79" fmla="*/ 973 h 1022"/>
                <a:gd name="T80" fmla="*/ 2154 w 2692"/>
                <a:gd name="T81" fmla="*/ 1022 h 1022"/>
                <a:gd name="T82" fmla="*/ 2207 w 2692"/>
                <a:gd name="T83" fmla="*/ 990 h 1022"/>
                <a:gd name="T84" fmla="*/ 2259 w 2692"/>
                <a:gd name="T85" fmla="*/ 983 h 1022"/>
                <a:gd name="T86" fmla="*/ 2312 w 2692"/>
                <a:gd name="T87" fmla="*/ 998 h 1022"/>
                <a:gd name="T88" fmla="*/ 2365 w 2692"/>
                <a:gd name="T89" fmla="*/ 1022 h 1022"/>
                <a:gd name="T90" fmla="*/ 2418 w 2692"/>
                <a:gd name="T91" fmla="*/ 1002 h 1022"/>
                <a:gd name="T92" fmla="*/ 2470 w 2692"/>
                <a:gd name="T93" fmla="*/ 996 h 1022"/>
                <a:gd name="T94" fmla="*/ 2523 w 2692"/>
                <a:gd name="T95" fmla="*/ 1005 h 1022"/>
                <a:gd name="T96" fmla="*/ 2576 w 2692"/>
                <a:gd name="T97" fmla="*/ 1022 h 1022"/>
                <a:gd name="T98" fmla="*/ 2629 w 2692"/>
                <a:gd name="T99" fmla="*/ 1007 h 1022"/>
                <a:gd name="T100" fmla="*/ 2682 w 2692"/>
                <a:gd name="T101" fmla="*/ 1002 h 10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692" h="1022">
                  <a:moveTo>
                    <a:pt x="0" y="1022"/>
                  </a:moveTo>
                  <a:lnTo>
                    <a:pt x="11" y="1008"/>
                  </a:lnTo>
                  <a:lnTo>
                    <a:pt x="21" y="1003"/>
                  </a:lnTo>
                  <a:lnTo>
                    <a:pt x="32" y="1009"/>
                  </a:lnTo>
                  <a:lnTo>
                    <a:pt x="42" y="1022"/>
                  </a:lnTo>
                  <a:lnTo>
                    <a:pt x="53" y="1009"/>
                  </a:lnTo>
                  <a:lnTo>
                    <a:pt x="64" y="1003"/>
                  </a:lnTo>
                  <a:lnTo>
                    <a:pt x="74" y="1009"/>
                  </a:lnTo>
                  <a:lnTo>
                    <a:pt x="85" y="1022"/>
                  </a:lnTo>
                  <a:lnTo>
                    <a:pt x="95" y="1009"/>
                  </a:lnTo>
                  <a:lnTo>
                    <a:pt x="106" y="1004"/>
                  </a:lnTo>
                  <a:lnTo>
                    <a:pt x="116" y="1009"/>
                  </a:lnTo>
                  <a:lnTo>
                    <a:pt x="127" y="1022"/>
                  </a:lnTo>
                  <a:lnTo>
                    <a:pt x="137" y="1010"/>
                  </a:lnTo>
                  <a:lnTo>
                    <a:pt x="148" y="1004"/>
                  </a:lnTo>
                  <a:lnTo>
                    <a:pt x="159" y="1010"/>
                  </a:lnTo>
                  <a:lnTo>
                    <a:pt x="169" y="1022"/>
                  </a:lnTo>
                  <a:lnTo>
                    <a:pt x="180" y="1010"/>
                  </a:lnTo>
                  <a:lnTo>
                    <a:pt x="190" y="1005"/>
                  </a:lnTo>
                  <a:lnTo>
                    <a:pt x="201" y="1010"/>
                  </a:lnTo>
                  <a:lnTo>
                    <a:pt x="211" y="1022"/>
                  </a:lnTo>
                  <a:lnTo>
                    <a:pt x="222" y="1010"/>
                  </a:lnTo>
                  <a:lnTo>
                    <a:pt x="232" y="1005"/>
                  </a:lnTo>
                  <a:lnTo>
                    <a:pt x="243" y="1010"/>
                  </a:lnTo>
                  <a:lnTo>
                    <a:pt x="254" y="1022"/>
                  </a:lnTo>
                  <a:lnTo>
                    <a:pt x="264" y="1010"/>
                  </a:lnTo>
                  <a:lnTo>
                    <a:pt x="275" y="1005"/>
                  </a:lnTo>
                  <a:lnTo>
                    <a:pt x="285" y="1010"/>
                  </a:lnTo>
                  <a:lnTo>
                    <a:pt x="296" y="1022"/>
                  </a:lnTo>
                  <a:lnTo>
                    <a:pt x="306" y="1010"/>
                  </a:lnTo>
                  <a:lnTo>
                    <a:pt x="317" y="1006"/>
                  </a:lnTo>
                  <a:lnTo>
                    <a:pt x="328" y="1010"/>
                  </a:lnTo>
                  <a:lnTo>
                    <a:pt x="338" y="1022"/>
                  </a:lnTo>
                  <a:lnTo>
                    <a:pt x="349" y="1010"/>
                  </a:lnTo>
                  <a:lnTo>
                    <a:pt x="359" y="1006"/>
                  </a:lnTo>
                  <a:lnTo>
                    <a:pt x="370" y="1011"/>
                  </a:lnTo>
                  <a:lnTo>
                    <a:pt x="380" y="1022"/>
                  </a:lnTo>
                  <a:lnTo>
                    <a:pt x="391" y="1011"/>
                  </a:lnTo>
                  <a:lnTo>
                    <a:pt x="401" y="1006"/>
                  </a:lnTo>
                  <a:lnTo>
                    <a:pt x="412" y="1011"/>
                  </a:lnTo>
                  <a:lnTo>
                    <a:pt x="423" y="1022"/>
                  </a:lnTo>
                  <a:lnTo>
                    <a:pt x="433" y="1011"/>
                  </a:lnTo>
                  <a:lnTo>
                    <a:pt x="444" y="1006"/>
                  </a:lnTo>
                  <a:lnTo>
                    <a:pt x="454" y="1011"/>
                  </a:lnTo>
                  <a:lnTo>
                    <a:pt x="465" y="1022"/>
                  </a:lnTo>
                  <a:lnTo>
                    <a:pt x="475" y="1011"/>
                  </a:lnTo>
                  <a:lnTo>
                    <a:pt x="486" y="1006"/>
                  </a:lnTo>
                  <a:lnTo>
                    <a:pt x="496" y="1011"/>
                  </a:lnTo>
                  <a:lnTo>
                    <a:pt x="507" y="1022"/>
                  </a:lnTo>
                  <a:lnTo>
                    <a:pt x="517" y="1011"/>
                  </a:lnTo>
                  <a:lnTo>
                    <a:pt x="528" y="1006"/>
                  </a:lnTo>
                  <a:lnTo>
                    <a:pt x="539" y="1011"/>
                  </a:lnTo>
                  <a:lnTo>
                    <a:pt x="549" y="1022"/>
                  </a:lnTo>
                  <a:lnTo>
                    <a:pt x="560" y="1011"/>
                  </a:lnTo>
                  <a:lnTo>
                    <a:pt x="570" y="1006"/>
                  </a:lnTo>
                  <a:lnTo>
                    <a:pt x="581" y="1011"/>
                  </a:lnTo>
                  <a:lnTo>
                    <a:pt x="591" y="1022"/>
                  </a:lnTo>
                  <a:lnTo>
                    <a:pt x="602" y="1011"/>
                  </a:lnTo>
                  <a:lnTo>
                    <a:pt x="612" y="1006"/>
                  </a:lnTo>
                  <a:lnTo>
                    <a:pt x="623" y="1011"/>
                  </a:lnTo>
                  <a:lnTo>
                    <a:pt x="634" y="1022"/>
                  </a:lnTo>
                  <a:lnTo>
                    <a:pt x="644" y="1011"/>
                  </a:lnTo>
                  <a:lnTo>
                    <a:pt x="655" y="1006"/>
                  </a:lnTo>
                  <a:lnTo>
                    <a:pt x="665" y="1011"/>
                  </a:lnTo>
                  <a:lnTo>
                    <a:pt x="676" y="1022"/>
                  </a:lnTo>
                  <a:lnTo>
                    <a:pt x="686" y="1011"/>
                  </a:lnTo>
                  <a:lnTo>
                    <a:pt x="697" y="1006"/>
                  </a:lnTo>
                  <a:lnTo>
                    <a:pt x="708" y="1011"/>
                  </a:lnTo>
                  <a:lnTo>
                    <a:pt x="718" y="1022"/>
                  </a:lnTo>
                  <a:lnTo>
                    <a:pt x="729" y="1011"/>
                  </a:lnTo>
                  <a:lnTo>
                    <a:pt x="739" y="1006"/>
                  </a:lnTo>
                  <a:lnTo>
                    <a:pt x="750" y="1010"/>
                  </a:lnTo>
                  <a:lnTo>
                    <a:pt x="760" y="1022"/>
                  </a:lnTo>
                  <a:lnTo>
                    <a:pt x="771" y="1010"/>
                  </a:lnTo>
                  <a:lnTo>
                    <a:pt x="781" y="1006"/>
                  </a:lnTo>
                  <a:lnTo>
                    <a:pt x="792" y="1010"/>
                  </a:lnTo>
                  <a:lnTo>
                    <a:pt x="803" y="1022"/>
                  </a:lnTo>
                  <a:lnTo>
                    <a:pt x="813" y="1010"/>
                  </a:lnTo>
                  <a:lnTo>
                    <a:pt x="824" y="1005"/>
                  </a:lnTo>
                  <a:lnTo>
                    <a:pt x="834" y="1010"/>
                  </a:lnTo>
                  <a:lnTo>
                    <a:pt x="845" y="1022"/>
                  </a:lnTo>
                  <a:lnTo>
                    <a:pt x="855" y="1010"/>
                  </a:lnTo>
                  <a:lnTo>
                    <a:pt x="866" y="1005"/>
                  </a:lnTo>
                  <a:lnTo>
                    <a:pt x="876" y="1010"/>
                  </a:lnTo>
                  <a:lnTo>
                    <a:pt x="887" y="1022"/>
                  </a:lnTo>
                  <a:lnTo>
                    <a:pt x="898" y="1010"/>
                  </a:lnTo>
                  <a:lnTo>
                    <a:pt x="908" y="1005"/>
                  </a:lnTo>
                  <a:lnTo>
                    <a:pt x="919" y="1010"/>
                  </a:lnTo>
                  <a:lnTo>
                    <a:pt x="929" y="1022"/>
                  </a:lnTo>
                  <a:lnTo>
                    <a:pt x="940" y="1010"/>
                  </a:lnTo>
                  <a:lnTo>
                    <a:pt x="950" y="1004"/>
                  </a:lnTo>
                  <a:lnTo>
                    <a:pt x="961" y="1010"/>
                  </a:lnTo>
                  <a:lnTo>
                    <a:pt x="971" y="1022"/>
                  </a:lnTo>
                  <a:lnTo>
                    <a:pt x="982" y="1009"/>
                  </a:lnTo>
                  <a:lnTo>
                    <a:pt x="993" y="1004"/>
                  </a:lnTo>
                  <a:lnTo>
                    <a:pt x="1003" y="1009"/>
                  </a:lnTo>
                  <a:lnTo>
                    <a:pt x="1014" y="1022"/>
                  </a:lnTo>
                  <a:lnTo>
                    <a:pt x="1024" y="1009"/>
                  </a:lnTo>
                  <a:lnTo>
                    <a:pt x="1035" y="1003"/>
                  </a:lnTo>
                  <a:lnTo>
                    <a:pt x="1045" y="1009"/>
                  </a:lnTo>
                  <a:lnTo>
                    <a:pt x="1056" y="1022"/>
                  </a:lnTo>
                  <a:lnTo>
                    <a:pt x="1066" y="1009"/>
                  </a:lnTo>
                  <a:lnTo>
                    <a:pt x="1077" y="1003"/>
                  </a:lnTo>
                  <a:lnTo>
                    <a:pt x="1088" y="1008"/>
                  </a:lnTo>
                  <a:lnTo>
                    <a:pt x="1098" y="1022"/>
                  </a:lnTo>
                  <a:lnTo>
                    <a:pt x="1109" y="1008"/>
                  </a:lnTo>
                  <a:lnTo>
                    <a:pt x="1119" y="1002"/>
                  </a:lnTo>
                  <a:lnTo>
                    <a:pt x="1130" y="1008"/>
                  </a:lnTo>
                  <a:lnTo>
                    <a:pt x="1140" y="1022"/>
                  </a:lnTo>
                  <a:lnTo>
                    <a:pt x="1151" y="1007"/>
                  </a:lnTo>
                  <a:lnTo>
                    <a:pt x="1161" y="1001"/>
                  </a:lnTo>
                  <a:lnTo>
                    <a:pt x="1172" y="1007"/>
                  </a:lnTo>
                  <a:lnTo>
                    <a:pt x="1183" y="1022"/>
                  </a:lnTo>
                  <a:lnTo>
                    <a:pt x="1193" y="1007"/>
                  </a:lnTo>
                  <a:lnTo>
                    <a:pt x="1204" y="1000"/>
                  </a:lnTo>
                  <a:lnTo>
                    <a:pt x="1214" y="1006"/>
                  </a:lnTo>
                  <a:lnTo>
                    <a:pt x="1225" y="1022"/>
                  </a:lnTo>
                  <a:lnTo>
                    <a:pt x="1235" y="1006"/>
                  </a:lnTo>
                  <a:lnTo>
                    <a:pt x="1246" y="999"/>
                  </a:lnTo>
                  <a:lnTo>
                    <a:pt x="1257" y="1006"/>
                  </a:lnTo>
                  <a:lnTo>
                    <a:pt x="1267" y="1022"/>
                  </a:lnTo>
                  <a:lnTo>
                    <a:pt x="1278" y="1005"/>
                  </a:lnTo>
                  <a:lnTo>
                    <a:pt x="1288" y="998"/>
                  </a:lnTo>
                  <a:lnTo>
                    <a:pt x="1299" y="1005"/>
                  </a:lnTo>
                  <a:lnTo>
                    <a:pt x="1309" y="1022"/>
                  </a:lnTo>
                  <a:lnTo>
                    <a:pt x="1320" y="1004"/>
                  </a:lnTo>
                  <a:lnTo>
                    <a:pt x="1330" y="996"/>
                  </a:lnTo>
                  <a:lnTo>
                    <a:pt x="1341" y="1003"/>
                  </a:lnTo>
                  <a:lnTo>
                    <a:pt x="1352" y="1022"/>
                  </a:lnTo>
                  <a:lnTo>
                    <a:pt x="1362" y="1003"/>
                  </a:lnTo>
                  <a:lnTo>
                    <a:pt x="1373" y="994"/>
                  </a:lnTo>
                  <a:lnTo>
                    <a:pt x="1383" y="1002"/>
                  </a:lnTo>
                  <a:lnTo>
                    <a:pt x="1394" y="1022"/>
                  </a:lnTo>
                  <a:lnTo>
                    <a:pt x="1404" y="1002"/>
                  </a:lnTo>
                  <a:lnTo>
                    <a:pt x="1415" y="992"/>
                  </a:lnTo>
                  <a:lnTo>
                    <a:pt x="1425" y="1001"/>
                  </a:lnTo>
                  <a:lnTo>
                    <a:pt x="1436" y="1022"/>
                  </a:lnTo>
                  <a:lnTo>
                    <a:pt x="1446" y="1000"/>
                  </a:lnTo>
                  <a:lnTo>
                    <a:pt x="1457" y="990"/>
                  </a:lnTo>
                  <a:lnTo>
                    <a:pt x="1468" y="999"/>
                  </a:lnTo>
                  <a:lnTo>
                    <a:pt x="1478" y="1022"/>
                  </a:lnTo>
                  <a:lnTo>
                    <a:pt x="1489" y="998"/>
                  </a:lnTo>
                  <a:lnTo>
                    <a:pt x="1499" y="987"/>
                  </a:lnTo>
                  <a:lnTo>
                    <a:pt x="1510" y="996"/>
                  </a:lnTo>
                  <a:lnTo>
                    <a:pt x="1520" y="1022"/>
                  </a:lnTo>
                  <a:lnTo>
                    <a:pt x="1531" y="995"/>
                  </a:lnTo>
                  <a:lnTo>
                    <a:pt x="1541" y="983"/>
                  </a:lnTo>
                  <a:lnTo>
                    <a:pt x="1552" y="994"/>
                  </a:lnTo>
                  <a:lnTo>
                    <a:pt x="1563" y="1022"/>
                  </a:lnTo>
                  <a:lnTo>
                    <a:pt x="1573" y="992"/>
                  </a:lnTo>
                  <a:lnTo>
                    <a:pt x="1584" y="978"/>
                  </a:lnTo>
                  <a:lnTo>
                    <a:pt x="1594" y="990"/>
                  </a:lnTo>
                  <a:lnTo>
                    <a:pt x="1605" y="1022"/>
                  </a:lnTo>
                  <a:lnTo>
                    <a:pt x="1615" y="987"/>
                  </a:lnTo>
                  <a:lnTo>
                    <a:pt x="1626" y="971"/>
                  </a:lnTo>
                  <a:lnTo>
                    <a:pt x="1637" y="985"/>
                  </a:lnTo>
                  <a:lnTo>
                    <a:pt x="1647" y="1022"/>
                  </a:lnTo>
                  <a:lnTo>
                    <a:pt x="1658" y="982"/>
                  </a:lnTo>
                  <a:lnTo>
                    <a:pt x="1668" y="962"/>
                  </a:lnTo>
                  <a:lnTo>
                    <a:pt x="1679" y="978"/>
                  </a:lnTo>
                  <a:lnTo>
                    <a:pt x="1689" y="1022"/>
                  </a:lnTo>
                  <a:lnTo>
                    <a:pt x="1700" y="973"/>
                  </a:lnTo>
                  <a:lnTo>
                    <a:pt x="1710" y="949"/>
                  </a:lnTo>
                  <a:lnTo>
                    <a:pt x="1721" y="968"/>
                  </a:lnTo>
                  <a:lnTo>
                    <a:pt x="1732" y="1022"/>
                  </a:lnTo>
                  <a:lnTo>
                    <a:pt x="1742" y="961"/>
                  </a:lnTo>
                  <a:lnTo>
                    <a:pt x="1753" y="929"/>
                  </a:lnTo>
                  <a:lnTo>
                    <a:pt x="1763" y="951"/>
                  </a:lnTo>
                  <a:lnTo>
                    <a:pt x="1774" y="1022"/>
                  </a:lnTo>
                  <a:lnTo>
                    <a:pt x="1784" y="938"/>
                  </a:lnTo>
                  <a:lnTo>
                    <a:pt x="1795" y="892"/>
                  </a:lnTo>
                  <a:lnTo>
                    <a:pt x="1805" y="920"/>
                  </a:lnTo>
                  <a:lnTo>
                    <a:pt x="1816" y="1022"/>
                  </a:lnTo>
                  <a:lnTo>
                    <a:pt x="1827" y="891"/>
                  </a:lnTo>
                  <a:lnTo>
                    <a:pt x="1837" y="805"/>
                  </a:lnTo>
                  <a:lnTo>
                    <a:pt x="1848" y="838"/>
                  </a:lnTo>
                  <a:lnTo>
                    <a:pt x="1858" y="1022"/>
                  </a:lnTo>
                  <a:lnTo>
                    <a:pt x="1869" y="715"/>
                  </a:lnTo>
                  <a:lnTo>
                    <a:pt x="1879" y="371"/>
                  </a:lnTo>
                  <a:lnTo>
                    <a:pt x="1890" y="102"/>
                  </a:lnTo>
                  <a:lnTo>
                    <a:pt x="1900" y="0"/>
                  </a:lnTo>
                  <a:lnTo>
                    <a:pt x="1911" y="102"/>
                  </a:lnTo>
                  <a:lnTo>
                    <a:pt x="1921" y="371"/>
                  </a:lnTo>
                  <a:lnTo>
                    <a:pt x="1932" y="715"/>
                  </a:lnTo>
                  <a:lnTo>
                    <a:pt x="1943" y="1022"/>
                  </a:lnTo>
                  <a:lnTo>
                    <a:pt x="1953" y="838"/>
                  </a:lnTo>
                  <a:lnTo>
                    <a:pt x="1964" y="805"/>
                  </a:lnTo>
                  <a:lnTo>
                    <a:pt x="1974" y="891"/>
                  </a:lnTo>
                  <a:lnTo>
                    <a:pt x="1985" y="1022"/>
                  </a:lnTo>
                  <a:lnTo>
                    <a:pt x="1995" y="920"/>
                  </a:lnTo>
                  <a:lnTo>
                    <a:pt x="2006" y="892"/>
                  </a:lnTo>
                  <a:lnTo>
                    <a:pt x="2017" y="938"/>
                  </a:lnTo>
                  <a:lnTo>
                    <a:pt x="2027" y="1022"/>
                  </a:lnTo>
                  <a:lnTo>
                    <a:pt x="2038" y="951"/>
                  </a:lnTo>
                  <a:lnTo>
                    <a:pt x="2048" y="929"/>
                  </a:lnTo>
                  <a:lnTo>
                    <a:pt x="2059" y="961"/>
                  </a:lnTo>
                  <a:lnTo>
                    <a:pt x="2069" y="1022"/>
                  </a:lnTo>
                  <a:lnTo>
                    <a:pt x="2080" y="968"/>
                  </a:lnTo>
                  <a:lnTo>
                    <a:pt x="2090" y="949"/>
                  </a:lnTo>
                  <a:lnTo>
                    <a:pt x="2101" y="973"/>
                  </a:lnTo>
                  <a:lnTo>
                    <a:pt x="2112" y="1022"/>
                  </a:lnTo>
                  <a:lnTo>
                    <a:pt x="2122" y="978"/>
                  </a:lnTo>
                  <a:lnTo>
                    <a:pt x="2133" y="962"/>
                  </a:lnTo>
                  <a:lnTo>
                    <a:pt x="2143" y="982"/>
                  </a:lnTo>
                  <a:lnTo>
                    <a:pt x="2154" y="1022"/>
                  </a:lnTo>
                  <a:lnTo>
                    <a:pt x="2164" y="985"/>
                  </a:lnTo>
                  <a:lnTo>
                    <a:pt x="2175" y="971"/>
                  </a:lnTo>
                  <a:lnTo>
                    <a:pt x="2186" y="987"/>
                  </a:lnTo>
                  <a:lnTo>
                    <a:pt x="2196" y="1022"/>
                  </a:lnTo>
                  <a:lnTo>
                    <a:pt x="2207" y="990"/>
                  </a:lnTo>
                  <a:lnTo>
                    <a:pt x="2217" y="978"/>
                  </a:lnTo>
                  <a:lnTo>
                    <a:pt x="2228" y="992"/>
                  </a:lnTo>
                  <a:lnTo>
                    <a:pt x="2238" y="1022"/>
                  </a:lnTo>
                  <a:lnTo>
                    <a:pt x="2249" y="994"/>
                  </a:lnTo>
                  <a:lnTo>
                    <a:pt x="2259" y="983"/>
                  </a:lnTo>
                  <a:lnTo>
                    <a:pt x="2270" y="995"/>
                  </a:lnTo>
                  <a:lnTo>
                    <a:pt x="2280" y="1022"/>
                  </a:lnTo>
                  <a:lnTo>
                    <a:pt x="2291" y="996"/>
                  </a:lnTo>
                  <a:lnTo>
                    <a:pt x="2302" y="987"/>
                  </a:lnTo>
                  <a:lnTo>
                    <a:pt x="2312" y="998"/>
                  </a:lnTo>
                  <a:lnTo>
                    <a:pt x="2323" y="1022"/>
                  </a:lnTo>
                  <a:lnTo>
                    <a:pt x="2333" y="999"/>
                  </a:lnTo>
                  <a:lnTo>
                    <a:pt x="2344" y="990"/>
                  </a:lnTo>
                  <a:lnTo>
                    <a:pt x="2354" y="1000"/>
                  </a:lnTo>
                  <a:lnTo>
                    <a:pt x="2365" y="1022"/>
                  </a:lnTo>
                  <a:lnTo>
                    <a:pt x="2375" y="1001"/>
                  </a:lnTo>
                  <a:lnTo>
                    <a:pt x="2386" y="992"/>
                  </a:lnTo>
                  <a:lnTo>
                    <a:pt x="2397" y="1002"/>
                  </a:lnTo>
                  <a:lnTo>
                    <a:pt x="2407" y="1022"/>
                  </a:lnTo>
                  <a:lnTo>
                    <a:pt x="2418" y="1002"/>
                  </a:lnTo>
                  <a:lnTo>
                    <a:pt x="2428" y="994"/>
                  </a:lnTo>
                  <a:lnTo>
                    <a:pt x="2439" y="1003"/>
                  </a:lnTo>
                  <a:lnTo>
                    <a:pt x="2449" y="1022"/>
                  </a:lnTo>
                  <a:lnTo>
                    <a:pt x="2460" y="1003"/>
                  </a:lnTo>
                  <a:lnTo>
                    <a:pt x="2470" y="996"/>
                  </a:lnTo>
                  <a:lnTo>
                    <a:pt x="2481" y="1004"/>
                  </a:lnTo>
                  <a:lnTo>
                    <a:pt x="2492" y="1022"/>
                  </a:lnTo>
                  <a:lnTo>
                    <a:pt x="2502" y="1005"/>
                  </a:lnTo>
                  <a:lnTo>
                    <a:pt x="2513" y="998"/>
                  </a:lnTo>
                  <a:lnTo>
                    <a:pt x="2523" y="1005"/>
                  </a:lnTo>
                  <a:lnTo>
                    <a:pt x="2534" y="1022"/>
                  </a:lnTo>
                  <a:lnTo>
                    <a:pt x="2544" y="1006"/>
                  </a:lnTo>
                  <a:lnTo>
                    <a:pt x="2555" y="999"/>
                  </a:lnTo>
                  <a:lnTo>
                    <a:pt x="2566" y="1006"/>
                  </a:lnTo>
                  <a:lnTo>
                    <a:pt x="2576" y="1022"/>
                  </a:lnTo>
                  <a:lnTo>
                    <a:pt x="2587" y="1006"/>
                  </a:lnTo>
                  <a:lnTo>
                    <a:pt x="2597" y="1000"/>
                  </a:lnTo>
                  <a:lnTo>
                    <a:pt x="2608" y="1007"/>
                  </a:lnTo>
                  <a:lnTo>
                    <a:pt x="2618" y="1022"/>
                  </a:lnTo>
                  <a:lnTo>
                    <a:pt x="2629" y="1007"/>
                  </a:lnTo>
                  <a:lnTo>
                    <a:pt x="2639" y="1001"/>
                  </a:lnTo>
                  <a:lnTo>
                    <a:pt x="2650" y="1007"/>
                  </a:lnTo>
                  <a:lnTo>
                    <a:pt x="2661" y="1022"/>
                  </a:lnTo>
                  <a:lnTo>
                    <a:pt x="2671" y="1008"/>
                  </a:lnTo>
                  <a:lnTo>
                    <a:pt x="2682" y="1002"/>
                  </a:lnTo>
                  <a:lnTo>
                    <a:pt x="2692" y="1008"/>
                  </a:lnTo>
                </a:path>
              </a:pathLst>
            </a:custGeom>
            <a:noFill/>
            <a:ln w="3175" cap="flat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84" name="Freeform 236"/>
            <p:cNvSpPr>
              <a:spLocks/>
            </p:cNvSpPr>
            <p:nvPr/>
          </p:nvSpPr>
          <p:spPr bwMode="auto">
            <a:xfrm>
              <a:off x="5470826" y="3826346"/>
              <a:ext cx="2672064" cy="1007398"/>
            </a:xfrm>
            <a:custGeom>
              <a:avLst/>
              <a:gdLst>
                <a:gd name="T0" fmla="*/ 42 w 2692"/>
                <a:gd name="T1" fmla="*/ 1022 h 1022"/>
                <a:gd name="T2" fmla="*/ 95 w 2692"/>
                <a:gd name="T3" fmla="*/ 1009 h 1022"/>
                <a:gd name="T4" fmla="*/ 148 w 2692"/>
                <a:gd name="T5" fmla="*/ 1004 h 1022"/>
                <a:gd name="T6" fmla="*/ 201 w 2692"/>
                <a:gd name="T7" fmla="*/ 1010 h 1022"/>
                <a:gd name="T8" fmla="*/ 254 w 2692"/>
                <a:gd name="T9" fmla="*/ 1022 h 1022"/>
                <a:gd name="T10" fmla="*/ 306 w 2692"/>
                <a:gd name="T11" fmla="*/ 1010 h 1022"/>
                <a:gd name="T12" fmla="*/ 359 w 2692"/>
                <a:gd name="T13" fmla="*/ 1006 h 1022"/>
                <a:gd name="T14" fmla="*/ 412 w 2692"/>
                <a:gd name="T15" fmla="*/ 1011 h 1022"/>
                <a:gd name="T16" fmla="*/ 465 w 2692"/>
                <a:gd name="T17" fmla="*/ 1022 h 1022"/>
                <a:gd name="T18" fmla="*/ 517 w 2692"/>
                <a:gd name="T19" fmla="*/ 1011 h 1022"/>
                <a:gd name="T20" fmla="*/ 570 w 2692"/>
                <a:gd name="T21" fmla="*/ 1006 h 1022"/>
                <a:gd name="T22" fmla="*/ 623 w 2692"/>
                <a:gd name="T23" fmla="*/ 1011 h 1022"/>
                <a:gd name="T24" fmla="*/ 676 w 2692"/>
                <a:gd name="T25" fmla="*/ 1022 h 1022"/>
                <a:gd name="T26" fmla="*/ 729 w 2692"/>
                <a:gd name="T27" fmla="*/ 1011 h 1022"/>
                <a:gd name="T28" fmla="*/ 781 w 2692"/>
                <a:gd name="T29" fmla="*/ 1006 h 1022"/>
                <a:gd name="T30" fmla="*/ 834 w 2692"/>
                <a:gd name="T31" fmla="*/ 1010 h 1022"/>
                <a:gd name="T32" fmla="*/ 887 w 2692"/>
                <a:gd name="T33" fmla="*/ 1022 h 1022"/>
                <a:gd name="T34" fmla="*/ 940 w 2692"/>
                <a:gd name="T35" fmla="*/ 1010 h 1022"/>
                <a:gd name="T36" fmla="*/ 993 w 2692"/>
                <a:gd name="T37" fmla="*/ 1004 h 1022"/>
                <a:gd name="T38" fmla="*/ 1045 w 2692"/>
                <a:gd name="T39" fmla="*/ 1009 h 1022"/>
                <a:gd name="T40" fmla="*/ 1098 w 2692"/>
                <a:gd name="T41" fmla="*/ 1022 h 1022"/>
                <a:gd name="T42" fmla="*/ 1151 w 2692"/>
                <a:gd name="T43" fmla="*/ 1008 h 1022"/>
                <a:gd name="T44" fmla="*/ 1204 w 2692"/>
                <a:gd name="T45" fmla="*/ 1001 h 1022"/>
                <a:gd name="T46" fmla="*/ 1257 w 2692"/>
                <a:gd name="T47" fmla="*/ 1006 h 1022"/>
                <a:gd name="T48" fmla="*/ 1309 w 2692"/>
                <a:gd name="T49" fmla="*/ 1022 h 1022"/>
                <a:gd name="T50" fmla="*/ 1362 w 2692"/>
                <a:gd name="T51" fmla="*/ 1004 h 1022"/>
                <a:gd name="T52" fmla="*/ 1415 w 2692"/>
                <a:gd name="T53" fmla="*/ 994 h 1022"/>
                <a:gd name="T54" fmla="*/ 1468 w 2692"/>
                <a:gd name="T55" fmla="*/ 1001 h 1022"/>
                <a:gd name="T56" fmla="*/ 1520 w 2692"/>
                <a:gd name="T57" fmla="*/ 1022 h 1022"/>
                <a:gd name="T58" fmla="*/ 1573 w 2692"/>
                <a:gd name="T59" fmla="*/ 995 h 1022"/>
                <a:gd name="T60" fmla="*/ 1626 w 2692"/>
                <a:gd name="T61" fmla="*/ 978 h 1022"/>
                <a:gd name="T62" fmla="*/ 1679 w 2692"/>
                <a:gd name="T63" fmla="*/ 985 h 1022"/>
                <a:gd name="T64" fmla="*/ 1732 w 2692"/>
                <a:gd name="T65" fmla="*/ 1022 h 1022"/>
                <a:gd name="T66" fmla="*/ 1784 w 2692"/>
                <a:gd name="T67" fmla="*/ 961 h 1022"/>
                <a:gd name="T68" fmla="*/ 1837 w 2692"/>
                <a:gd name="T69" fmla="*/ 892 h 1022"/>
                <a:gd name="T70" fmla="*/ 1890 w 2692"/>
                <a:gd name="T71" fmla="*/ 838 h 1022"/>
                <a:gd name="T72" fmla="*/ 1943 w 2692"/>
                <a:gd name="T73" fmla="*/ 0 h 1022"/>
                <a:gd name="T74" fmla="*/ 1995 w 2692"/>
                <a:gd name="T75" fmla="*/ 838 h 1022"/>
                <a:gd name="T76" fmla="*/ 2048 w 2692"/>
                <a:gd name="T77" fmla="*/ 892 h 1022"/>
                <a:gd name="T78" fmla="*/ 2101 w 2692"/>
                <a:gd name="T79" fmla="*/ 961 h 1022"/>
                <a:gd name="T80" fmla="*/ 2154 w 2692"/>
                <a:gd name="T81" fmla="*/ 1022 h 1022"/>
                <a:gd name="T82" fmla="*/ 2207 w 2692"/>
                <a:gd name="T83" fmla="*/ 985 h 1022"/>
                <a:gd name="T84" fmla="*/ 2259 w 2692"/>
                <a:gd name="T85" fmla="*/ 978 h 1022"/>
                <a:gd name="T86" fmla="*/ 2312 w 2692"/>
                <a:gd name="T87" fmla="*/ 995 h 1022"/>
                <a:gd name="T88" fmla="*/ 2365 w 2692"/>
                <a:gd name="T89" fmla="*/ 1022 h 1022"/>
                <a:gd name="T90" fmla="*/ 2418 w 2692"/>
                <a:gd name="T91" fmla="*/ 1001 h 1022"/>
                <a:gd name="T92" fmla="*/ 2470 w 2692"/>
                <a:gd name="T93" fmla="*/ 994 h 1022"/>
                <a:gd name="T94" fmla="*/ 2523 w 2692"/>
                <a:gd name="T95" fmla="*/ 1004 h 1022"/>
                <a:gd name="T96" fmla="*/ 2576 w 2692"/>
                <a:gd name="T97" fmla="*/ 1022 h 1022"/>
                <a:gd name="T98" fmla="*/ 2629 w 2692"/>
                <a:gd name="T99" fmla="*/ 1006 h 1022"/>
                <a:gd name="T100" fmla="*/ 2682 w 2692"/>
                <a:gd name="T101" fmla="*/ 1001 h 10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692" h="1022">
                  <a:moveTo>
                    <a:pt x="0" y="1022"/>
                  </a:moveTo>
                  <a:lnTo>
                    <a:pt x="11" y="1008"/>
                  </a:lnTo>
                  <a:lnTo>
                    <a:pt x="21" y="1002"/>
                  </a:lnTo>
                  <a:lnTo>
                    <a:pt x="32" y="1008"/>
                  </a:lnTo>
                  <a:lnTo>
                    <a:pt x="42" y="1022"/>
                  </a:lnTo>
                  <a:lnTo>
                    <a:pt x="53" y="1008"/>
                  </a:lnTo>
                  <a:lnTo>
                    <a:pt x="64" y="1003"/>
                  </a:lnTo>
                  <a:lnTo>
                    <a:pt x="74" y="1009"/>
                  </a:lnTo>
                  <a:lnTo>
                    <a:pt x="85" y="1022"/>
                  </a:lnTo>
                  <a:lnTo>
                    <a:pt x="95" y="1009"/>
                  </a:lnTo>
                  <a:lnTo>
                    <a:pt x="106" y="1003"/>
                  </a:lnTo>
                  <a:lnTo>
                    <a:pt x="116" y="1009"/>
                  </a:lnTo>
                  <a:lnTo>
                    <a:pt x="127" y="1022"/>
                  </a:lnTo>
                  <a:lnTo>
                    <a:pt x="137" y="1009"/>
                  </a:lnTo>
                  <a:lnTo>
                    <a:pt x="148" y="1004"/>
                  </a:lnTo>
                  <a:lnTo>
                    <a:pt x="159" y="1009"/>
                  </a:lnTo>
                  <a:lnTo>
                    <a:pt x="169" y="1022"/>
                  </a:lnTo>
                  <a:lnTo>
                    <a:pt x="180" y="1010"/>
                  </a:lnTo>
                  <a:lnTo>
                    <a:pt x="190" y="1004"/>
                  </a:lnTo>
                  <a:lnTo>
                    <a:pt x="201" y="1010"/>
                  </a:lnTo>
                  <a:lnTo>
                    <a:pt x="211" y="1022"/>
                  </a:lnTo>
                  <a:lnTo>
                    <a:pt x="222" y="1010"/>
                  </a:lnTo>
                  <a:lnTo>
                    <a:pt x="232" y="1005"/>
                  </a:lnTo>
                  <a:lnTo>
                    <a:pt x="243" y="1010"/>
                  </a:lnTo>
                  <a:lnTo>
                    <a:pt x="254" y="1022"/>
                  </a:lnTo>
                  <a:lnTo>
                    <a:pt x="264" y="1010"/>
                  </a:lnTo>
                  <a:lnTo>
                    <a:pt x="275" y="1005"/>
                  </a:lnTo>
                  <a:lnTo>
                    <a:pt x="285" y="1010"/>
                  </a:lnTo>
                  <a:lnTo>
                    <a:pt x="296" y="1022"/>
                  </a:lnTo>
                  <a:lnTo>
                    <a:pt x="306" y="1010"/>
                  </a:lnTo>
                  <a:lnTo>
                    <a:pt x="317" y="1005"/>
                  </a:lnTo>
                  <a:lnTo>
                    <a:pt x="328" y="1010"/>
                  </a:lnTo>
                  <a:lnTo>
                    <a:pt x="338" y="1022"/>
                  </a:lnTo>
                  <a:lnTo>
                    <a:pt x="349" y="1010"/>
                  </a:lnTo>
                  <a:lnTo>
                    <a:pt x="359" y="1006"/>
                  </a:lnTo>
                  <a:lnTo>
                    <a:pt x="370" y="1010"/>
                  </a:lnTo>
                  <a:lnTo>
                    <a:pt x="380" y="1022"/>
                  </a:lnTo>
                  <a:lnTo>
                    <a:pt x="391" y="1010"/>
                  </a:lnTo>
                  <a:lnTo>
                    <a:pt x="401" y="1006"/>
                  </a:lnTo>
                  <a:lnTo>
                    <a:pt x="412" y="1011"/>
                  </a:lnTo>
                  <a:lnTo>
                    <a:pt x="423" y="1022"/>
                  </a:lnTo>
                  <a:lnTo>
                    <a:pt x="433" y="1011"/>
                  </a:lnTo>
                  <a:lnTo>
                    <a:pt x="444" y="1006"/>
                  </a:lnTo>
                  <a:lnTo>
                    <a:pt x="454" y="1011"/>
                  </a:lnTo>
                  <a:lnTo>
                    <a:pt x="465" y="1022"/>
                  </a:lnTo>
                  <a:lnTo>
                    <a:pt x="475" y="1011"/>
                  </a:lnTo>
                  <a:lnTo>
                    <a:pt x="486" y="1006"/>
                  </a:lnTo>
                  <a:lnTo>
                    <a:pt x="496" y="1011"/>
                  </a:lnTo>
                  <a:lnTo>
                    <a:pt x="507" y="1022"/>
                  </a:lnTo>
                  <a:lnTo>
                    <a:pt x="517" y="1011"/>
                  </a:lnTo>
                  <a:lnTo>
                    <a:pt x="528" y="1006"/>
                  </a:lnTo>
                  <a:lnTo>
                    <a:pt x="539" y="1011"/>
                  </a:lnTo>
                  <a:lnTo>
                    <a:pt x="549" y="1022"/>
                  </a:lnTo>
                  <a:lnTo>
                    <a:pt x="560" y="1011"/>
                  </a:lnTo>
                  <a:lnTo>
                    <a:pt x="570" y="1006"/>
                  </a:lnTo>
                  <a:lnTo>
                    <a:pt x="581" y="1011"/>
                  </a:lnTo>
                  <a:lnTo>
                    <a:pt x="591" y="1022"/>
                  </a:lnTo>
                  <a:lnTo>
                    <a:pt x="602" y="1011"/>
                  </a:lnTo>
                  <a:lnTo>
                    <a:pt x="612" y="1006"/>
                  </a:lnTo>
                  <a:lnTo>
                    <a:pt x="623" y="1011"/>
                  </a:lnTo>
                  <a:lnTo>
                    <a:pt x="634" y="1022"/>
                  </a:lnTo>
                  <a:lnTo>
                    <a:pt x="644" y="1011"/>
                  </a:lnTo>
                  <a:lnTo>
                    <a:pt x="655" y="1006"/>
                  </a:lnTo>
                  <a:lnTo>
                    <a:pt x="665" y="1011"/>
                  </a:lnTo>
                  <a:lnTo>
                    <a:pt x="676" y="1022"/>
                  </a:lnTo>
                  <a:lnTo>
                    <a:pt x="686" y="1011"/>
                  </a:lnTo>
                  <a:lnTo>
                    <a:pt x="697" y="1006"/>
                  </a:lnTo>
                  <a:lnTo>
                    <a:pt x="708" y="1011"/>
                  </a:lnTo>
                  <a:lnTo>
                    <a:pt x="718" y="1022"/>
                  </a:lnTo>
                  <a:lnTo>
                    <a:pt x="729" y="1011"/>
                  </a:lnTo>
                  <a:lnTo>
                    <a:pt x="739" y="1006"/>
                  </a:lnTo>
                  <a:lnTo>
                    <a:pt x="750" y="1011"/>
                  </a:lnTo>
                  <a:lnTo>
                    <a:pt x="760" y="1022"/>
                  </a:lnTo>
                  <a:lnTo>
                    <a:pt x="771" y="1011"/>
                  </a:lnTo>
                  <a:lnTo>
                    <a:pt x="781" y="1006"/>
                  </a:lnTo>
                  <a:lnTo>
                    <a:pt x="792" y="1010"/>
                  </a:lnTo>
                  <a:lnTo>
                    <a:pt x="803" y="1022"/>
                  </a:lnTo>
                  <a:lnTo>
                    <a:pt x="813" y="1010"/>
                  </a:lnTo>
                  <a:lnTo>
                    <a:pt x="824" y="1006"/>
                  </a:lnTo>
                  <a:lnTo>
                    <a:pt x="834" y="1010"/>
                  </a:lnTo>
                  <a:lnTo>
                    <a:pt x="845" y="1022"/>
                  </a:lnTo>
                  <a:lnTo>
                    <a:pt x="855" y="1010"/>
                  </a:lnTo>
                  <a:lnTo>
                    <a:pt x="866" y="1005"/>
                  </a:lnTo>
                  <a:lnTo>
                    <a:pt x="876" y="1010"/>
                  </a:lnTo>
                  <a:lnTo>
                    <a:pt x="887" y="1022"/>
                  </a:lnTo>
                  <a:lnTo>
                    <a:pt x="898" y="1010"/>
                  </a:lnTo>
                  <a:lnTo>
                    <a:pt x="908" y="1005"/>
                  </a:lnTo>
                  <a:lnTo>
                    <a:pt x="919" y="1010"/>
                  </a:lnTo>
                  <a:lnTo>
                    <a:pt x="929" y="1022"/>
                  </a:lnTo>
                  <a:lnTo>
                    <a:pt x="940" y="1010"/>
                  </a:lnTo>
                  <a:lnTo>
                    <a:pt x="950" y="1005"/>
                  </a:lnTo>
                  <a:lnTo>
                    <a:pt x="961" y="1010"/>
                  </a:lnTo>
                  <a:lnTo>
                    <a:pt x="971" y="1022"/>
                  </a:lnTo>
                  <a:lnTo>
                    <a:pt x="982" y="1010"/>
                  </a:lnTo>
                  <a:lnTo>
                    <a:pt x="993" y="1004"/>
                  </a:lnTo>
                  <a:lnTo>
                    <a:pt x="1003" y="1010"/>
                  </a:lnTo>
                  <a:lnTo>
                    <a:pt x="1014" y="1022"/>
                  </a:lnTo>
                  <a:lnTo>
                    <a:pt x="1024" y="1009"/>
                  </a:lnTo>
                  <a:lnTo>
                    <a:pt x="1035" y="1004"/>
                  </a:lnTo>
                  <a:lnTo>
                    <a:pt x="1045" y="1009"/>
                  </a:lnTo>
                  <a:lnTo>
                    <a:pt x="1056" y="1022"/>
                  </a:lnTo>
                  <a:lnTo>
                    <a:pt x="1066" y="1009"/>
                  </a:lnTo>
                  <a:lnTo>
                    <a:pt x="1077" y="1003"/>
                  </a:lnTo>
                  <a:lnTo>
                    <a:pt x="1088" y="1009"/>
                  </a:lnTo>
                  <a:lnTo>
                    <a:pt x="1098" y="1022"/>
                  </a:lnTo>
                  <a:lnTo>
                    <a:pt x="1109" y="1009"/>
                  </a:lnTo>
                  <a:lnTo>
                    <a:pt x="1119" y="1003"/>
                  </a:lnTo>
                  <a:lnTo>
                    <a:pt x="1130" y="1008"/>
                  </a:lnTo>
                  <a:lnTo>
                    <a:pt x="1140" y="1022"/>
                  </a:lnTo>
                  <a:lnTo>
                    <a:pt x="1151" y="1008"/>
                  </a:lnTo>
                  <a:lnTo>
                    <a:pt x="1161" y="1002"/>
                  </a:lnTo>
                  <a:lnTo>
                    <a:pt x="1172" y="1008"/>
                  </a:lnTo>
                  <a:lnTo>
                    <a:pt x="1183" y="1022"/>
                  </a:lnTo>
                  <a:lnTo>
                    <a:pt x="1193" y="1007"/>
                  </a:lnTo>
                  <a:lnTo>
                    <a:pt x="1204" y="1001"/>
                  </a:lnTo>
                  <a:lnTo>
                    <a:pt x="1214" y="1007"/>
                  </a:lnTo>
                  <a:lnTo>
                    <a:pt x="1225" y="1022"/>
                  </a:lnTo>
                  <a:lnTo>
                    <a:pt x="1235" y="1007"/>
                  </a:lnTo>
                  <a:lnTo>
                    <a:pt x="1246" y="1000"/>
                  </a:lnTo>
                  <a:lnTo>
                    <a:pt x="1257" y="1006"/>
                  </a:lnTo>
                  <a:lnTo>
                    <a:pt x="1267" y="1022"/>
                  </a:lnTo>
                  <a:lnTo>
                    <a:pt x="1278" y="1006"/>
                  </a:lnTo>
                  <a:lnTo>
                    <a:pt x="1288" y="999"/>
                  </a:lnTo>
                  <a:lnTo>
                    <a:pt x="1299" y="1006"/>
                  </a:lnTo>
                  <a:lnTo>
                    <a:pt x="1309" y="1022"/>
                  </a:lnTo>
                  <a:lnTo>
                    <a:pt x="1320" y="1005"/>
                  </a:lnTo>
                  <a:lnTo>
                    <a:pt x="1330" y="998"/>
                  </a:lnTo>
                  <a:lnTo>
                    <a:pt x="1341" y="1005"/>
                  </a:lnTo>
                  <a:lnTo>
                    <a:pt x="1352" y="1022"/>
                  </a:lnTo>
                  <a:lnTo>
                    <a:pt x="1362" y="1004"/>
                  </a:lnTo>
                  <a:lnTo>
                    <a:pt x="1373" y="996"/>
                  </a:lnTo>
                  <a:lnTo>
                    <a:pt x="1383" y="1003"/>
                  </a:lnTo>
                  <a:lnTo>
                    <a:pt x="1394" y="1022"/>
                  </a:lnTo>
                  <a:lnTo>
                    <a:pt x="1404" y="1003"/>
                  </a:lnTo>
                  <a:lnTo>
                    <a:pt x="1415" y="994"/>
                  </a:lnTo>
                  <a:lnTo>
                    <a:pt x="1425" y="1002"/>
                  </a:lnTo>
                  <a:lnTo>
                    <a:pt x="1436" y="1022"/>
                  </a:lnTo>
                  <a:lnTo>
                    <a:pt x="1446" y="1002"/>
                  </a:lnTo>
                  <a:lnTo>
                    <a:pt x="1457" y="992"/>
                  </a:lnTo>
                  <a:lnTo>
                    <a:pt x="1468" y="1001"/>
                  </a:lnTo>
                  <a:lnTo>
                    <a:pt x="1478" y="1022"/>
                  </a:lnTo>
                  <a:lnTo>
                    <a:pt x="1489" y="1000"/>
                  </a:lnTo>
                  <a:lnTo>
                    <a:pt x="1499" y="990"/>
                  </a:lnTo>
                  <a:lnTo>
                    <a:pt x="1510" y="999"/>
                  </a:lnTo>
                  <a:lnTo>
                    <a:pt x="1520" y="1022"/>
                  </a:lnTo>
                  <a:lnTo>
                    <a:pt x="1531" y="998"/>
                  </a:lnTo>
                  <a:lnTo>
                    <a:pt x="1541" y="987"/>
                  </a:lnTo>
                  <a:lnTo>
                    <a:pt x="1552" y="996"/>
                  </a:lnTo>
                  <a:lnTo>
                    <a:pt x="1563" y="1022"/>
                  </a:lnTo>
                  <a:lnTo>
                    <a:pt x="1573" y="995"/>
                  </a:lnTo>
                  <a:lnTo>
                    <a:pt x="1584" y="983"/>
                  </a:lnTo>
                  <a:lnTo>
                    <a:pt x="1594" y="994"/>
                  </a:lnTo>
                  <a:lnTo>
                    <a:pt x="1605" y="1022"/>
                  </a:lnTo>
                  <a:lnTo>
                    <a:pt x="1615" y="992"/>
                  </a:lnTo>
                  <a:lnTo>
                    <a:pt x="1626" y="978"/>
                  </a:lnTo>
                  <a:lnTo>
                    <a:pt x="1637" y="990"/>
                  </a:lnTo>
                  <a:lnTo>
                    <a:pt x="1647" y="1022"/>
                  </a:lnTo>
                  <a:lnTo>
                    <a:pt x="1658" y="987"/>
                  </a:lnTo>
                  <a:lnTo>
                    <a:pt x="1668" y="971"/>
                  </a:lnTo>
                  <a:lnTo>
                    <a:pt x="1679" y="985"/>
                  </a:lnTo>
                  <a:lnTo>
                    <a:pt x="1689" y="1022"/>
                  </a:lnTo>
                  <a:lnTo>
                    <a:pt x="1700" y="982"/>
                  </a:lnTo>
                  <a:lnTo>
                    <a:pt x="1710" y="962"/>
                  </a:lnTo>
                  <a:lnTo>
                    <a:pt x="1721" y="978"/>
                  </a:lnTo>
                  <a:lnTo>
                    <a:pt x="1732" y="1022"/>
                  </a:lnTo>
                  <a:lnTo>
                    <a:pt x="1742" y="973"/>
                  </a:lnTo>
                  <a:lnTo>
                    <a:pt x="1753" y="949"/>
                  </a:lnTo>
                  <a:lnTo>
                    <a:pt x="1763" y="968"/>
                  </a:lnTo>
                  <a:lnTo>
                    <a:pt x="1774" y="1022"/>
                  </a:lnTo>
                  <a:lnTo>
                    <a:pt x="1784" y="961"/>
                  </a:lnTo>
                  <a:lnTo>
                    <a:pt x="1795" y="929"/>
                  </a:lnTo>
                  <a:lnTo>
                    <a:pt x="1805" y="951"/>
                  </a:lnTo>
                  <a:lnTo>
                    <a:pt x="1816" y="1022"/>
                  </a:lnTo>
                  <a:lnTo>
                    <a:pt x="1827" y="938"/>
                  </a:lnTo>
                  <a:lnTo>
                    <a:pt x="1837" y="892"/>
                  </a:lnTo>
                  <a:lnTo>
                    <a:pt x="1848" y="920"/>
                  </a:lnTo>
                  <a:lnTo>
                    <a:pt x="1858" y="1022"/>
                  </a:lnTo>
                  <a:lnTo>
                    <a:pt x="1869" y="891"/>
                  </a:lnTo>
                  <a:lnTo>
                    <a:pt x="1879" y="805"/>
                  </a:lnTo>
                  <a:lnTo>
                    <a:pt x="1890" y="838"/>
                  </a:lnTo>
                  <a:lnTo>
                    <a:pt x="1900" y="1022"/>
                  </a:lnTo>
                  <a:lnTo>
                    <a:pt x="1911" y="715"/>
                  </a:lnTo>
                  <a:lnTo>
                    <a:pt x="1921" y="371"/>
                  </a:lnTo>
                  <a:lnTo>
                    <a:pt x="1932" y="102"/>
                  </a:lnTo>
                  <a:lnTo>
                    <a:pt x="1943" y="0"/>
                  </a:lnTo>
                  <a:lnTo>
                    <a:pt x="1953" y="102"/>
                  </a:lnTo>
                  <a:lnTo>
                    <a:pt x="1964" y="371"/>
                  </a:lnTo>
                  <a:lnTo>
                    <a:pt x="1974" y="715"/>
                  </a:lnTo>
                  <a:lnTo>
                    <a:pt x="1985" y="1022"/>
                  </a:lnTo>
                  <a:lnTo>
                    <a:pt x="1995" y="838"/>
                  </a:lnTo>
                  <a:lnTo>
                    <a:pt x="2006" y="805"/>
                  </a:lnTo>
                  <a:lnTo>
                    <a:pt x="2017" y="891"/>
                  </a:lnTo>
                  <a:lnTo>
                    <a:pt x="2027" y="1022"/>
                  </a:lnTo>
                  <a:lnTo>
                    <a:pt x="2038" y="920"/>
                  </a:lnTo>
                  <a:lnTo>
                    <a:pt x="2048" y="892"/>
                  </a:lnTo>
                  <a:lnTo>
                    <a:pt x="2059" y="938"/>
                  </a:lnTo>
                  <a:lnTo>
                    <a:pt x="2069" y="1022"/>
                  </a:lnTo>
                  <a:lnTo>
                    <a:pt x="2080" y="951"/>
                  </a:lnTo>
                  <a:lnTo>
                    <a:pt x="2090" y="929"/>
                  </a:lnTo>
                  <a:lnTo>
                    <a:pt x="2101" y="961"/>
                  </a:lnTo>
                  <a:lnTo>
                    <a:pt x="2112" y="1022"/>
                  </a:lnTo>
                  <a:lnTo>
                    <a:pt x="2122" y="968"/>
                  </a:lnTo>
                  <a:lnTo>
                    <a:pt x="2133" y="949"/>
                  </a:lnTo>
                  <a:lnTo>
                    <a:pt x="2143" y="973"/>
                  </a:lnTo>
                  <a:lnTo>
                    <a:pt x="2154" y="1022"/>
                  </a:lnTo>
                  <a:lnTo>
                    <a:pt x="2164" y="978"/>
                  </a:lnTo>
                  <a:lnTo>
                    <a:pt x="2175" y="962"/>
                  </a:lnTo>
                  <a:lnTo>
                    <a:pt x="2186" y="982"/>
                  </a:lnTo>
                  <a:lnTo>
                    <a:pt x="2196" y="1022"/>
                  </a:lnTo>
                  <a:lnTo>
                    <a:pt x="2207" y="985"/>
                  </a:lnTo>
                  <a:lnTo>
                    <a:pt x="2217" y="971"/>
                  </a:lnTo>
                  <a:lnTo>
                    <a:pt x="2228" y="987"/>
                  </a:lnTo>
                  <a:lnTo>
                    <a:pt x="2238" y="1022"/>
                  </a:lnTo>
                  <a:lnTo>
                    <a:pt x="2249" y="990"/>
                  </a:lnTo>
                  <a:lnTo>
                    <a:pt x="2259" y="978"/>
                  </a:lnTo>
                  <a:lnTo>
                    <a:pt x="2270" y="992"/>
                  </a:lnTo>
                  <a:lnTo>
                    <a:pt x="2280" y="1022"/>
                  </a:lnTo>
                  <a:lnTo>
                    <a:pt x="2291" y="994"/>
                  </a:lnTo>
                  <a:lnTo>
                    <a:pt x="2302" y="983"/>
                  </a:lnTo>
                  <a:lnTo>
                    <a:pt x="2312" y="995"/>
                  </a:lnTo>
                  <a:lnTo>
                    <a:pt x="2323" y="1022"/>
                  </a:lnTo>
                  <a:lnTo>
                    <a:pt x="2333" y="996"/>
                  </a:lnTo>
                  <a:lnTo>
                    <a:pt x="2344" y="987"/>
                  </a:lnTo>
                  <a:lnTo>
                    <a:pt x="2354" y="998"/>
                  </a:lnTo>
                  <a:lnTo>
                    <a:pt x="2365" y="1022"/>
                  </a:lnTo>
                  <a:lnTo>
                    <a:pt x="2375" y="999"/>
                  </a:lnTo>
                  <a:lnTo>
                    <a:pt x="2386" y="990"/>
                  </a:lnTo>
                  <a:lnTo>
                    <a:pt x="2397" y="1000"/>
                  </a:lnTo>
                  <a:lnTo>
                    <a:pt x="2407" y="1022"/>
                  </a:lnTo>
                  <a:lnTo>
                    <a:pt x="2418" y="1001"/>
                  </a:lnTo>
                  <a:lnTo>
                    <a:pt x="2428" y="992"/>
                  </a:lnTo>
                  <a:lnTo>
                    <a:pt x="2439" y="1002"/>
                  </a:lnTo>
                  <a:lnTo>
                    <a:pt x="2449" y="1022"/>
                  </a:lnTo>
                  <a:lnTo>
                    <a:pt x="2460" y="1002"/>
                  </a:lnTo>
                  <a:lnTo>
                    <a:pt x="2470" y="994"/>
                  </a:lnTo>
                  <a:lnTo>
                    <a:pt x="2481" y="1003"/>
                  </a:lnTo>
                  <a:lnTo>
                    <a:pt x="2492" y="1022"/>
                  </a:lnTo>
                  <a:lnTo>
                    <a:pt x="2502" y="1003"/>
                  </a:lnTo>
                  <a:lnTo>
                    <a:pt x="2513" y="996"/>
                  </a:lnTo>
                  <a:lnTo>
                    <a:pt x="2523" y="1004"/>
                  </a:lnTo>
                  <a:lnTo>
                    <a:pt x="2534" y="1022"/>
                  </a:lnTo>
                  <a:lnTo>
                    <a:pt x="2544" y="1005"/>
                  </a:lnTo>
                  <a:lnTo>
                    <a:pt x="2555" y="998"/>
                  </a:lnTo>
                  <a:lnTo>
                    <a:pt x="2566" y="1005"/>
                  </a:lnTo>
                  <a:lnTo>
                    <a:pt x="2576" y="1022"/>
                  </a:lnTo>
                  <a:lnTo>
                    <a:pt x="2587" y="1006"/>
                  </a:lnTo>
                  <a:lnTo>
                    <a:pt x="2597" y="999"/>
                  </a:lnTo>
                  <a:lnTo>
                    <a:pt x="2608" y="1006"/>
                  </a:lnTo>
                  <a:lnTo>
                    <a:pt x="2618" y="1022"/>
                  </a:lnTo>
                  <a:lnTo>
                    <a:pt x="2629" y="1006"/>
                  </a:lnTo>
                  <a:lnTo>
                    <a:pt x="2639" y="1000"/>
                  </a:lnTo>
                  <a:lnTo>
                    <a:pt x="2650" y="1007"/>
                  </a:lnTo>
                  <a:lnTo>
                    <a:pt x="2661" y="1022"/>
                  </a:lnTo>
                  <a:lnTo>
                    <a:pt x="2671" y="1007"/>
                  </a:lnTo>
                  <a:lnTo>
                    <a:pt x="2682" y="1001"/>
                  </a:lnTo>
                  <a:lnTo>
                    <a:pt x="2692" y="1007"/>
                  </a:lnTo>
                </a:path>
              </a:pathLst>
            </a:custGeom>
            <a:noFill/>
            <a:ln w="3175" cap="flat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85" name="Freeform 237"/>
            <p:cNvSpPr>
              <a:spLocks/>
            </p:cNvSpPr>
            <p:nvPr/>
          </p:nvSpPr>
          <p:spPr bwMode="auto">
            <a:xfrm>
              <a:off x="5470826" y="3826346"/>
              <a:ext cx="2672064" cy="1007398"/>
            </a:xfrm>
            <a:custGeom>
              <a:avLst/>
              <a:gdLst>
                <a:gd name="T0" fmla="*/ 42 w 2692"/>
                <a:gd name="T1" fmla="*/ 1022 h 1022"/>
                <a:gd name="T2" fmla="*/ 95 w 2692"/>
                <a:gd name="T3" fmla="*/ 1008 h 1022"/>
                <a:gd name="T4" fmla="*/ 148 w 2692"/>
                <a:gd name="T5" fmla="*/ 1003 h 1022"/>
                <a:gd name="T6" fmla="*/ 201 w 2692"/>
                <a:gd name="T7" fmla="*/ 1009 h 1022"/>
                <a:gd name="T8" fmla="*/ 254 w 2692"/>
                <a:gd name="T9" fmla="*/ 1022 h 1022"/>
                <a:gd name="T10" fmla="*/ 306 w 2692"/>
                <a:gd name="T11" fmla="*/ 1010 h 1022"/>
                <a:gd name="T12" fmla="*/ 359 w 2692"/>
                <a:gd name="T13" fmla="*/ 1005 h 1022"/>
                <a:gd name="T14" fmla="*/ 412 w 2692"/>
                <a:gd name="T15" fmla="*/ 1010 h 1022"/>
                <a:gd name="T16" fmla="*/ 465 w 2692"/>
                <a:gd name="T17" fmla="*/ 1022 h 1022"/>
                <a:gd name="T18" fmla="*/ 517 w 2692"/>
                <a:gd name="T19" fmla="*/ 1011 h 1022"/>
                <a:gd name="T20" fmla="*/ 570 w 2692"/>
                <a:gd name="T21" fmla="*/ 1006 h 1022"/>
                <a:gd name="T22" fmla="*/ 623 w 2692"/>
                <a:gd name="T23" fmla="*/ 1011 h 1022"/>
                <a:gd name="T24" fmla="*/ 676 w 2692"/>
                <a:gd name="T25" fmla="*/ 1022 h 1022"/>
                <a:gd name="T26" fmla="*/ 729 w 2692"/>
                <a:gd name="T27" fmla="*/ 1011 h 1022"/>
                <a:gd name="T28" fmla="*/ 781 w 2692"/>
                <a:gd name="T29" fmla="*/ 1006 h 1022"/>
                <a:gd name="T30" fmla="*/ 834 w 2692"/>
                <a:gd name="T31" fmla="*/ 1010 h 1022"/>
                <a:gd name="T32" fmla="*/ 887 w 2692"/>
                <a:gd name="T33" fmla="*/ 1022 h 1022"/>
                <a:gd name="T34" fmla="*/ 940 w 2692"/>
                <a:gd name="T35" fmla="*/ 1010 h 1022"/>
                <a:gd name="T36" fmla="*/ 993 w 2692"/>
                <a:gd name="T37" fmla="*/ 1005 h 1022"/>
                <a:gd name="T38" fmla="*/ 1045 w 2692"/>
                <a:gd name="T39" fmla="*/ 1010 h 1022"/>
                <a:gd name="T40" fmla="*/ 1098 w 2692"/>
                <a:gd name="T41" fmla="*/ 1022 h 1022"/>
                <a:gd name="T42" fmla="*/ 1151 w 2692"/>
                <a:gd name="T43" fmla="*/ 1009 h 1022"/>
                <a:gd name="T44" fmla="*/ 1204 w 2692"/>
                <a:gd name="T45" fmla="*/ 1002 h 1022"/>
                <a:gd name="T46" fmla="*/ 1257 w 2692"/>
                <a:gd name="T47" fmla="*/ 1007 h 1022"/>
                <a:gd name="T48" fmla="*/ 1309 w 2692"/>
                <a:gd name="T49" fmla="*/ 1022 h 1022"/>
                <a:gd name="T50" fmla="*/ 1362 w 2692"/>
                <a:gd name="T51" fmla="*/ 1005 h 1022"/>
                <a:gd name="T52" fmla="*/ 1415 w 2692"/>
                <a:gd name="T53" fmla="*/ 996 h 1022"/>
                <a:gd name="T54" fmla="*/ 1468 w 2692"/>
                <a:gd name="T55" fmla="*/ 1002 h 1022"/>
                <a:gd name="T56" fmla="*/ 1520 w 2692"/>
                <a:gd name="T57" fmla="*/ 1022 h 1022"/>
                <a:gd name="T58" fmla="*/ 1573 w 2692"/>
                <a:gd name="T59" fmla="*/ 998 h 1022"/>
                <a:gd name="T60" fmla="*/ 1626 w 2692"/>
                <a:gd name="T61" fmla="*/ 983 h 1022"/>
                <a:gd name="T62" fmla="*/ 1679 w 2692"/>
                <a:gd name="T63" fmla="*/ 990 h 1022"/>
                <a:gd name="T64" fmla="*/ 1732 w 2692"/>
                <a:gd name="T65" fmla="*/ 1022 h 1022"/>
                <a:gd name="T66" fmla="*/ 1784 w 2692"/>
                <a:gd name="T67" fmla="*/ 973 h 1022"/>
                <a:gd name="T68" fmla="*/ 1837 w 2692"/>
                <a:gd name="T69" fmla="*/ 929 h 1022"/>
                <a:gd name="T70" fmla="*/ 1890 w 2692"/>
                <a:gd name="T71" fmla="*/ 920 h 1022"/>
                <a:gd name="T72" fmla="*/ 1943 w 2692"/>
                <a:gd name="T73" fmla="*/ 1022 h 1022"/>
                <a:gd name="T74" fmla="*/ 1995 w 2692"/>
                <a:gd name="T75" fmla="*/ 102 h 1022"/>
                <a:gd name="T76" fmla="*/ 2048 w 2692"/>
                <a:gd name="T77" fmla="*/ 805 h 1022"/>
                <a:gd name="T78" fmla="*/ 2101 w 2692"/>
                <a:gd name="T79" fmla="*/ 938 h 1022"/>
                <a:gd name="T80" fmla="*/ 2154 w 2692"/>
                <a:gd name="T81" fmla="*/ 1022 h 1022"/>
                <a:gd name="T82" fmla="*/ 2207 w 2692"/>
                <a:gd name="T83" fmla="*/ 978 h 1022"/>
                <a:gd name="T84" fmla="*/ 2259 w 2692"/>
                <a:gd name="T85" fmla="*/ 971 h 1022"/>
                <a:gd name="T86" fmla="*/ 2312 w 2692"/>
                <a:gd name="T87" fmla="*/ 992 h 1022"/>
                <a:gd name="T88" fmla="*/ 2365 w 2692"/>
                <a:gd name="T89" fmla="*/ 1022 h 1022"/>
                <a:gd name="T90" fmla="*/ 2418 w 2692"/>
                <a:gd name="T91" fmla="*/ 999 h 1022"/>
                <a:gd name="T92" fmla="*/ 2470 w 2692"/>
                <a:gd name="T93" fmla="*/ 992 h 1022"/>
                <a:gd name="T94" fmla="*/ 2523 w 2692"/>
                <a:gd name="T95" fmla="*/ 1003 h 1022"/>
                <a:gd name="T96" fmla="*/ 2576 w 2692"/>
                <a:gd name="T97" fmla="*/ 1022 h 1022"/>
                <a:gd name="T98" fmla="*/ 2629 w 2692"/>
                <a:gd name="T99" fmla="*/ 1006 h 1022"/>
                <a:gd name="T100" fmla="*/ 2682 w 2692"/>
                <a:gd name="T101" fmla="*/ 1000 h 10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692" h="1022">
                  <a:moveTo>
                    <a:pt x="0" y="1022"/>
                  </a:moveTo>
                  <a:lnTo>
                    <a:pt x="11" y="1007"/>
                  </a:lnTo>
                  <a:lnTo>
                    <a:pt x="21" y="1001"/>
                  </a:lnTo>
                  <a:lnTo>
                    <a:pt x="32" y="1007"/>
                  </a:lnTo>
                  <a:lnTo>
                    <a:pt x="42" y="1022"/>
                  </a:lnTo>
                  <a:lnTo>
                    <a:pt x="53" y="1008"/>
                  </a:lnTo>
                  <a:lnTo>
                    <a:pt x="64" y="1002"/>
                  </a:lnTo>
                  <a:lnTo>
                    <a:pt x="74" y="1008"/>
                  </a:lnTo>
                  <a:lnTo>
                    <a:pt x="85" y="1022"/>
                  </a:lnTo>
                  <a:lnTo>
                    <a:pt x="95" y="1008"/>
                  </a:lnTo>
                  <a:lnTo>
                    <a:pt x="106" y="1003"/>
                  </a:lnTo>
                  <a:lnTo>
                    <a:pt x="116" y="1009"/>
                  </a:lnTo>
                  <a:lnTo>
                    <a:pt x="127" y="1022"/>
                  </a:lnTo>
                  <a:lnTo>
                    <a:pt x="137" y="1009"/>
                  </a:lnTo>
                  <a:lnTo>
                    <a:pt x="148" y="1003"/>
                  </a:lnTo>
                  <a:lnTo>
                    <a:pt x="159" y="1009"/>
                  </a:lnTo>
                  <a:lnTo>
                    <a:pt x="169" y="1022"/>
                  </a:lnTo>
                  <a:lnTo>
                    <a:pt x="180" y="1009"/>
                  </a:lnTo>
                  <a:lnTo>
                    <a:pt x="190" y="1004"/>
                  </a:lnTo>
                  <a:lnTo>
                    <a:pt x="201" y="1009"/>
                  </a:lnTo>
                  <a:lnTo>
                    <a:pt x="211" y="1022"/>
                  </a:lnTo>
                  <a:lnTo>
                    <a:pt x="222" y="1010"/>
                  </a:lnTo>
                  <a:lnTo>
                    <a:pt x="232" y="1004"/>
                  </a:lnTo>
                  <a:lnTo>
                    <a:pt x="243" y="1010"/>
                  </a:lnTo>
                  <a:lnTo>
                    <a:pt x="254" y="1022"/>
                  </a:lnTo>
                  <a:lnTo>
                    <a:pt x="264" y="1010"/>
                  </a:lnTo>
                  <a:lnTo>
                    <a:pt x="275" y="1005"/>
                  </a:lnTo>
                  <a:lnTo>
                    <a:pt x="285" y="1010"/>
                  </a:lnTo>
                  <a:lnTo>
                    <a:pt x="296" y="1022"/>
                  </a:lnTo>
                  <a:lnTo>
                    <a:pt x="306" y="1010"/>
                  </a:lnTo>
                  <a:lnTo>
                    <a:pt x="317" y="1005"/>
                  </a:lnTo>
                  <a:lnTo>
                    <a:pt x="328" y="1010"/>
                  </a:lnTo>
                  <a:lnTo>
                    <a:pt x="338" y="1022"/>
                  </a:lnTo>
                  <a:lnTo>
                    <a:pt x="349" y="1010"/>
                  </a:lnTo>
                  <a:lnTo>
                    <a:pt x="359" y="1005"/>
                  </a:lnTo>
                  <a:lnTo>
                    <a:pt x="370" y="1010"/>
                  </a:lnTo>
                  <a:lnTo>
                    <a:pt x="380" y="1022"/>
                  </a:lnTo>
                  <a:lnTo>
                    <a:pt x="391" y="1010"/>
                  </a:lnTo>
                  <a:lnTo>
                    <a:pt x="401" y="1006"/>
                  </a:lnTo>
                  <a:lnTo>
                    <a:pt x="412" y="1010"/>
                  </a:lnTo>
                  <a:lnTo>
                    <a:pt x="423" y="1022"/>
                  </a:lnTo>
                  <a:lnTo>
                    <a:pt x="433" y="1010"/>
                  </a:lnTo>
                  <a:lnTo>
                    <a:pt x="444" y="1006"/>
                  </a:lnTo>
                  <a:lnTo>
                    <a:pt x="454" y="1011"/>
                  </a:lnTo>
                  <a:lnTo>
                    <a:pt x="465" y="1022"/>
                  </a:lnTo>
                  <a:lnTo>
                    <a:pt x="475" y="1011"/>
                  </a:lnTo>
                  <a:lnTo>
                    <a:pt x="486" y="1006"/>
                  </a:lnTo>
                  <a:lnTo>
                    <a:pt x="496" y="1011"/>
                  </a:lnTo>
                  <a:lnTo>
                    <a:pt x="507" y="1022"/>
                  </a:lnTo>
                  <a:lnTo>
                    <a:pt x="517" y="1011"/>
                  </a:lnTo>
                  <a:lnTo>
                    <a:pt x="528" y="1006"/>
                  </a:lnTo>
                  <a:lnTo>
                    <a:pt x="539" y="1011"/>
                  </a:lnTo>
                  <a:lnTo>
                    <a:pt x="549" y="1022"/>
                  </a:lnTo>
                  <a:lnTo>
                    <a:pt x="560" y="1011"/>
                  </a:lnTo>
                  <a:lnTo>
                    <a:pt x="570" y="1006"/>
                  </a:lnTo>
                  <a:lnTo>
                    <a:pt x="581" y="1011"/>
                  </a:lnTo>
                  <a:lnTo>
                    <a:pt x="591" y="1022"/>
                  </a:lnTo>
                  <a:lnTo>
                    <a:pt x="602" y="1011"/>
                  </a:lnTo>
                  <a:lnTo>
                    <a:pt x="612" y="1006"/>
                  </a:lnTo>
                  <a:lnTo>
                    <a:pt x="623" y="1011"/>
                  </a:lnTo>
                  <a:lnTo>
                    <a:pt x="634" y="1022"/>
                  </a:lnTo>
                  <a:lnTo>
                    <a:pt x="644" y="1011"/>
                  </a:lnTo>
                  <a:lnTo>
                    <a:pt x="655" y="1006"/>
                  </a:lnTo>
                  <a:lnTo>
                    <a:pt x="665" y="1011"/>
                  </a:lnTo>
                  <a:lnTo>
                    <a:pt x="676" y="1022"/>
                  </a:lnTo>
                  <a:lnTo>
                    <a:pt x="686" y="1011"/>
                  </a:lnTo>
                  <a:lnTo>
                    <a:pt x="697" y="1006"/>
                  </a:lnTo>
                  <a:lnTo>
                    <a:pt x="708" y="1011"/>
                  </a:lnTo>
                  <a:lnTo>
                    <a:pt x="718" y="1022"/>
                  </a:lnTo>
                  <a:lnTo>
                    <a:pt x="729" y="1011"/>
                  </a:lnTo>
                  <a:lnTo>
                    <a:pt x="739" y="1006"/>
                  </a:lnTo>
                  <a:lnTo>
                    <a:pt x="750" y="1011"/>
                  </a:lnTo>
                  <a:lnTo>
                    <a:pt x="760" y="1022"/>
                  </a:lnTo>
                  <a:lnTo>
                    <a:pt x="771" y="1011"/>
                  </a:lnTo>
                  <a:lnTo>
                    <a:pt x="781" y="1006"/>
                  </a:lnTo>
                  <a:lnTo>
                    <a:pt x="792" y="1011"/>
                  </a:lnTo>
                  <a:lnTo>
                    <a:pt x="803" y="1022"/>
                  </a:lnTo>
                  <a:lnTo>
                    <a:pt x="813" y="1011"/>
                  </a:lnTo>
                  <a:lnTo>
                    <a:pt x="824" y="1006"/>
                  </a:lnTo>
                  <a:lnTo>
                    <a:pt x="834" y="1010"/>
                  </a:lnTo>
                  <a:lnTo>
                    <a:pt x="845" y="1022"/>
                  </a:lnTo>
                  <a:lnTo>
                    <a:pt x="855" y="1010"/>
                  </a:lnTo>
                  <a:lnTo>
                    <a:pt x="866" y="1006"/>
                  </a:lnTo>
                  <a:lnTo>
                    <a:pt x="876" y="1010"/>
                  </a:lnTo>
                  <a:lnTo>
                    <a:pt x="887" y="1022"/>
                  </a:lnTo>
                  <a:lnTo>
                    <a:pt x="898" y="1010"/>
                  </a:lnTo>
                  <a:lnTo>
                    <a:pt x="908" y="1005"/>
                  </a:lnTo>
                  <a:lnTo>
                    <a:pt x="919" y="1010"/>
                  </a:lnTo>
                  <a:lnTo>
                    <a:pt x="929" y="1022"/>
                  </a:lnTo>
                  <a:lnTo>
                    <a:pt x="940" y="1010"/>
                  </a:lnTo>
                  <a:lnTo>
                    <a:pt x="950" y="1005"/>
                  </a:lnTo>
                  <a:lnTo>
                    <a:pt x="961" y="1010"/>
                  </a:lnTo>
                  <a:lnTo>
                    <a:pt x="971" y="1022"/>
                  </a:lnTo>
                  <a:lnTo>
                    <a:pt x="982" y="1010"/>
                  </a:lnTo>
                  <a:lnTo>
                    <a:pt x="993" y="1005"/>
                  </a:lnTo>
                  <a:lnTo>
                    <a:pt x="1003" y="1010"/>
                  </a:lnTo>
                  <a:lnTo>
                    <a:pt x="1014" y="1022"/>
                  </a:lnTo>
                  <a:lnTo>
                    <a:pt x="1024" y="1010"/>
                  </a:lnTo>
                  <a:lnTo>
                    <a:pt x="1035" y="1004"/>
                  </a:lnTo>
                  <a:lnTo>
                    <a:pt x="1045" y="1010"/>
                  </a:lnTo>
                  <a:lnTo>
                    <a:pt x="1056" y="1022"/>
                  </a:lnTo>
                  <a:lnTo>
                    <a:pt x="1066" y="1009"/>
                  </a:lnTo>
                  <a:lnTo>
                    <a:pt x="1077" y="1004"/>
                  </a:lnTo>
                  <a:lnTo>
                    <a:pt x="1088" y="1009"/>
                  </a:lnTo>
                  <a:lnTo>
                    <a:pt x="1098" y="1022"/>
                  </a:lnTo>
                  <a:lnTo>
                    <a:pt x="1109" y="1009"/>
                  </a:lnTo>
                  <a:lnTo>
                    <a:pt x="1119" y="1003"/>
                  </a:lnTo>
                  <a:lnTo>
                    <a:pt x="1130" y="1009"/>
                  </a:lnTo>
                  <a:lnTo>
                    <a:pt x="1140" y="1022"/>
                  </a:lnTo>
                  <a:lnTo>
                    <a:pt x="1151" y="1009"/>
                  </a:lnTo>
                  <a:lnTo>
                    <a:pt x="1161" y="1003"/>
                  </a:lnTo>
                  <a:lnTo>
                    <a:pt x="1172" y="1008"/>
                  </a:lnTo>
                  <a:lnTo>
                    <a:pt x="1183" y="1022"/>
                  </a:lnTo>
                  <a:lnTo>
                    <a:pt x="1193" y="1008"/>
                  </a:lnTo>
                  <a:lnTo>
                    <a:pt x="1204" y="1002"/>
                  </a:lnTo>
                  <a:lnTo>
                    <a:pt x="1214" y="1008"/>
                  </a:lnTo>
                  <a:lnTo>
                    <a:pt x="1225" y="1022"/>
                  </a:lnTo>
                  <a:lnTo>
                    <a:pt x="1235" y="1007"/>
                  </a:lnTo>
                  <a:lnTo>
                    <a:pt x="1246" y="1001"/>
                  </a:lnTo>
                  <a:lnTo>
                    <a:pt x="1257" y="1007"/>
                  </a:lnTo>
                  <a:lnTo>
                    <a:pt x="1267" y="1022"/>
                  </a:lnTo>
                  <a:lnTo>
                    <a:pt x="1278" y="1007"/>
                  </a:lnTo>
                  <a:lnTo>
                    <a:pt x="1288" y="1000"/>
                  </a:lnTo>
                  <a:lnTo>
                    <a:pt x="1299" y="1006"/>
                  </a:lnTo>
                  <a:lnTo>
                    <a:pt x="1309" y="1022"/>
                  </a:lnTo>
                  <a:lnTo>
                    <a:pt x="1320" y="1006"/>
                  </a:lnTo>
                  <a:lnTo>
                    <a:pt x="1330" y="999"/>
                  </a:lnTo>
                  <a:lnTo>
                    <a:pt x="1341" y="1006"/>
                  </a:lnTo>
                  <a:lnTo>
                    <a:pt x="1352" y="1022"/>
                  </a:lnTo>
                  <a:lnTo>
                    <a:pt x="1362" y="1005"/>
                  </a:lnTo>
                  <a:lnTo>
                    <a:pt x="1373" y="998"/>
                  </a:lnTo>
                  <a:lnTo>
                    <a:pt x="1383" y="1005"/>
                  </a:lnTo>
                  <a:lnTo>
                    <a:pt x="1394" y="1022"/>
                  </a:lnTo>
                  <a:lnTo>
                    <a:pt x="1404" y="1004"/>
                  </a:lnTo>
                  <a:lnTo>
                    <a:pt x="1415" y="996"/>
                  </a:lnTo>
                  <a:lnTo>
                    <a:pt x="1425" y="1003"/>
                  </a:lnTo>
                  <a:lnTo>
                    <a:pt x="1436" y="1022"/>
                  </a:lnTo>
                  <a:lnTo>
                    <a:pt x="1446" y="1003"/>
                  </a:lnTo>
                  <a:lnTo>
                    <a:pt x="1457" y="994"/>
                  </a:lnTo>
                  <a:lnTo>
                    <a:pt x="1468" y="1002"/>
                  </a:lnTo>
                  <a:lnTo>
                    <a:pt x="1478" y="1022"/>
                  </a:lnTo>
                  <a:lnTo>
                    <a:pt x="1489" y="1002"/>
                  </a:lnTo>
                  <a:lnTo>
                    <a:pt x="1499" y="992"/>
                  </a:lnTo>
                  <a:lnTo>
                    <a:pt x="1510" y="1001"/>
                  </a:lnTo>
                  <a:lnTo>
                    <a:pt x="1520" y="1022"/>
                  </a:lnTo>
                  <a:lnTo>
                    <a:pt x="1531" y="1000"/>
                  </a:lnTo>
                  <a:lnTo>
                    <a:pt x="1541" y="990"/>
                  </a:lnTo>
                  <a:lnTo>
                    <a:pt x="1552" y="999"/>
                  </a:lnTo>
                  <a:lnTo>
                    <a:pt x="1563" y="1022"/>
                  </a:lnTo>
                  <a:lnTo>
                    <a:pt x="1573" y="998"/>
                  </a:lnTo>
                  <a:lnTo>
                    <a:pt x="1584" y="987"/>
                  </a:lnTo>
                  <a:lnTo>
                    <a:pt x="1594" y="996"/>
                  </a:lnTo>
                  <a:lnTo>
                    <a:pt x="1605" y="1022"/>
                  </a:lnTo>
                  <a:lnTo>
                    <a:pt x="1615" y="995"/>
                  </a:lnTo>
                  <a:lnTo>
                    <a:pt x="1626" y="983"/>
                  </a:lnTo>
                  <a:lnTo>
                    <a:pt x="1637" y="994"/>
                  </a:lnTo>
                  <a:lnTo>
                    <a:pt x="1647" y="1022"/>
                  </a:lnTo>
                  <a:lnTo>
                    <a:pt x="1658" y="992"/>
                  </a:lnTo>
                  <a:lnTo>
                    <a:pt x="1668" y="978"/>
                  </a:lnTo>
                  <a:lnTo>
                    <a:pt x="1679" y="990"/>
                  </a:lnTo>
                  <a:lnTo>
                    <a:pt x="1689" y="1022"/>
                  </a:lnTo>
                  <a:lnTo>
                    <a:pt x="1700" y="987"/>
                  </a:lnTo>
                  <a:lnTo>
                    <a:pt x="1710" y="971"/>
                  </a:lnTo>
                  <a:lnTo>
                    <a:pt x="1721" y="985"/>
                  </a:lnTo>
                  <a:lnTo>
                    <a:pt x="1732" y="1022"/>
                  </a:lnTo>
                  <a:lnTo>
                    <a:pt x="1742" y="982"/>
                  </a:lnTo>
                  <a:lnTo>
                    <a:pt x="1753" y="962"/>
                  </a:lnTo>
                  <a:lnTo>
                    <a:pt x="1763" y="978"/>
                  </a:lnTo>
                  <a:lnTo>
                    <a:pt x="1774" y="1022"/>
                  </a:lnTo>
                  <a:lnTo>
                    <a:pt x="1784" y="973"/>
                  </a:lnTo>
                  <a:lnTo>
                    <a:pt x="1795" y="949"/>
                  </a:lnTo>
                  <a:lnTo>
                    <a:pt x="1805" y="968"/>
                  </a:lnTo>
                  <a:lnTo>
                    <a:pt x="1816" y="1022"/>
                  </a:lnTo>
                  <a:lnTo>
                    <a:pt x="1827" y="961"/>
                  </a:lnTo>
                  <a:lnTo>
                    <a:pt x="1837" y="929"/>
                  </a:lnTo>
                  <a:lnTo>
                    <a:pt x="1848" y="951"/>
                  </a:lnTo>
                  <a:lnTo>
                    <a:pt x="1858" y="1022"/>
                  </a:lnTo>
                  <a:lnTo>
                    <a:pt x="1869" y="938"/>
                  </a:lnTo>
                  <a:lnTo>
                    <a:pt x="1879" y="892"/>
                  </a:lnTo>
                  <a:lnTo>
                    <a:pt x="1890" y="920"/>
                  </a:lnTo>
                  <a:lnTo>
                    <a:pt x="1900" y="1022"/>
                  </a:lnTo>
                  <a:lnTo>
                    <a:pt x="1911" y="891"/>
                  </a:lnTo>
                  <a:lnTo>
                    <a:pt x="1921" y="805"/>
                  </a:lnTo>
                  <a:lnTo>
                    <a:pt x="1932" y="838"/>
                  </a:lnTo>
                  <a:lnTo>
                    <a:pt x="1943" y="1022"/>
                  </a:lnTo>
                  <a:lnTo>
                    <a:pt x="1953" y="715"/>
                  </a:lnTo>
                  <a:lnTo>
                    <a:pt x="1964" y="371"/>
                  </a:lnTo>
                  <a:lnTo>
                    <a:pt x="1974" y="102"/>
                  </a:lnTo>
                  <a:lnTo>
                    <a:pt x="1985" y="0"/>
                  </a:lnTo>
                  <a:lnTo>
                    <a:pt x="1995" y="102"/>
                  </a:lnTo>
                  <a:lnTo>
                    <a:pt x="2006" y="371"/>
                  </a:lnTo>
                  <a:lnTo>
                    <a:pt x="2017" y="715"/>
                  </a:lnTo>
                  <a:lnTo>
                    <a:pt x="2027" y="1022"/>
                  </a:lnTo>
                  <a:lnTo>
                    <a:pt x="2038" y="838"/>
                  </a:lnTo>
                  <a:lnTo>
                    <a:pt x="2048" y="805"/>
                  </a:lnTo>
                  <a:lnTo>
                    <a:pt x="2059" y="891"/>
                  </a:lnTo>
                  <a:lnTo>
                    <a:pt x="2069" y="1022"/>
                  </a:lnTo>
                  <a:lnTo>
                    <a:pt x="2080" y="920"/>
                  </a:lnTo>
                  <a:lnTo>
                    <a:pt x="2090" y="892"/>
                  </a:lnTo>
                  <a:lnTo>
                    <a:pt x="2101" y="938"/>
                  </a:lnTo>
                  <a:lnTo>
                    <a:pt x="2112" y="1022"/>
                  </a:lnTo>
                  <a:lnTo>
                    <a:pt x="2122" y="951"/>
                  </a:lnTo>
                  <a:lnTo>
                    <a:pt x="2133" y="929"/>
                  </a:lnTo>
                  <a:lnTo>
                    <a:pt x="2143" y="961"/>
                  </a:lnTo>
                  <a:lnTo>
                    <a:pt x="2154" y="1022"/>
                  </a:lnTo>
                  <a:lnTo>
                    <a:pt x="2164" y="968"/>
                  </a:lnTo>
                  <a:lnTo>
                    <a:pt x="2175" y="949"/>
                  </a:lnTo>
                  <a:lnTo>
                    <a:pt x="2186" y="973"/>
                  </a:lnTo>
                  <a:lnTo>
                    <a:pt x="2196" y="1022"/>
                  </a:lnTo>
                  <a:lnTo>
                    <a:pt x="2207" y="978"/>
                  </a:lnTo>
                  <a:lnTo>
                    <a:pt x="2217" y="962"/>
                  </a:lnTo>
                  <a:lnTo>
                    <a:pt x="2228" y="982"/>
                  </a:lnTo>
                  <a:lnTo>
                    <a:pt x="2238" y="1022"/>
                  </a:lnTo>
                  <a:lnTo>
                    <a:pt x="2249" y="985"/>
                  </a:lnTo>
                  <a:lnTo>
                    <a:pt x="2259" y="971"/>
                  </a:lnTo>
                  <a:lnTo>
                    <a:pt x="2270" y="987"/>
                  </a:lnTo>
                  <a:lnTo>
                    <a:pt x="2280" y="1022"/>
                  </a:lnTo>
                  <a:lnTo>
                    <a:pt x="2291" y="990"/>
                  </a:lnTo>
                  <a:lnTo>
                    <a:pt x="2302" y="978"/>
                  </a:lnTo>
                  <a:lnTo>
                    <a:pt x="2312" y="992"/>
                  </a:lnTo>
                  <a:lnTo>
                    <a:pt x="2323" y="1022"/>
                  </a:lnTo>
                  <a:lnTo>
                    <a:pt x="2333" y="994"/>
                  </a:lnTo>
                  <a:lnTo>
                    <a:pt x="2344" y="983"/>
                  </a:lnTo>
                  <a:lnTo>
                    <a:pt x="2354" y="995"/>
                  </a:lnTo>
                  <a:lnTo>
                    <a:pt x="2365" y="1022"/>
                  </a:lnTo>
                  <a:lnTo>
                    <a:pt x="2375" y="996"/>
                  </a:lnTo>
                  <a:lnTo>
                    <a:pt x="2386" y="987"/>
                  </a:lnTo>
                  <a:lnTo>
                    <a:pt x="2397" y="998"/>
                  </a:lnTo>
                  <a:lnTo>
                    <a:pt x="2407" y="1022"/>
                  </a:lnTo>
                  <a:lnTo>
                    <a:pt x="2418" y="999"/>
                  </a:lnTo>
                  <a:lnTo>
                    <a:pt x="2428" y="990"/>
                  </a:lnTo>
                  <a:lnTo>
                    <a:pt x="2439" y="1000"/>
                  </a:lnTo>
                  <a:lnTo>
                    <a:pt x="2449" y="1022"/>
                  </a:lnTo>
                  <a:lnTo>
                    <a:pt x="2460" y="1001"/>
                  </a:lnTo>
                  <a:lnTo>
                    <a:pt x="2470" y="992"/>
                  </a:lnTo>
                  <a:lnTo>
                    <a:pt x="2481" y="1002"/>
                  </a:lnTo>
                  <a:lnTo>
                    <a:pt x="2492" y="1022"/>
                  </a:lnTo>
                  <a:lnTo>
                    <a:pt x="2502" y="1002"/>
                  </a:lnTo>
                  <a:lnTo>
                    <a:pt x="2513" y="994"/>
                  </a:lnTo>
                  <a:lnTo>
                    <a:pt x="2523" y="1003"/>
                  </a:lnTo>
                  <a:lnTo>
                    <a:pt x="2534" y="1022"/>
                  </a:lnTo>
                  <a:lnTo>
                    <a:pt x="2544" y="1003"/>
                  </a:lnTo>
                  <a:lnTo>
                    <a:pt x="2555" y="996"/>
                  </a:lnTo>
                  <a:lnTo>
                    <a:pt x="2566" y="1004"/>
                  </a:lnTo>
                  <a:lnTo>
                    <a:pt x="2576" y="1022"/>
                  </a:lnTo>
                  <a:lnTo>
                    <a:pt x="2587" y="1005"/>
                  </a:lnTo>
                  <a:lnTo>
                    <a:pt x="2597" y="998"/>
                  </a:lnTo>
                  <a:lnTo>
                    <a:pt x="2608" y="1005"/>
                  </a:lnTo>
                  <a:lnTo>
                    <a:pt x="2618" y="1022"/>
                  </a:lnTo>
                  <a:lnTo>
                    <a:pt x="2629" y="1006"/>
                  </a:lnTo>
                  <a:lnTo>
                    <a:pt x="2639" y="999"/>
                  </a:lnTo>
                  <a:lnTo>
                    <a:pt x="2650" y="1006"/>
                  </a:lnTo>
                  <a:lnTo>
                    <a:pt x="2661" y="1022"/>
                  </a:lnTo>
                  <a:lnTo>
                    <a:pt x="2671" y="1006"/>
                  </a:lnTo>
                  <a:lnTo>
                    <a:pt x="2682" y="1000"/>
                  </a:lnTo>
                  <a:lnTo>
                    <a:pt x="2692" y="1007"/>
                  </a:lnTo>
                </a:path>
              </a:pathLst>
            </a:custGeom>
            <a:noFill/>
            <a:ln w="3175" cap="flat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86" name="Freeform 238"/>
            <p:cNvSpPr>
              <a:spLocks/>
            </p:cNvSpPr>
            <p:nvPr/>
          </p:nvSpPr>
          <p:spPr bwMode="auto">
            <a:xfrm>
              <a:off x="5470826" y="3826346"/>
              <a:ext cx="2672064" cy="1007398"/>
            </a:xfrm>
            <a:custGeom>
              <a:avLst/>
              <a:gdLst>
                <a:gd name="T0" fmla="*/ 42 w 2692"/>
                <a:gd name="T1" fmla="*/ 1022 h 1022"/>
                <a:gd name="T2" fmla="*/ 95 w 2692"/>
                <a:gd name="T3" fmla="*/ 1008 h 1022"/>
                <a:gd name="T4" fmla="*/ 148 w 2692"/>
                <a:gd name="T5" fmla="*/ 1003 h 1022"/>
                <a:gd name="T6" fmla="*/ 201 w 2692"/>
                <a:gd name="T7" fmla="*/ 1009 h 1022"/>
                <a:gd name="T8" fmla="*/ 254 w 2692"/>
                <a:gd name="T9" fmla="*/ 1022 h 1022"/>
                <a:gd name="T10" fmla="*/ 306 w 2692"/>
                <a:gd name="T11" fmla="*/ 1010 h 1022"/>
                <a:gd name="T12" fmla="*/ 359 w 2692"/>
                <a:gd name="T13" fmla="*/ 1005 h 1022"/>
                <a:gd name="T14" fmla="*/ 412 w 2692"/>
                <a:gd name="T15" fmla="*/ 1010 h 1022"/>
                <a:gd name="T16" fmla="*/ 465 w 2692"/>
                <a:gd name="T17" fmla="*/ 1022 h 1022"/>
                <a:gd name="T18" fmla="*/ 517 w 2692"/>
                <a:gd name="T19" fmla="*/ 1011 h 1022"/>
                <a:gd name="T20" fmla="*/ 570 w 2692"/>
                <a:gd name="T21" fmla="*/ 1006 h 1022"/>
                <a:gd name="T22" fmla="*/ 623 w 2692"/>
                <a:gd name="T23" fmla="*/ 1011 h 1022"/>
                <a:gd name="T24" fmla="*/ 676 w 2692"/>
                <a:gd name="T25" fmla="*/ 1022 h 1022"/>
                <a:gd name="T26" fmla="*/ 729 w 2692"/>
                <a:gd name="T27" fmla="*/ 1011 h 1022"/>
                <a:gd name="T28" fmla="*/ 781 w 2692"/>
                <a:gd name="T29" fmla="*/ 1006 h 1022"/>
                <a:gd name="T30" fmla="*/ 834 w 2692"/>
                <a:gd name="T31" fmla="*/ 1011 h 1022"/>
                <a:gd name="T32" fmla="*/ 887 w 2692"/>
                <a:gd name="T33" fmla="*/ 1022 h 1022"/>
                <a:gd name="T34" fmla="*/ 940 w 2692"/>
                <a:gd name="T35" fmla="*/ 1010 h 1022"/>
                <a:gd name="T36" fmla="*/ 993 w 2692"/>
                <a:gd name="T37" fmla="*/ 1005 h 1022"/>
                <a:gd name="T38" fmla="*/ 1045 w 2692"/>
                <a:gd name="T39" fmla="*/ 1010 h 1022"/>
                <a:gd name="T40" fmla="*/ 1098 w 2692"/>
                <a:gd name="T41" fmla="*/ 1022 h 1022"/>
                <a:gd name="T42" fmla="*/ 1151 w 2692"/>
                <a:gd name="T43" fmla="*/ 1009 h 1022"/>
                <a:gd name="T44" fmla="*/ 1204 w 2692"/>
                <a:gd name="T45" fmla="*/ 1003 h 1022"/>
                <a:gd name="T46" fmla="*/ 1257 w 2692"/>
                <a:gd name="T47" fmla="*/ 1008 h 1022"/>
                <a:gd name="T48" fmla="*/ 1309 w 2692"/>
                <a:gd name="T49" fmla="*/ 1022 h 1022"/>
                <a:gd name="T50" fmla="*/ 1362 w 2692"/>
                <a:gd name="T51" fmla="*/ 1006 h 1022"/>
                <a:gd name="T52" fmla="*/ 1415 w 2692"/>
                <a:gd name="T53" fmla="*/ 998 h 1022"/>
                <a:gd name="T54" fmla="*/ 1468 w 2692"/>
                <a:gd name="T55" fmla="*/ 1003 h 1022"/>
                <a:gd name="T56" fmla="*/ 1520 w 2692"/>
                <a:gd name="T57" fmla="*/ 1022 h 1022"/>
                <a:gd name="T58" fmla="*/ 1573 w 2692"/>
                <a:gd name="T59" fmla="*/ 1000 h 1022"/>
                <a:gd name="T60" fmla="*/ 1626 w 2692"/>
                <a:gd name="T61" fmla="*/ 987 h 1022"/>
                <a:gd name="T62" fmla="*/ 1679 w 2692"/>
                <a:gd name="T63" fmla="*/ 994 h 1022"/>
                <a:gd name="T64" fmla="*/ 1732 w 2692"/>
                <a:gd name="T65" fmla="*/ 1022 h 1022"/>
                <a:gd name="T66" fmla="*/ 1784 w 2692"/>
                <a:gd name="T67" fmla="*/ 982 h 1022"/>
                <a:gd name="T68" fmla="*/ 1837 w 2692"/>
                <a:gd name="T69" fmla="*/ 949 h 1022"/>
                <a:gd name="T70" fmla="*/ 1890 w 2692"/>
                <a:gd name="T71" fmla="*/ 951 h 1022"/>
                <a:gd name="T72" fmla="*/ 1943 w 2692"/>
                <a:gd name="T73" fmla="*/ 1022 h 1022"/>
                <a:gd name="T74" fmla="*/ 1995 w 2692"/>
                <a:gd name="T75" fmla="*/ 715 h 1022"/>
                <a:gd name="T76" fmla="*/ 2048 w 2692"/>
                <a:gd name="T77" fmla="*/ 371 h 1022"/>
                <a:gd name="T78" fmla="*/ 2101 w 2692"/>
                <a:gd name="T79" fmla="*/ 891 h 1022"/>
                <a:gd name="T80" fmla="*/ 2154 w 2692"/>
                <a:gd name="T81" fmla="*/ 1022 h 1022"/>
                <a:gd name="T82" fmla="*/ 2207 w 2692"/>
                <a:gd name="T83" fmla="*/ 968 h 1022"/>
                <a:gd name="T84" fmla="*/ 2259 w 2692"/>
                <a:gd name="T85" fmla="*/ 962 h 1022"/>
                <a:gd name="T86" fmla="*/ 2312 w 2692"/>
                <a:gd name="T87" fmla="*/ 987 h 1022"/>
                <a:gd name="T88" fmla="*/ 2365 w 2692"/>
                <a:gd name="T89" fmla="*/ 1022 h 1022"/>
                <a:gd name="T90" fmla="*/ 2418 w 2692"/>
                <a:gd name="T91" fmla="*/ 996 h 1022"/>
                <a:gd name="T92" fmla="*/ 2470 w 2692"/>
                <a:gd name="T93" fmla="*/ 990 h 1022"/>
                <a:gd name="T94" fmla="*/ 2523 w 2692"/>
                <a:gd name="T95" fmla="*/ 1002 h 1022"/>
                <a:gd name="T96" fmla="*/ 2576 w 2692"/>
                <a:gd name="T97" fmla="*/ 1022 h 1022"/>
                <a:gd name="T98" fmla="*/ 2629 w 2692"/>
                <a:gd name="T99" fmla="*/ 1005 h 1022"/>
                <a:gd name="T100" fmla="*/ 2682 w 2692"/>
                <a:gd name="T101" fmla="*/ 999 h 10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692" h="1022">
                  <a:moveTo>
                    <a:pt x="0" y="1022"/>
                  </a:moveTo>
                  <a:lnTo>
                    <a:pt x="11" y="1006"/>
                  </a:lnTo>
                  <a:lnTo>
                    <a:pt x="21" y="1000"/>
                  </a:lnTo>
                  <a:lnTo>
                    <a:pt x="32" y="1007"/>
                  </a:lnTo>
                  <a:lnTo>
                    <a:pt x="42" y="1022"/>
                  </a:lnTo>
                  <a:lnTo>
                    <a:pt x="53" y="1007"/>
                  </a:lnTo>
                  <a:lnTo>
                    <a:pt x="64" y="1001"/>
                  </a:lnTo>
                  <a:lnTo>
                    <a:pt x="74" y="1007"/>
                  </a:lnTo>
                  <a:lnTo>
                    <a:pt x="85" y="1022"/>
                  </a:lnTo>
                  <a:lnTo>
                    <a:pt x="95" y="1008"/>
                  </a:lnTo>
                  <a:lnTo>
                    <a:pt x="106" y="1002"/>
                  </a:lnTo>
                  <a:lnTo>
                    <a:pt x="116" y="1008"/>
                  </a:lnTo>
                  <a:lnTo>
                    <a:pt x="127" y="1022"/>
                  </a:lnTo>
                  <a:lnTo>
                    <a:pt x="137" y="1008"/>
                  </a:lnTo>
                  <a:lnTo>
                    <a:pt x="148" y="1003"/>
                  </a:lnTo>
                  <a:lnTo>
                    <a:pt x="159" y="1009"/>
                  </a:lnTo>
                  <a:lnTo>
                    <a:pt x="169" y="1022"/>
                  </a:lnTo>
                  <a:lnTo>
                    <a:pt x="180" y="1009"/>
                  </a:lnTo>
                  <a:lnTo>
                    <a:pt x="190" y="1003"/>
                  </a:lnTo>
                  <a:lnTo>
                    <a:pt x="201" y="1009"/>
                  </a:lnTo>
                  <a:lnTo>
                    <a:pt x="211" y="1022"/>
                  </a:lnTo>
                  <a:lnTo>
                    <a:pt x="222" y="1009"/>
                  </a:lnTo>
                  <a:lnTo>
                    <a:pt x="232" y="1004"/>
                  </a:lnTo>
                  <a:lnTo>
                    <a:pt x="243" y="1009"/>
                  </a:lnTo>
                  <a:lnTo>
                    <a:pt x="254" y="1022"/>
                  </a:lnTo>
                  <a:lnTo>
                    <a:pt x="264" y="1010"/>
                  </a:lnTo>
                  <a:lnTo>
                    <a:pt x="275" y="1004"/>
                  </a:lnTo>
                  <a:lnTo>
                    <a:pt x="285" y="1010"/>
                  </a:lnTo>
                  <a:lnTo>
                    <a:pt x="296" y="1022"/>
                  </a:lnTo>
                  <a:lnTo>
                    <a:pt x="306" y="1010"/>
                  </a:lnTo>
                  <a:lnTo>
                    <a:pt x="317" y="1005"/>
                  </a:lnTo>
                  <a:lnTo>
                    <a:pt x="328" y="1010"/>
                  </a:lnTo>
                  <a:lnTo>
                    <a:pt x="338" y="1022"/>
                  </a:lnTo>
                  <a:lnTo>
                    <a:pt x="349" y="1010"/>
                  </a:lnTo>
                  <a:lnTo>
                    <a:pt x="359" y="1005"/>
                  </a:lnTo>
                  <a:lnTo>
                    <a:pt x="370" y="1010"/>
                  </a:lnTo>
                  <a:lnTo>
                    <a:pt x="380" y="1022"/>
                  </a:lnTo>
                  <a:lnTo>
                    <a:pt x="391" y="1010"/>
                  </a:lnTo>
                  <a:lnTo>
                    <a:pt x="401" y="1005"/>
                  </a:lnTo>
                  <a:lnTo>
                    <a:pt x="412" y="1010"/>
                  </a:lnTo>
                  <a:lnTo>
                    <a:pt x="423" y="1022"/>
                  </a:lnTo>
                  <a:lnTo>
                    <a:pt x="433" y="1010"/>
                  </a:lnTo>
                  <a:lnTo>
                    <a:pt x="444" y="1006"/>
                  </a:lnTo>
                  <a:lnTo>
                    <a:pt x="454" y="1010"/>
                  </a:lnTo>
                  <a:lnTo>
                    <a:pt x="465" y="1022"/>
                  </a:lnTo>
                  <a:lnTo>
                    <a:pt x="475" y="1010"/>
                  </a:lnTo>
                  <a:lnTo>
                    <a:pt x="486" y="1006"/>
                  </a:lnTo>
                  <a:lnTo>
                    <a:pt x="496" y="1011"/>
                  </a:lnTo>
                  <a:lnTo>
                    <a:pt x="507" y="1022"/>
                  </a:lnTo>
                  <a:lnTo>
                    <a:pt x="517" y="1011"/>
                  </a:lnTo>
                  <a:lnTo>
                    <a:pt x="528" y="1006"/>
                  </a:lnTo>
                  <a:lnTo>
                    <a:pt x="539" y="1011"/>
                  </a:lnTo>
                  <a:lnTo>
                    <a:pt x="549" y="1022"/>
                  </a:lnTo>
                  <a:lnTo>
                    <a:pt x="560" y="1011"/>
                  </a:lnTo>
                  <a:lnTo>
                    <a:pt x="570" y="1006"/>
                  </a:lnTo>
                  <a:lnTo>
                    <a:pt x="581" y="1011"/>
                  </a:lnTo>
                  <a:lnTo>
                    <a:pt x="591" y="1022"/>
                  </a:lnTo>
                  <a:lnTo>
                    <a:pt x="602" y="1011"/>
                  </a:lnTo>
                  <a:lnTo>
                    <a:pt x="612" y="1006"/>
                  </a:lnTo>
                  <a:lnTo>
                    <a:pt x="623" y="1011"/>
                  </a:lnTo>
                  <a:lnTo>
                    <a:pt x="634" y="1022"/>
                  </a:lnTo>
                  <a:lnTo>
                    <a:pt x="644" y="1011"/>
                  </a:lnTo>
                  <a:lnTo>
                    <a:pt x="655" y="1006"/>
                  </a:lnTo>
                  <a:lnTo>
                    <a:pt x="665" y="1011"/>
                  </a:lnTo>
                  <a:lnTo>
                    <a:pt x="676" y="1022"/>
                  </a:lnTo>
                  <a:lnTo>
                    <a:pt x="686" y="1011"/>
                  </a:lnTo>
                  <a:lnTo>
                    <a:pt x="697" y="1006"/>
                  </a:lnTo>
                  <a:lnTo>
                    <a:pt x="708" y="1011"/>
                  </a:lnTo>
                  <a:lnTo>
                    <a:pt x="718" y="1022"/>
                  </a:lnTo>
                  <a:lnTo>
                    <a:pt x="729" y="1011"/>
                  </a:lnTo>
                  <a:lnTo>
                    <a:pt x="739" y="1006"/>
                  </a:lnTo>
                  <a:lnTo>
                    <a:pt x="750" y="1011"/>
                  </a:lnTo>
                  <a:lnTo>
                    <a:pt x="760" y="1022"/>
                  </a:lnTo>
                  <a:lnTo>
                    <a:pt x="771" y="1011"/>
                  </a:lnTo>
                  <a:lnTo>
                    <a:pt x="781" y="1006"/>
                  </a:lnTo>
                  <a:lnTo>
                    <a:pt x="792" y="1011"/>
                  </a:lnTo>
                  <a:lnTo>
                    <a:pt x="803" y="1022"/>
                  </a:lnTo>
                  <a:lnTo>
                    <a:pt x="813" y="1011"/>
                  </a:lnTo>
                  <a:lnTo>
                    <a:pt x="824" y="1006"/>
                  </a:lnTo>
                  <a:lnTo>
                    <a:pt x="834" y="1011"/>
                  </a:lnTo>
                  <a:lnTo>
                    <a:pt x="845" y="1022"/>
                  </a:lnTo>
                  <a:lnTo>
                    <a:pt x="855" y="1011"/>
                  </a:lnTo>
                  <a:lnTo>
                    <a:pt x="866" y="1006"/>
                  </a:lnTo>
                  <a:lnTo>
                    <a:pt x="876" y="1010"/>
                  </a:lnTo>
                  <a:lnTo>
                    <a:pt x="887" y="1022"/>
                  </a:lnTo>
                  <a:lnTo>
                    <a:pt x="898" y="1010"/>
                  </a:lnTo>
                  <a:lnTo>
                    <a:pt x="908" y="1006"/>
                  </a:lnTo>
                  <a:lnTo>
                    <a:pt x="919" y="1010"/>
                  </a:lnTo>
                  <a:lnTo>
                    <a:pt x="929" y="1022"/>
                  </a:lnTo>
                  <a:lnTo>
                    <a:pt x="940" y="1010"/>
                  </a:lnTo>
                  <a:lnTo>
                    <a:pt x="950" y="1005"/>
                  </a:lnTo>
                  <a:lnTo>
                    <a:pt x="961" y="1010"/>
                  </a:lnTo>
                  <a:lnTo>
                    <a:pt x="971" y="1022"/>
                  </a:lnTo>
                  <a:lnTo>
                    <a:pt x="982" y="1010"/>
                  </a:lnTo>
                  <a:lnTo>
                    <a:pt x="993" y="1005"/>
                  </a:lnTo>
                  <a:lnTo>
                    <a:pt x="1003" y="1010"/>
                  </a:lnTo>
                  <a:lnTo>
                    <a:pt x="1014" y="1022"/>
                  </a:lnTo>
                  <a:lnTo>
                    <a:pt x="1024" y="1010"/>
                  </a:lnTo>
                  <a:lnTo>
                    <a:pt x="1035" y="1005"/>
                  </a:lnTo>
                  <a:lnTo>
                    <a:pt x="1045" y="1010"/>
                  </a:lnTo>
                  <a:lnTo>
                    <a:pt x="1056" y="1022"/>
                  </a:lnTo>
                  <a:lnTo>
                    <a:pt x="1066" y="1010"/>
                  </a:lnTo>
                  <a:lnTo>
                    <a:pt x="1077" y="1004"/>
                  </a:lnTo>
                  <a:lnTo>
                    <a:pt x="1088" y="1010"/>
                  </a:lnTo>
                  <a:lnTo>
                    <a:pt x="1098" y="1022"/>
                  </a:lnTo>
                  <a:lnTo>
                    <a:pt x="1109" y="1009"/>
                  </a:lnTo>
                  <a:lnTo>
                    <a:pt x="1119" y="1004"/>
                  </a:lnTo>
                  <a:lnTo>
                    <a:pt x="1130" y="1009"/>
                  </a:lnTo>
                  <a:lnTo>
                    <a:pt x="1140" y="1022"/>
                  </a:lnTo>
                  <a:lnTo>
                    <a:pt x="1151" y="1009"/>
                  </a:lnTo>
                  <a:lnTo>
                    <a:pt x="1161" y="1003"/>
                  </a:lnTo>
                  <a:lnTo>
                    <a:pt x="1172" y="1009"/>
                  </a:lnTo>
                  <a:lnTo>
                    <a:pt x="1183" y="1022"/>
                  </a:lnTo>
                  <a:lnTo>
                    <a:pt x="1193" y="1009"/>
                  </a:lnTo>
                  <a:lnTo>
                    <a:pt x="1204" y="1003"/>
                  </a:lnTo>
                  <a:lnTo>
                    <a:pt x="1214" y="1008"/>
                  </a:lnTo>
                  <a:lnTo>
                    <a:pt x="1225" y="1022"/>
                  </a:lnTo>
                  <a:lnTo>
                    <a:pt x="1235" y="1008"/>
                  </a:lnTo>
                  <a:lnTo>
                    <a:pt x="1246" y="1002"/>
                  </a:lnTo>
                  <a:lnTo>
                    <a:pt x="1257" y="1008"/>
                  </a:lnTo>
                  <a:lnTo>
                    <a:pt x="1267" y="1022"/>
                  </a:lnTo>
                  <a:lnTo>
                    <a:pt x="1278" y="1007"/>
                  </a:lnTo>
                  <a:lnTo>
                    <a:pt x="1288" y="1001"/>
                  </a:lnTo>
                  <a:lnTo>
                    <a:pt x="1299" y="1007"/>
                  </a:lnTo>
                  <a:lnTo>
                    <a:pt x="1309" y="1022"/>
                  </a:lnTo>
                  <a:lnTo>
                    <a:pt x="1320" y="1007"/>
                  </a:lnTo>
                  <a:lnTo>
                    <a:pt x="1330" y="1000"/>
                  </a:lnTo>
                  <a:lnTo>
                    <a:pt x="1341" y="1006"/>
                  </a:lnTo>
                  <a:lnTo>
                    <a:pt x="1352" y="1022"/>
                  </a:lnTo>
                  <a:lnTo>
                    <a:pt x="1362" y="1006"/>
                  </a:lnTo>
                  <a:lnTo>
                    <a:pt x="1373" y="999"/>
                  </a:lnTo>
                  <a:lnTo>
                    <a:pt x="1383" y="1006"/>
                  </a:lnTo>
                  <a:lnTo>
                    <a:pt x="1394" y="1022"/>
                  </a:lnTo>
                  <a:lnTo>
                    <a:pt x="1404" y="1005"/>
                  </a:lnTo>
                  <a:lnTo>
                    <a:pt x="1415" y="998"/>
                  </a:lnTo>
                  <a:lnTo>
                    <a:pt x="1425" y="1005"/>
                  </a:lnTo>
                  <a:lnTo>
                    <a:pt x="1436" y="1022"/>
                  </a:lnTo>
                  <a:lnTo>
                    <a:pt x="1446" y="1004"/>
                  </a:lnTo>
                  <a:lnTo>
                    <a:pt x="1457" y="996"/>
                  </a:lnTo>
                  <a:lnTo>
                    <a:pt x="1468" y="1003"/>
                  </a:lnTo>
                  <a:lnTo>
                    <a:pt x="1478" y="1022"/>
                  </a:lnTo>
                  <a:lnTo>
                    <a:pt x="1489" y="1003"/>
                  </a:lnTo>
                  <a:lnTo>
                    <a:pt x="1499" y="994"/>
                  </a:lnTo>
                  <a:lnTo>
                    <a:pt x="1510" y="1002"/>
                  </a:lnTo>
                  <a:lnTo>
                    <a:pt x="1520" y="1022"/>
                  </a:lnTo>
                  <a:lnTo>
                    <a:pt x="1531" y="1002"/>
                  </a:lnTo>
                  <a:lnTo>
                    <a:pt x="1541" y="992"/>
                  </a:lnTo>
                  <a:lnTo>
                    <a:pt x="1552" y="1001"/>
                  </a:lnTo>
                  <a:lnTo>
                    <a:pt x="1563" y="1022"/>
                  </a:lnTo>
                  <a:lnTo>
                    <a:pt x="1573" y="1000"/>
                  </a:lnTo>
                  <a:lnTo>
                    <a:pt x="1584" y="990"/>
                  </a:lnTo>
                  <a:lnTo>
                    <a:pt x="1594" y="999"/>
                  </a:lnTo>
                  <a:lnTo>
                    <a:pt x="1605" y="1022"/>
                  </a:lnTo>
                  <a:lnTo>
                    <a:pt x="1615" y="998"/>
                  </a:lnTo>
                  <a:lnTo>
                    <a:pt x="1626" y="987"/>
                  </a:lnTo>
                  <a:lnTo>
                    <a:pt x="1637" y="996"/>
                  </a:lnTo>
                  <a:lnTo>
                    <a:pt x="1647" y="1022"/>
                  </a:lnTo>
                  <a:lnTo>
                    <a:pt x="1658" y="995"/>
                  </a:lnTo>
                  <a:lnTo>
                    <a:pt x="1668" y="983"/>
                  </a:lnTo>
                  <a:lnTo>
                    <a:pt x="1679" y="994"/>
                  </a:lnTo>
                  <a:lnTo>
                    <a:pt x="1689" y="1022"/>
                  </a:lnTo>
                  <a:lnTo>
                    <a:pt x="1700" y="992"/>
                  </a:lnTo>
                  <a:lnTo>
                    <a:pt x="1710" y="978"/>
                  </a:lnTo>
                  <a:lnTo>
                    <a:pt x="1721" y="990"/>
                  </a:lnTo>
                  <a:lnTo>
                    <a:pt x="1732" y="1022"/>
                  </a:lnTo>
                  <a:lnTo>
                    <a:pt x="1742" y="987"/>
                  </a:lnTo>
                  <a:lnTo>
                    <a:pt x="1753" y="971"/>
                  </a:lnTo>
                  <a:lnTo>
                    <a:pt x="1763" y="985"/>
                  </a:lnTo>
                  <a:lnTo>
                    <a:pt x="1774" y="1022"/>
                  </a:lnTo>
                  <a:lnTo>
                    <a:pt x="1784" y="982"/>
                  </a:lnTo>
                  <a:lnTo>
                    <a:pt x="1795" y="962"/>
                  </a:lnTo>
                  <a:lnTo>
                    <a:pt x="1805" y="978"/>
                  </a:lnTo>
                  <a:lnTo>
                    <a:pt x="1816" y="1022"/>
                  </a:lnTo>
                  <a:lnTo>
                    <a:pt x="1827" y="973"/>
                  </a:lnTo>
                  <a:lnTo>
                    <a:pt x="1837" y="949"/>
                  </a:lnTo>
                  <a:lnTo>
                    <a:pt x="1848" y="968"/>
                  </a:lnTo>
                  <a:lnTo>
                    <a:pt x="1858" y="1022"/>
                  </a:lnTo>
                  <a:lnTo>
                    <a:pt x="1869" y="961"/>
                  </a:lnTo>
                  <a:lnTo>
                    <a:pt x="1879" y="929"/>
                  </a:lnTo>
                  <a:lnTo>
                    <a:pt x="1890" y="951"/>
                  </a:lnTo>
                  <a:lnTo>
                    <a:pt x="1900" y="1022"/>
                  </a:lnTo>
                  <a:lnTo>
                    <a:pt x="1911" y="938"/>
                  </a:lnTo>
                  <a:lnTo>
                    <a:pt x="1921" y="892"/>
                  </a:lnTo>
                  <a:lnTo>
                    <a:pt x="1932" y="920"/>
                  </a:lnTo>
                  <a:lnTo>
                    <a:pt x="1943" y="1022"/>
                  </a:lnTo>
                  <a:lnTo>
                    <a:pt x="1953" y="891"/>
                  </a:lnTo>
                  <a:lnTo>
                    <a:pt x="1964" y="805"/>
                  </a:lnTo>
                  <a:lnTo>
                    <a:pt x="1974" y="838"/>
                  </a:lnTo>
                  <a:lnTo>
                    <a:pt x="1985" y="1022"/>
                  </a:lnTo>
                  <a:lnTo>
                    <a:pt x="1995" y="715"/>
                  </a:lnTo>
                  <a:lnTo>
                    <a:pt x="2006" y="371"/>
                  </a:lnTo>
                  <a:lnTo>
                    <a:pt x="2017" y="102"/>
                  </a:lnTo>
                  <a:lnTo>
                    <a:pt x="2027" y="0"/>
                  </a:lnTo>
                  <a:lnTo>
                    <a:pt x="2038" y="102"/>
                  </a:lnTo>
                  <a:lnTo>
                    <a:pt x="2048" y="371"/>
                  </a:lnTo>
                  <a:lnTo>
                    <a:pt x="2059" y="715"/>
                  </a:lnTo>
                  <a:lnTo>
                    <a:pt x="2069" y="1022"/>
                  </a:lnTo>
                  <a:lnTo>
                    <a:pt x="2080" y="838"/>
                  </a:lnTo>
                  <a:lnTo>
                    <a:pt x="2090" y="805"/>
                  </a:lnTo>
                  <a:lnTo>
                    <a:pt x="2101" y="891"/>
                  </a:lnTo>
                  <a:lnTo>
                    <a:pt x="2112" y="1022"/>
                  </a:lnTo>
                  <a:lnTo>
                    <a:pt x="2122" y="920"/>
                  </a:lnTo>
                  <a:lnTo>
                    <a:pt x="2133" y="892"/>
                  </a:lnTo>
                  <a:lnTo>
                    <a:pt x="2143" y="938"/>
                  </a:lnTo>
                  <a:lnTo>
                    <a:pt x="2154" y="1022"/>
                  </a:lnTo>
                  <a:lnTo>
                    <a:pt x="2164" y="951"/>
                  </a:lnTo>
                  <a:lnTo>
                    <a:pt x="2175" y="929"/>
                  </a:lnTo>
                  <a:lnTo>
                    <a:pt x="2186" y="961"/>
                  </a:lnTo>
                  <a:lnTo>
                    <a:pt x="2196" y="1022"/>
                  </a:lnTo>
                  <a:lnTo>
                    <a:pt x="2207" y="968"/>
                  </a:lnTo>
                  <a:lnTo>
                    <a:pt x="2217" y="949"/>
                  </a:lnTo>
                  <a:lnTo>
                    <a:pt x="2228" y="973"/>
                  </a:lnTo>
                  <a:lnTo>
                    <a:pt x="2238" y="1022"/>
                  </a:lnTo>
                  <a:lnTo>
                    <a:pt x="2249" y="978"/>
                  </a:lnTo>
                  <a:lnTo>
                    <a:pt x="2259" y="962"/>
                  </a:lnTo>
                  <a:lnTo>
                    <a:pt x="2270" y="982"/>
                  </a:lnTo>
                  <a:lnTo>
                    <a:pt x="2280" y="1022"/>
                  </a:lnTo>
                  <a:lnTo>
                    <a:pt x="2291" y="985"/>
                  </a:lnTo>
                  <a:lnTo>
                    <a:pt x="2302" y="971"/>
                  </a:lnTo>
                  <a:lnTo>
                    <a:pt x="2312" y="987"/>
                  </a:lnTo>
                  <a:lnTo>
                    <a:pt x="2323" y="1022"/>
                  </a:lnTo>
                  <a:lnTo>
                    <a:pt x="2333" y="990"/>
                  </a:lnTo>
                  <a:lnTo>
                    <a:pt x="2344" y="978"/>
                  </a:lnTo>
                  <a:lnTo>
                    <a:pt x="2354" y="992"/>
                  </a:lnTo>
                  <a:lnTo>
                    <a:pt x="2365" y="1022"/>
                  </a:lnTo>
                  <a:lnTo>
                    <a:pt x="2375" y="994"/>
                  </a:lnTo>
                  <a:lnTo>
                    <a:pt x="2386" y="983"/>
                  </a:lnTo>
                  <a:lnTo>
                    <a:pt x="2397" y="995"/>
                  </a:lnTo>
                  <a:lnTo>
                    <a:pt x="2407" y="1022"/>
                  </a:lnTo>
                  <a:lnTo>
                    <a:pt x="2418" y="996"/>
                  </a:lnTo>
                  <a:lnTo>
                    <a:pt x="2428" y="987"/>
                  </a:lnTo>
                  <a:lnTo>
                    <a:pt x="2439" y="998"/>
                  </a:lnTo>
                  <a:lnTo>
                    <a:pt x="2449" y="1022"/>
                  </a:lnTo>
                  <a:lnTo>
                    <a:pt x="2460" y="999"/>
                  </a:lnTo>
                  <a:lnTo>
                    <a:pt x="2470" y="990"/>
                  </a:lnTo>
                  <a:lnTo>
                    <a:pt x="2481" y="1000"/>
                  </a:lnTo>
                  <a:lnTo>
                    <a:pt x="2492" y="1022"/>
                  </a:lnTo>
                  <a:lnTo>
                    <a:pt x="2502" y="1001"/>
                  </a:lnTo>
                  <a:lnTo>
                    <a:pt x="2513" y="992"/>
                  </a:lnTo>
                  <a:lnTo>
                    <a:pt x="2523" y="1002"/>
                  </a:lnTo>
                  <a:lnTo>
                    <a:pt x="2534" y="1022"/>
                  </a:lnTo>
                  <a:lnTo>
                    <a:pt x="2544" y="1002"/>
                  </a:lnTo>
                  <a:lnTo>
                    <a:pt x="2555" y="994"/>
                  </a:lnTo>
                  <a:lnTo>
                    <a:pt x="2566" y="1003"/>
                  </a:lnTo>
                  <a:lnTo>
                    <a:pt x="2576" y="1022"/>
                  </a:lnTo>
                  <a:lnTo>
                    <a:pt x="2587" y="1003"/>
                  </a:lnTo>
                  <a:lnTo>
                    <a:pt x="2597" y="996"/>
                  </a:lnTo>
                  <a:lnTo>
                    <a:pt x="2608" y="1004"/>
                  </a:lnTo>
                  <a:lnTo>
                    <a:pt x="2618" y="1022"/>
                  </a:lnTo>
                  <a:lnTo>
                    <a:pt x="2629" y="1005"/>
                  </a:lnTo>
                  <a:lnTo>
                    <a:pt x="2639" y="998"/>
                  </a:lnTo>
                  <a:lnTo>
                    <a:pt x="2650" y="1005"/>
                  </a:lnTo>
                  <a:lnTo>
                    <a:pt x="2661" y="1022"/>
                  </a:lnTo>
                  <a:lnTo>
                    <a:pt x="2671" y="1006"/>
                  </a:lnTo>
                  <a:lnTo>
                    <a:pt x="2682" y="999"/>
                  </a:lnTo>
                  <a:lnTo>
                    <a:pt x="2692" y="1006"/>
                  </a:lnTo>
                </a:path>
              </a:pathLst>
            </a:custGeom>
            <a:noFill/>
            <a:ln w="3175" cap="flat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87" name="Freeform 239"/>
            <p:cNvSpPr>
              <a:spLocks/>
            </p:cNvSpPr>
            <p:nvPr/>
          </p:nvSpPr>
          <p:spPr bwMode="auto">
            <a:xfrm>
              <a:off x="5470826" y="3826346"/>
              <a:ext cx="2672064" cy="1007398"/>
            </a:xfrm>
            <a:custGeom>
              <a:avLst/>
              <a:gdLst>
                <a:gd name="T0" fmla="*/ 42 w 2692"/>
                <a:gd name="T1" fmla="*/ 1022 h 1022"/>
                <a:gd name="T2" fmla="*/ 95 w 2692"/>
                <a:gd name="T3" fmla="*/ 1007 h 1022"/>
                <a:gd name="T4" fmla="*/ 148 w 2692"/>
                <a:gd name="T5" fmla="*/ 1002 h 1022"/>
                <a:gd name="T6" fmla="*/ 201 w 2692"/>
                <a:gd name="T7" fmla="*/ 1009 h 1022"/>
                <a:gd name="T8" fmla="*/ 254 w 2692"/>
                <a:gd name="T9" fmla="*/ 1022 h 1022"/>
                <a:gd name="T10" fmla="*/ 306 w 2692"/>
                <a:gd name="T11" fmla="*/ 1010 h 1022"/>
                <a:gd name="T12" fmla="*/ 359 w 2692"/>
                <a:gd name="T13" fmla="*/ 1005 h 1022"/>
                <a:gd name="T14" fmla="*/ 412 w 2692"/>
                <a:gd name="T15" fmla="*/ 1010 h 1022"/>
                <a:gd name="T16" fmla="*/ 465 w 2692"/>
                <a:gd name="T17" fmla="*/ 1022 h 1022"/>
                <a:gd name="T18" fmla="*/ 517 w 2692"/>
                <a:gd name="T19" fmla="*/ 1010 h 1022"/>
                <a:gd name="T20" fmla="*/ 570 w 2692"/>
                <a:gd name="T21" fmla="*/ 1006 h 1022"/>
                <a:gd name="T22" fmla="*/ 623 w 2692"/>
                <a:gd name="T23" fmla="*/ 1011 h 1022"/>
                <a:gd name="T24" fmla="*/ 676 w 2692"/>
                <a:gd name="T25" fmla="*/ 1022 h 1022"/>
                <a:gd name="T26" fmla="*/ 729 w 2692"/>
                <a:gd name="T27" fmla="*/ 1011 h 1022"/>
                <a:gd name="T28" fmla="*/ 781 w 2692"/>
                <a:gd name="T29" fmla="*/ 1006 h 1022"/>
                <a:gd name="T30" fmla="*/ 834 w 2692"/>
                <a:gd name="T31" fmla="*/ 1011 h 1022"/>
                <a:gd name="T32" fmla="*/ 887 w 2692"/>
                <a:gd name="T33" fmla="*/ 1022 h 1022"/>
                <a:gd name="T34" fmla="*/ 940 w 2692"/>
                <a:gd name="T35" fmla="*/ 1010 h 1022"/>
                <a:gd name="T36" fmla="*/ 993 w 2692"/>
                <a:gd name="T37" fmla="*/ 1005 h 1022"/>
                <a:gd name="T38" fmla="*/ 1045 w 2692"/>
                <a:gd name="T39" fmla="*/ 1010 h 1022"/>
                <a:gd name="T40" fmla="*/ 1098 w 2692"/>
                <a:gd name="T41" fmla="*/ 1022 h 1022"/>
                <a:gd name="T42" fmla="*/ 1151 w 2692"/>
                <a:gd name="T43" fmla="*/ 1009 h 1022"/>
                <a:gd name="T44" fmla="*/ 1204 w 2692"/>
                <a:gd name="T45" fmla="*/ 1003 h 1022"/>
                <a:gd name="T46" fmla="*/ 1257 w 2692"/>
                <a:gd name="T47" fmla="*/ 1008 h 1022"/>
                <a:gd name="T48" fmla="*/ 1309 w 2692"/>
                <a:gd name="T49" fmla="*/ 1022 h 1022"/>
                <a:gd name="T50" fmla="*/ 1362 w 2692"/>
                <a:gd name="T51" fmla="*/ 1007 h 1022"/>
                <a:gd name="T52" fmla="*/ 1415 w 2692"/>
                <a:gd name="T53" fmla="*/ 999 h 1022"/>
                <a:gd name="T54" fmla="*/ 1468 w 2692"/>
                <a:gd name="T55" fmla="*/ 1005 h 1022"/>
                <a:gd name="T56" fmla="*/ 1520 w 2692"/>
                <a:gd name="T57" fmla="*/ 1022 h 1022"/>
                <a:gd name="T58" fmla="*/ 1573 w 2692"/>
                <a:gd name="T59" fmla="*/ 1002 h 1022"/>
                <a:gd name="T60" fmla="*/ 1626 w 2692"/>
                <a:gd name="T61" fmla="*/ 990 h 1022"/>
                <a:gd name="T62" fmla="*/ 1679 w 2692"/>
                <a:gd name="T63" fmla="*/ 996 h 1022"/>
                <a:gd name="T64" fmla="*/ 1732 w 2692"/>
                <a:gd name="T65" fmla="*/ 1022 h 1022"/>
                <a:gd name="T66" fmla="*/ 1784 w 2692"/>
                <a:gd name="T67" fmla="*/ 987 h 1022"/>
                <a:gd name="T68" fmla="*/ 1837 w 2692"/>
                <a:gd name="T69" fmla="*/ 962 h 1022"/>
                <a:gd name="T70" fmla="*/ 1890 w 2692"/>
                <a:gd name="T71" fmla="*/ 968 h 1022"/>
                <a:gd name="T72" fmla="*/ 1943 w 2692"/>
                <a:gd name="T73" fmla="*/ 1022 h 1022"/>
                <a:gd name="T74" fmla="*/ 1995 w 2692"/>
                <a:gd name="T75" fmla="*/ 891 h 1022"/>
                <a:gd name="T76" fmla="*/ 2048 w 2692"/>
                <a:gd name="T77" fmla="*/ 371 h 1022"/>
                <a:gd name="T78" fmla="*/ 2101 w 2692"/>
                <a:gd name="T79" fmla="*/ 715 h 1022"/>
                <a:gd name="T80" fmla="*/ 2154 w 2692"/>
                <a:gd name="T81" fmla="*/ 1022 h 1022"/>
                <a:gd name="T82" fmla="*/ 2207 w 2692"/>
                <a:gd name="T83" fmla="*/ 951 h 1022"/>
                <a:gd name="T84" fmla="*/ 2259 w 2692"/>
                <a:gd name="T85" fmla="*/ 949 h 1022"/>
                <a:gd name="T86" fmla="*/ 2312 w 2692"/>
                <a:gd name="T87" fmla="*/ 982 h 1022"/>
                <a:gd name="T88" fmla="*/ 2365 w 2692"/>
                <a:gd name="T89" fmla="*/ 1022 h 1022"/>
                <a:gd name="T90" fmla="*/ 2418 w 2692"/>
                <a:gd name="T91" fmla="*/ 994 h 1022"/>
                <a:gd name="T92" fmla="*/ 2470 w 2692"/>
                <a:gd name="T93" fmla="*/ 987 h 1022"/>
                <a:gd name="T94" fmla="*/ 2523 w 2692"/>
                <a:gd name="T95" fmla="*/ 1000 h 1022"/>
                <a:gd name="T96" fmla="*/ 2576 w 2692"/>
                <a:gd name="T97" fmla="*/ 1022 h 1022"/>
                <a:gd name="T98" fmla="*/ 2629 w 2692"/>
                <a:gd name="T99" fmla="*/ 1003 h 1022"/>
                <a:gd name="T100" fmla="*/ 2682 w 2692"/>
                <a:gd name="T101" fmla="*/ 998 h 10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692" h="1022">
                  <a:moveTo>
                    <a:pt x="0" y="1022"/>
                  </a:moveTo>
                  <a:lnTo>
                    <a:pt x="11" y="1006"/>
                  </a:lnTo>
                  <a:lnTo>
                    <a:pt x="21" y="999"/>
                  </a:lnTo>
                  <a:lnTo>
                    <a:pt x="32" y="1006"/>
                  </a:lnTo>
                  <a:lnTo>
                    <a:pt x="42" y="1022"/>
                  </a:lnTo>
                  <a:lnTo>
                    <a:pt x="53" y="1006"/>
                  </a:lnTo>
                  <a:lnTo>
                    <a:pt x="64" y="1000"/>
                  </a:lnTo>
                  <a:lnTo>
                    <a:pt x="74" y="1007"/>
                  </a:lnTo>
                  <a:lnTo>
                    <a:pt x="85" y="1022"/>
                  </a:lnTo>
                  <a:lnTo>
                    <a:pt x="95" y="1007"/>
                  </a:lnTo>
                  <a:lnTo>
                    <a:pt x="106" y="1001"/>
                  </a:lnTo>
                  <a:lnTo>
                    <a:pt x="116" y="1007"/>
                  </a:lnTo>
                  <a:lnTo>
                    <a:pt x="127" y="1022"/>
                  </a:lnTo>
                  <a:lnTo>
                    <a:pt x="137" y="1008"/>
                  </a:lnTo>
                  <a:lnTo>
                    <a:pt x="148" y="1002"/>
                  </a:lnTo>
                  <a:lnTo>
                    <a:pt x="159" y="1008"/>
                  </a:lnTo>
                  <a:lnTo>
                    <a:pt x="169" y="1022"/>
                  </a:lnTo>
                  <a:lnTo>
                    <a:pt x="180" y="1008"/>
                  </a:lnTo>
                  <a:lnTo>
                    <a:pt x="190" y="1003"/>
                  </a:lnTo>
                  <a:lnTo>
                    <a:pt x="201" y="1009"/>
                  </a:lnTo>
                  <a:lnTo>
                    <a:pt x="211" y="1022"/>
                  </a:lnTo>
                  <a:lnTo>
                    <a:pt x="222" y="1009"/>
                  </a:lnTo>
                  <a:lnTo>
                    <a:pt x="232" y="1003"/>
                  </a:lnTo>
                  <a:lnTo>
                    <a:pt x="243" y="1009"/>
                  </a:lnTo>
                  <a:lnTo>
                    <a:pt x="254" y="1022"/>
                  </a:lnTo>
                  <a:lnTo>
                    <a:pt x="264" y="1009"/>
                  </a:lnTo>
                  <a:lnTo>
                    <a:pt x="275" y="1004"/>
                  </a:lnTo>
                  <a:lnTo>
                    <a:pt x="285" y="1009"/>
                  </a:lnTo>
                  <a:lnTo>
                    <a:pt x="296" y="1022"/>
                  </a:lnTo>
                  <a:lnTo>
                    <a:pt x="306" y="1010"/>
                  </a:lnTo>
                  <a:lnTo>
                    <a:pt x="317" y="1004"/>
                  </a:lnTo>
                  <a:lnTo>
                    <a:pt x="328" y="1010"/>
                  </a:lnTo>
                  <a:lnTo>
                    <a:pt x="338" y="1022"/>
                  </a:lnTo>
                  <a:lnTo>
                    <a:pt x="349" y="1010"/>
                  </a:lnTo>
                  <a:lnTo>
                    <a:pt x="359" y="1005"/>
                  </a:lnTo>
                  <a:lnTo>
                    <a:pt x="370" y="1010"/>
                  </a:lnTo>
                  <a:lnTo>
                    <a:pt x="380" y="1022"/>
                  </a:lnTo>
                  <a:lnTo>
                    <a:pt x="391" y="1010"/>
                  </a:lnTo>
                  <a:lnTo>
                    <a:pt x="401" y="1005"/>
                  </a:lnTo>
                  <a:lnTo>
                    <a:pt x="412" y="1010"/>
                  </a:lnTo>
                  <a:lnTo>
                    <a:pt x="423" y="1022"/>
                  </a:lnTo>
                  <a:lnTo>
                    <a:pt x="433" y="1010"/>
                  </a:lnTo>
                  <a:lnTo>
                    <a:pt x="444" y="1005"/>
                  </a:lnTo>
                  <a:lnTo>
                    <a:pt x="454" y="1010"/>
                  </a:lnTo>
                  <a:lnTo>
                    <a:pt x="465" y="1022"/>
                  </a:lnTo>
                  <a:lnTo>
                    <a:pt x="475" y="1010"/>
                  </a:lnTo>
                  <a:lnTo>
                    <a:pt x="486" y="1006"/>
                  </a:lnTo>
                  <a:lnTo>
                    <a:pt x="496" y="1010"/>
                  </a:lnTo>
                  <a:lnTo>
                    <a:pt x="507" y="1022"/>
                  </a:lnTo>
                  <a:lnTo>
                    <a:pt x="517" y="1010"/>
                  </a:lnTo>
                  <a:lnTo>
                    <a:pt x="528" y="1006"/>
                  </a:lnTo>
                  <a:lnTo>
                    <a:pt x="539" y="1011"/>
                  </a:lnTo>
                  <a:lnTo>
                    <a:pt x="549" y="1022"/>
                  </a:lnTo>
                  <a:lnTo>
                    <a:pt x="560" y="1011"/>
                  </a:lnTo>
                  <a:lnTo>
                    <a:pt x="570" y="1006"/>
                  </a:lnTo>
                  <a:lnTo>
                    <a:pt x="581" y="1011"/>
                  </a:lnTo>
                  <a:lnTo>
                    <a:pt x="591" y="1022"/>
                  </a:lnTo>
                  <a:lnTo>
                    <a:pt x="602" y="1011"/>
                  </a:lnTo>
                  <a:lnTo>
                    <a:pt x="612" y="1006"/>
                  </a:lnTo>
                  <a:lnTo>
                    <a:pt x="623" y="1011"/>
                  </a:lnTo>
                  <a:lnTo>
                    <a:pt x="634" y="1022"/>
                  </a:lnTo>
                  <a:lnTo>
                    <a:pt x="644" y="1011"/>
                  </a:lnTo>
                  <a:lnTo>
                    <a:pt x="655" y="1006"/>
                  </a:lnTo>
                  <a:lnTo>
                    <a:pt x="665" y="1011"/>
                  </a:lnTo>
                  <a:lnTo>
                    <a:pt x="676" y="1022"/>
                  </a:lnTo>
                  <a:lnTo>
                    <a:pt x="686" y="1011"/>
                  </a:lnTo>
                  <a:lnTo>
                    <a:pt x="697" y="1006"/>
                  </a:lnTo>
                  <a:lnTo>
                    <a:pt x="708" y="1011"/>
                  </a:lnTo>
                  <a:lnTo>
                    <a:pt x="718" y="1022"/>
                  </a:lnTo>
                  <a:lnTo>
                    <a:pt x="729" y="1011"/>
                  </a:lnTo>
                  <a:lnTo>
                    <a:pt x="739" y="1006"/>
                  </a:lnTo>
                  <a:lnTo>
                    <a:pt x="750" y="1011"/>
                  </a:lnTo>
                  <a:lnTo>
                    <a:pt x="760" y="1022"/>
                  </a:lnTo>
                  <a:lnTo>
                    <a:pt x="771" y="1011"/>
                  </a:lnTo>
                  <a:lnTo>
                    <a:pt x="781" y="1006"/>
                  </a:lnTo>
                  <a:lnTo>
                    <a:pt x="792" y="1011"/>
                  </a:lnTo>
                  <a:lnTo>
                    <a:pt x="803" y="1022"/>
                  </a:lnTo>
                  <a:lnTo>
                    <a:pt x="813" y="1011"/>
                  </a:lnTo>
                  <a:lnTo>
                    <a:pt x="824" y="1006"/>
                  </a:lnTo>
                  <a:lnTo>
                    <a:pt x="834" y="1011"/>
                  </a:lnTo>
                  <a:lnTo>
                    <a:pt x="845" y="1022"/>
                  </a:lnTo>
                  <a:lnTo>
                    <a:pt x="855" y="1011"/>
                  </a:lnTo>
                  <a:lnTo>
                    <a:pt x="866" y="1006"/>
                  </a:lnTo>
                  <a:lnTo>
                    <a:pt x="876" y="1011"/>
                  </a:lnTo>
                  <a:lnTo>
                    <a:pt x="887" y="1022"/>
                  </a:lnTo>
                  <a:lnTo>
                    <a:pt x="898" y="1011"/>
                  </a:lnTo>
                  <a:lnTo>
                    <a:pt x="908" y="1006"/>
                  </a:lnTo>
                  <a:lnTo>
                    <a:pt x="919" y="1010"/>
                  </a:lnTo>
                  <a:lnTo>
                    <a:pt x="929" y="1022"/>
                  </a:lnTo>
                  <a:lnTo>
                    <a:pt x="940" y="1010"/>
                  </a:lnTo>
                  <a:lnTo>
                    <a:pt x="950" y="1006"/>
                  </a:lnTo>
                  <a:lnTo>
                    <a:pt x="961" y="1010"/>
                  </a:lnTo>
                  <a:lnTo>
                    <a:pt x="971" y="1022"/>
                  </a:lnTo>
                  <a:lnTo>
                    <a:pt x="982" y="1010"/>
                  </a:lnTo>
                  <a:lnTo>
                    <a:pt x="993" y="1005"/>
                  </a:lnTo>
                  <a:lnTo>
                    <a:pt x="1003" y="1010"/>
                  </a:lnTo>
                  <a:lnTo>
                    <a:pt x="1014" y="1022"/>
                  </a:lnTo>
                  <a:lnTo>
                    <a:pt x="1024" y="1010"/>
                  </a:lnTo>
                  <a:lnTo>
                    <a:pt x="1035" y="1005"/>
                  </a:lnTo>
                  <a:lnTo>
                    <a:pt x="1045" y="1010"/>
                  </a:lnTo>
                  <a:lnTo>
                    <a:pt x="1056" y="1022"/>
                  </a:lnTo>
                  <a:lnTo>
                    <a:pt x="1066" y="1010"/>
                  </a:lnTo>
                  <a:lnTo>
                    <a:pt x="1077" y="1005"/>
                  </a:lnTo>
                  <a:lnTo>
                    <a:pt x="1088" y="1010"/>
                  </a:lnTo>
                  <a:lnTo>
                    <a:pt x="1098" y="1022"/>
                  </a:lnTo>
                  <a:lnTo>
                    <a:pt x="1109" y="1010"/>
                  </a:lnTo>
                  <a:lnTo>
                    <a:pt x="1119" y="1004"/>
                  </a:lnTo>
                  <a:lnTo>
                    <a:pt x="1130" y="1010"/>
                  </a:lnTo>
                  <a:lnTo>
                    <a:pt x="1140" y="1022"/>
                  </a:lnTo>
                  <a:lnTo>
                    <a:pt x="1151" y="1009"/>
                  </a:lnTo>
                  <a:lnTo>
                    <a:pt x="1161" y="1004"/>
                  </a:lnTo>
                  <a:lnTo>
                    <a:pt x="1172" y="1009"/>
                  </a:lnTo>
                  <a:lnTo>
                    <a:pt x="1183" y="1022"/>
                  </a:lnTo>
                  <a:lnTo>
                    <a:pt x="1193" y="1009"/>
                  </a:lnTo>
                  <a:lnTo>
                    <a:pt x="1204" y="1003"/>
                  </a:lnTo>
                  <a:lnTo>
                    <a:pt x="1214" y="1009"/>
                  </a:lnTo>
                  <a:lnTo>
                    <a:pt x="1225" y="1022"/>
                  </a:lnTo>
                  <a:lnTo>
                    <a:pt x="1235" y="1009"/>
                  </a:lnTo>
                  <a:lnTo>
                    <a:pt x="1246" y="1003"/>
                  </a:lnTo>
                  <a:lnTo>
                    <a:pt x="1257" y="1008"/>
                  </a:lnTo>
                  <a:lnTo>
                    <a:pt x="1267" y="1022"/>
                  </a:lnTo>
                  <a:lnTo>
                    <a:pt x="1278" y="1008"/>
                  </a:lnTo>
                  <a:lnTo>
                    <a:pt x="1288" y="1002"/>
                  </a:lnTo>
                  <a:lnTo>
                    <a:pt x="1299" y="1008"/>
                  </a:lnTo>
                  <a:lnTo>
                    <a:pt x="1309" y="1022"/>
                  </a:lnTo>
                  <a:lnTo>
                    <a:pt x="1320" y="1007"/>
                  </a:lnTo>
                  <a:lnTo>
                    <a:pt x="1330" y="1001"/>
                  </a:lnTo>
                  <a:lnTo>
                    <a:pt x="1341" y="1007"/>
                  </a:lnTo>
                  <a:lnTo>
                    <a:pt x="1352" y="1022"/>
                  </a:lnTo>
                  <a:lnTo>
                    <a:pt x="1362" y="1007"/>
                  </a:lnTo>
                  <a:lnTo>
                    <a:pt x="1373" y="1000"/>
                  </a:lnTo>
                  <a:lnTo>
                    <a:pt x="1383" y="1006"/>
                  </a:lnTo>
                  <a:lnTo>
                    <a:pt x="1394" y="1022"/>
                  </a:lnTo>
                  <a:lnTo>
                    <a:pt x="1404" y="1006"/>
                  </a:lnTo>
                  <a:lnTo>
                    <a:pt x="1415" y="999"/>
                  </a:lnTo>
                  <a:lnTo>
                    <a:pt x="1425" y="1006"/>
                  </a:lnTo>
                  <a:lnTo>
                    <a:pt x="1436" y="1022"/>
                  </a:lnTo>
                  <a:lnTo>
                    <a:pt x="1446" y="1005"/>
                  </a:lnTo>
                  <a:lnTo>
                    <a:pt x="1457" y="998"/>
                  </a:lnTo>
                  <a:lnTo>
                    <a:pt x="1468" y="1005"/>
                  </a:lnTo>
                  <a:lnTo>
                    <a:pt x="1478" y="1022"/>
                  </a:lnTo>
                  <a:lnTo>
                    <a:pt x="1489" y="1004"/>
                  </a:lnTo>
                  <a:lnTo>
                    <a:pt x="1499" y="996"/>
                  </a:lnTo>
                  <a:lnTo>
                    <a:pt x="1510" y="1003"/>
                  </a:lnTo>
                  <a:lnTo>
                    <a:pt x="1520" y="1022"/>
                  </a:lnTo>
                  <a:lnTo>
                    <a:pt x="1531" y="1003"/>
                  </a:lnTo>
                  <a:lnTo>
                    <a:pt x="1541" y="994"/>
                  </a:lnTo>
                  <a:lnTo>
                    <a:pt x="1552" y="1002"/>
                  </a:lnTo>
                  <a:lnTo>
                    <a:pt x="1563" y="1022"/>
                  </a:lnTo>
                  <a:lnTo>
                    <a:pt x="1573" y="1002"/>
                  </a:lnTo>
                  <a:lnTo>
                    <a:pt x="1584" y="992"/>
                  </a:lnTo>
                  <a:lnTo>
                    <a:pt x="1594" y="1001"/>
                  </a:lnTo>
                  <a:lnTo>
                    <a:pt x="1605" y="1022"/>
                  </a:lnTo>
                  <a:lnTo>
                    <a:pt x="1615" y="1000"/>
                  </a:lnTo>
                  <a:lnTo>
                    <a:pt x="1626" y="990"/>
                  </a:lnTo>
                  <a:lnTo>
                    <a:pt x="1637" y="999"/>
                  </a:lnTo>
                  <a:lnTo>
                    <a:pt x="1647" y="1022"/>
                  </a:lnTo>
                  <a:lnTo>
                    <a:pt x="1658" y="998"/>
                  </a:lnTo>
                  <a:lnTo>
                    <a:pt x="1668" y="987"/>
                  </a:lnTo>
                  <a:lnTo>
                    <a:pt x="1679" y="996"/>
                  </a:lnTo>
                  <a:lnTo>
                    <a:pt x="1689" y="1022"/>
                  </a:lnTo>
                  <a:lnTo>
                    <a:pt x="1700" y="995"/>
                  </a:lnTo>
                  <a:lnTo>
                    <a:pt x="1710" y="983"/>
                  </a:lnTo>
                  <a:lnTo>
                    <a:pt x="1721" y="994"/>
                  </a:lnTo>
                  <a:lnTo>
                    <a:pt x="1732" y="1022"/>
                  </a:lnTo>
                  <a:lnTo>
                    <a:pt x="1742" y="992"/>
                  </a:lnTo>
                  <a:lnTo>
                    <a:pt x="1753" y="978"/>
                  </a:lnTo>
                  <a:lnTo>
                    <a:pt x="1763" y="990"/>
                  </a:lnTo>
                  <a:lnTo>
                    <a:pt x="1774" y="1022"/>
                  </a:lnTo>
                  <a:lnTo>
                    <a:pt x="1784" y="987"/>
                  </a:lnTo>
                  <a:lnTo>
                    <a:pt x="1795" y="971"/>
                  </a:lnTo>
                  <a:lnTo>
                    <a:pt x="1805" y="985"/>
                  </a:lnTo>
                  <a:lnTo>
                    <a:pt x="1816" y="1022"/>
                  </a:lnTo>
                  <a:lnTo>
                    <a:pt x="1827" y="982"/>
                  </a:lnTo>
                  <a:lnTo>
                    <a:pt x="1837" y="962"/>
                  </a:lnTo>
                  <a:lnTo>
                    <a:pt x="1848" y="978"/>
                  </a:lnTo>
                  <a:lnTo>
                    <a:pt x="1858" y="1022"/>
                  </a:lnTo>
                  <a:lnTo>
                    <a:pt x="1869" y="973"/>
                  </a:lnTo>
                  <a:lnTo>
                    <a:pt x="1879" y="949"/>
                  </a:lnTo>
                  <a:lnTo>
                    <a:pt x="1890" y="968"/>
                  </a:lnTo>
                  <a:lnTo>
                    <a:pt x="1900" y="1022"/>
                  </a:lnTo>
                  <a:lnTo>
                    <a:pt x="1911" y="961"/>
                  </a:lnTo>
                  <a:lnTo>
                    <a:pt x="1921" y="929"/>
                  </a:lnTo>
                  <a:lnTo>
                    <a:pt x="1932" y="951"/>
                  </a:lnTo>
                  <a:lnTo>
                    <a:pt x="1943" y="1022"/>
                  </a:lnTo>
                  <a:lnTo>
                    <a:pt x="1953" y="938"/>
                  </a:lnTo>
                  <a:lnTo>
                    <a:pt x="1964" y="892"/>
                  </a:lnTo>
                  <a:lnTo>
                    <a:pt x="1974" y="920"/>
                  </a:lnTo>
                  <a:lnTo>
                    <a:pt x="1985" y="1022"/>
                  </a:lnTo>
                  <a:lnTo>
                    <a:pt x="1995" y="891"/>
                  </a:lnTo>
                  <a:lnTo>
                    <a:pt x="2006" y="805"/>
                  </a:lnTo>
                  <a:lnTo>
                    <a:pt x="2017" y="838"/>
                  </a:lnTo>
                  <a:lnTo>
                    <a:pt x="2027" y="1022"/>
                  </a:lnTo>
                  <a:lnTo>
                    <a:pt x="2038" y="715"/>
                  </a:lnTo>
                  <a:lnTo>
                    <a:pt x="2048" y="371"/>
                  </a:lnTo>
                  <a:lnTo>
                    <a:pt x="2059" y="102"/>
                  </a:lnTo>
                  <a:lnTo>
                    <a:pt x="2069" y="0"/>
                  </a:lnTo>
                  <a:lnTo>
                    <a:pt x="2080" y="102"/>
                  </a:lnTo>
                  <a:lnTo>
                    <a:pt x="2090" y="371"/>
                  </a:lnTo>
                  <a:lnTo>
                    <a:pt x="2101" y="715"/>
                  </a:lnTo>
                  <a:lnTo>
                    <a:pt x="2112" y="1022"/>
                  </a:lnTo>
                  <a:lnTo>
                    <a:pt x="2122" y="838"/>
                  </a:lnTo>
                  <a:lnTo>
                    <a:pt x="2133" y="805"/>
                  </a:lnTo>
                  <a:lnTo>
                    <a:pt x="2143" y="891"/>
                  </a:lnTo>
                  <a:lnTo>
                    <a:pt x="2154" y="1022"/>
                  </a:lnTo>
                  <a:lnTo>
                    <a:pt x="2164" y="920"/>
                  </a:lnTo>
                  <a:lnTo>
                    <a:pt x="2175" y="892"/>
                  </a:lnTo>
                  <a:lnTo>
                    <a:pt x="2186" y="938"/>
                  </a:lnTo>
                  <a:lnTo>
                    <a:pt x="2196" y="1022"/>
                  </a:lnTo>
                  <a:lnTo>
                    <a:pt x="2207" y="951"/>
                  </a:lnTo>
                  <a:lnTo>
                    <a:pt x="2217" y="929"/>
                  </a:lnTo>
                  <a:lnTo>
                    <a:pt x="2228" y="961"/>
                  </a:lnTo>
                  <a:lnTo>
                    <a:pt x="2238" y="1022"/>
                  </a:lnTo>
                  <a:lnTo>
                    <a:pt x="2249" y="968"/>
                  </a:lnTo>
                  <a:lnTo>
                    <a:pt x="2259" y="949"/>
                  </a:lnTo>
                  <a:lnTo>
                    <a:pt x="2270" y="973"/>
                  </a:lnTo>
                  <a:lnTo>
                    <a:pt x="2280" y="1022"/>
                  </a:lnTo>
                  <a:lnTo>
                    <a:pt x="2291" y="978"/>
                  </a:lnTo>
                  <a:lnTo>
                    <a:pt x="2302" y="962"/>
                  </a:lnTo>
                  <a:lnTo>
                    <a:pt x="2312" y="982"/>
                  </a:lnTo>
                  <a:lnTo>
                    <a:pt x="2323" y="1022"/>
                  </a:lnTo>
                  <a:lnTo>
                    <a:pt x="2333" y="985"/>
                  </a:lnTo>
                  <a:lnTo>
                    <a:pt x="2344" y="971"/>
                  </a:lnTo>
                  <a:lnTo>
                    <a:pt x="2354" y="987"/>
                  </a:lnTo>
                  <a:lnTo>
                    <a:pt x="2365" y="1022"/>
                  </a:lnTo>
                  <a:lnTo>
                    <a:pt x="2375" y="990"/>
                  </a:lnTo>
                  <a:lnTo>
                    <a:pt x="2386" y="978"/>
                  </a:lnTo>
                  <a:lnTo>
                    <a:pt x="2397" y="992"/>
                  </a:lnTo>
                  <a:lnTo>
                    <a:pt x="2407" y="1022"/>
                  </a:lnTo>
                  <a:lnTo>
                    <a:pt x="2418" y="994"/>
                  </a:lnTo>
                  <a:lnTo>
                    <a:pt x="2428" y="983"/>
                  </a:lnTo>
                  <a:lnTo>
                    <a:pt x="2439" y="995"/>
                  </a:lnTo>
                  <a:lnTo>
                    <a:pt x="2449" y="1022"/>
                  </a:lnTo>
                  <a:lnTo>
                    <a:pt x="2460" y="996"/>
                  </a:lnTo>
                  <a:lnTo>
                    <a:pt x="2470" y="987"/>
                  </a:lnTo>
                  <a:lnTo>
                    <a:pt x="2481" y="998"/>
                  </a:lnTo>
                  <a:lnTo>
                    <a:pt x="2492" y="1022"/>
                  </a:lnTo>
                  <a:lnTo>
                    <a:pt x="2502" y="999"/>
                  </a:lnTo>
                  <a:lnTo>
                    <a:pt x="2513" y="990"/>
                  </a:lnTo>
                  <a:lnTo>
                    <a:pt x="2523" y="1000"/>
                  </a:lnTo>
                  <a:lnTo>
                    <a:pt x="2534" y="1022"/>
                  </a:lnTo>
                  <a:lnTo>
                    <a:pt x="2544" y="1001"/>
                  </a:lnTo>
                  <a:lnTo>
                    <a:pt x="2555" y="992"/>
                  </a:lnTo>
                  <a:lnTo>
                    <a:pt x="2566" y="1002"/>
                  </a:lnTo>
                  <a:lnTo>
                    <a:pt x="2576" y="1022"/>
                  </a:lnTo>
                  <a:lnTo>
                    <a:pt x="2587" y="1002"/>
                  </a:lnTo>
                  <a:lnTo>
                    <a:pt x="2597" y="994"/>
                  </a:lnTo>
                  <a:lnTo>
                    <a:pt x="2608" y="1003"/>
                  </a:lnTo>
                  <a:lnTo>
                    <a:pt x="2618" y="1022"/>
                  </a:lnTo>
                  <a:lnTo>
                    <a:pt x="2629" y="1003"/>
                  </a:lnTo>
                  <a:lnTo>
                    <a:pt x="2639" y="996"/>
                  </a:lnTo>
                  <a:lnTo>
                    <a:pt x="2650" y="1004"/>
                  </a:lnTo>
                  <a:lnTo>
                    <a:pt x="2661" y="1022"/>
                  </a:lnTo>
                  <a:lnTo>
                    <a:pt x="2671" y="1005"/>
                  </a:lnTo>
                  <a:lnTo>
                    <a:pt x="2682" y="998"/>
                  </a:lnTo>
                  <a:lnTo>
                    <a:pt x="2692" y="1005"/>
                  </a:lnTo>
                </a:path>
              </a:pathLst>
            </a:custGeom>
            <a:noFill/>
            <a:ln w="3175" cap="flat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cxnSp>
        <p:nvCxnSpPr>
          <p:cNvPr id="790" name="Straight Connector 789"/>
          <p:cNvCxnSpPr/>
          <p:nvPr/>
        </p:nvCxnSpPr>
        <p:spPr bwMode="auto">
          <a:xfrm>
            <a:off x="6210521" y="2884255"/>
            <a:ext cx="0" cy="3284155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791" name="Straight Connector 790"/>
          <p:cNvCxnSpPr/>
          <p:nvPr/>
        </p:nvCxnSpPr>
        <p:spPr bwMode="auto">
          <a:xfrm>
            <a:off x="7057950" y="2858035"/>
            <a:ext cx="0" cy="333004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792" name="Straight Connector 791"/>
          <p:cNvCxnSpPr/>
          <p:nvPr/>
        </p:nvCxnSpPr>
        <p:spPr bwMode="auto">
          <a:xfrm>
            <a:off x="7897662" y="2877701"/>
            <a:ext cx="0" cy="329071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793" name="Rectangle 792"/>
          <p:cNvSpPr/>
          <p:nvPr/>
        </p:nvSpPr>
        <p:spPr>
          <a:xfrm>
            <a:off x="5515022" y="3105099"/>
            <a:ext cx="619080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100" dirty="0">
                <a:solidFill>
                  <a:srgbClr val="00B050"/>
                </a:solidFill>
              </a:rPr>
              <a:t>Logic 1</a:t>
            </a:r>
            <a:endParaRPr lang="en-US" sz="1100" dirty="0"/>
          </a:p>
        </p:txBody>
      </p:sp>
      <p:sp>
        <p:nvSpPr>
          <p:cNvPr id="794" name="Rectangle 793"/>
          <p:cNvSpPr/>
          <p:nvPr/>
        </p:nvSpPr>
        <p:spPr>
          <a:xfrm>
            <a:off x="5523215" y="2703110"/>
            <a:ext cx="619080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100" dirty="0">
                <a:solidFill>
                  <a:srgbClr val="00B050"/>
                </a:solidFill>
              </a:rPr>
              <a:t>Logic 0</a:t>
            </a:r>
            <a:endParaRPr lang="en-US" sz="1100" dirty="0"/>
          </a:p>
        </p:txBody>
      </p:sp>
      <p:sp>
        <p:nvSpPr>
          <p:cNvPr id="795" name="Rectangle 794"/>
          <p:cNvSpPr/>
          <p:nvPr/>
        </p:nvSpPr>
        <p:spPr>
          <a:xfrm>
            <a:off x="6352308" y="3904990"/>
            <a:ext cx="619080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100" dirty="0">
                <a:solidFill>
                  <a:srgbClr val="00B0F0"/>
                </a:solidFill>
              </a:rPr>
              <a:t>Logic 1</a:t>
            </a:r>
          </a:p>
        </p:txBody>
      </p:sp>
      <p:sp>
        <p:nvSpPr>
          <p:cNvPr id="796" name="Rectangle 795"/>
          <p:cNvSpPr/>
          <p:nvPr/>
        </p:nvSpPr>
        <p:spPr>
          <a:xfrm>
            <a:off x="6365106" y="3510248"/>
            <a:ext cx="619080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100" dirty="0">
                <a:solidFill>
                  <a:srgbClr val="00B0F0"/>
                </a:solidFill>
              </a:rPr>
              <a:t>Logic 0</a:t>
            </a:r>
          </a:p>
        </p:txBody>
      </p:sp>
      <p:sp>
        <p:nvSpPr>
          <p:cNvPr id="797" name="Rectangle 796"/>
          <p:cNvSpPr/>
          <p:nvPr/>
        </p:nvSpPr>
        <p:spPr>
          <a:xfrm>
            <a:off x="7213199" y="4722513"/>
            <a:ext cx="619080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100" dirty="0">
                <a:solidFill>
                  <a:srgbClr val="FF0000"/>
                </a:solidFill>
              </a:rPr>
              <a:t>Logic 1</a:t>
            </a:r>
          </a:p>
        </p:txBody>
      </p:sp>
      <p:sp>
        <p:nvSpPr>
          <p:cNvPr id="798" name="Rectangle 797"/>
          <p:cNvSpPr/>
          <p:nvPr/>
        </p:nvSpPr>
        <p:spPr>
          <a:xfrm>
            <a:off x="7230616" y="4322461"/>
            <a:ext cx="619080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100" dirty="0">
                <a:solidFill>
                  <a:srgbClr val="FF0000"/>
                </a:solidFill>
              </a:rPr>
              <a:t>Logic 0</a:t>
            </a:r>
          </a:p>
        </p:txBody>
      </p:sp>
      <p:cxnSp>
        <p:nvCxnSpPr>
          <p:cNvPr id="806" name="Straight Arrow Connector 805"/>
          <p:cNvCxnSpPr/>
          <p:nvPr/>
        </p:nvCxnSpPr>
        <p:spPr bwMode="auto">
          <a:xfrm>
            <a:off x="5368107" y="5144394"/>
            <a:ext cx="2808379" cy="0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807" name="TextBox 806"/>
          <p:cNvSpPr txBox="1"/>
          <p:nvPr/>
        </p:nvSpPr>
        <p:spPr>
          <a:xfrm>
            <a:off x="8073740" y="4990397"/>
            <a:ext cx="468398" cy="2700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>
                <a:solidFill>
                  <a:schemeClr val="tx1"/>
                </a:solidFill>
              </a:rPr>
              <a:t> time</a:t>
            </a:r>
          </a:p>
        </p:txBody>
      </p:sp>
      <p:cxnSp>
        <p:nvCxnSpPr>
          <p:cNvPr id="808" name="Straight Arrow Connector 807"/>
          <p:cNvCxnSpPr/>
          <p:nvPr/>
        </p:nvCxnSpPr>
        <p:spPr bwMode="auto">
          <a:xfrm flipV="1">
            <a:off x="5372441" y="4906535"/>
            <a:ext cx="0" cy="250294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810" name="Straight Arrow Connector 809"/>
          <p:cNvCxnSpPr/>
          <p:nvPr/>
        </p:nvCxnSpPr>
        <p:spPr bwMode="auto">
          <a:xfrm>
            <a:off x="5366770" y="4747288"/>
            <a:ext cx="2808379" cy="0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811" name="TextBox 810"/>
          <p:cNvSpPr txBox="1"/>
          <p:nvPr/>
        </p:nvSpPr>
        <p:spPr>
          <a:xfrm>
            <a:off x="8073740" y="4593291"/>
            <a:ext cx="468398" cy="2700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>
                <a:solidFill>
                  <a:schemeClr val="tx1"/>
                </a:solidFill>
              </a:rPr>
              <a:t> time</a:t>
            </a:r>
          </a:p>
        </p:txBody>
      </p:sp>
      <p:cxnSp>
        <p:nvCxnSpPr>
          <p:cNvPr id="812" name="Straight Arrow Connector 811"/>
          <p:cNvCxnSpPr/>
          <p:nvPr/>
        </p:nvCxnSpPr>
        <p:spPr bwMode="auto">
          <a:xfrm flipV="1">
            <a:off x="5371104" y="4509429"/>
            <a:ext cx="0" cy="250294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813" name="Straight Arrow Connector 812"/>
          <p:cNvCxnSpPr/>
          <p:nvPr/>
        </p:nvCxnSpPr>
        <p:spPr bwMode="auto">
          <a:xfrm>
            <a:off x="5364907" y="4333824"/>
            <a:ext cx="2808379" cy="0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814" name="TextBox 813"/>
          <p:cNvSpPr txBox="1"/>
          <p:nvPr/>
        </p:nvSpPr>
        <p:spPr>
          <a:xfrm>
            <a:off x="8073740" y="4179828"/>
            <a:ext cx="468398" cy="2700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>
                <a:solidFill>
                  <a:schemeClr val="tx1"/>
                </a:solidFill>
              </a:rPr>
              <a:t> time</a:t>
            </a:r>
          </a:p>
        </p:txBody>
      </p:sp>
      <p:cxnSp>
        <p:nvCxnSpPr>
          <p:cNvPr id="815" name="Straight Arrow Connector 814"/>
          <p:cNvCxnSpPr/>
          <p:nvPr/>
        </p:nvCxnSpPr>
        <p:spPr bwMode="auto">
          <a:xfrm flipV="1">
            <a:off x="5369241" y="4095966"/>
            <a:ext cx="0" cy="250294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816" name="Straight Arrow Connector 815"/>
          <p:cNvCxnSpPr/>
          <p:nvPr/>
        </p:nvCxnSpPr>
        <p:spPr bwMode="auto">
          <a:xfrm>
            <a:off x="5374405" y="3935268"/>
            <a:ext cx="2808379" cy="0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817" name="TextBox 816"/>
          <p:cNvSpPr txBox="1"/>
          <p:nvPr/>
        </p:nvSpPr>
        <p:spPr>
          <a:xfrm>
            <a:off x="8073740" y="3781271"/>
            <a:ext cx="468398" cy="2700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>
                <a:solidFill>
                  <a:schemeClr val="tx1"/>
                </a:solidFill>
              </a:rPr>
              <a:t> time</a:t>
            </a:r>
          </a:p>
        </p:txBody>
      </p:sp>
      <p:cxnSp>
        <p:nvCxnSpPr>
          <p:cNvPr id="818" name="Straight Arrow Connector 817"/>
          <p:cNvCxnSpPr/>
          <p:nvPr/>
        </p:nvCxnSpPr>
        <p:spPr bwMode="auto">
          <a:xfrm flipV="1">
            <a:off x="5378739" y="3697409"/>
            <a:ext cx="0" cy="250294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819" name="Straight Arrow Connector 818"/>
          <p:cNvCxnSpPr/>
          <p:nvPr/>
        </p:nvCxnSpPr>
        <p:spPr bwMode="auto">
          <a:xfrm>
            <a:off x="5374405" y="3532054"/>
            <a:ext cx="2808379" cy="0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820" name="TextBox 819"/>
          <p:cNvSpPr txBox="1"/>
          <p:nvPr/>
        </p:nvSpPr>
        <p:spPr>
          <a:xfrm>
            <a:off x="8073740" y="3378057"/>
            <a:ext cx="468398" cy="2700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>
                <a:solidFill>
                  <a:schemeClr val="tx1"/>
                </a:solidFill>
              </a:rPr>
              <a:t> time</a:t>
            </a:r>
          </a:p>
        </p:txBody>
      </p:sp>
      <p:cxnSp>
        <p:nvCxnSpPr>
          <p:cNvPr id="821" name="Straight Arrow Connector 820"/>
          <p:cNvCxnSpPr/>
          <p:nvPr/>
        </p:nvCxnSpPr>
        <p:spPr bwMode="auto">
          <a:xfrm flipV="1">
            <a:off x="5378739" y="3294195"/>
            <a:ext cx="0" cy="250294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822" name="Straight Arrow Connector 821"/>
          <p:cNvCxnSpPr/>
          <p:nvPr/>
        </p:nvCxnSpPr>
        <p:spPr bwMode="auto">
          <a:xfrm>
            <a:off x="5374405" y="3131169"/>
            <a:ext cx="2808379" cy="0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823" name="TextBox 822"/>
          <p:cNvSpPr txBox="1"/>
          <p:nvPr/>
        </p:nvSpPr>
        <p:spPr>
          <a:xfrm>
            <a:off x="8073740" y="2977172"/>
            <a:ext cx="468398" cy="2700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>
                <a:solidFill>
                  <a:schemeClr val="tx1"/>
                </a:solidFill>
              </a:rPr>
              <a:t> time</a:t>
            </a:r>
          </a:p>
        </p:txBody>
      </p:sp>
      <p:cxnSp>
        <p:nvCxnSpPr>
          <p:cNvPr id="824" name="Straight Arrow Connector 823"/>
          <p:cNvCxnSpPr/>
          <p:nvPr/>
        </p:nvCxnSpPr>
        <p:spPr bwMode="auto">
          <a:xfrm flipV="1">
            <a:off x="5378739" y="2893310"/>
            <a:ext cx="0" cy="250294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831" name="Rectangle 830"/>
              <p:cNvSpPr/>
              <p:nvPr/>
            </p:nvSpPr>
            <p:spPr>
              <a:xfrm>
                <a:off x="6064707" y="5097087"/>
                <a:ext cx="1127354" cy="27006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sSub>
                      <m:sSubPr>
                        <m:ctrlPr>
                          <a:rPr lang="en-US" sz="11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1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1100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ook</m:t>
                        </m:r>
                      </m:sub>
                    </m:sSub>
                  </m:oMath>
                </a14:m>
                <a:r>
                  <a:rPr lang="en-US" sz="1100" dirty="0">
                    <a:solidFill>
                      <a:schemeClr val="tx1"/>
                    </a:solidFill>
                  </a:rPr>
                  <a:t> = 4 </a:t>
                </a:r>
                <a14:m>
                  <m:oMath xmlns:m="http://schemas.openxmlformats.org/officeDocument/2006/math">
                    <m:r>
                      <a:rPr lang="en-US" sz="11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𝜇</m:t>
                    </m:r>
                    <m:r>
                      <a:rPr lang="en-US" sz="11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endParaRPr lang="en-US" sz="11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831" name="Rectangle 83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64707" y="5097087"/>
                <a:ext cx="1127354" cy="270064"/>
              </a:xfrm>
              <a:prstGeom prst="rect">
                <a:avLst/>
              </a:prstGeom>
              <a:blipFill>
                <a:blip r:embed="rId17"/>
                <a:stretch>
                  <a:fillRect b="-1363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32" name="Straight Arrow Connector 831"/>
          <p:cNvCxnSpPr/>
          <p:nvPr/>
        </p:nvCxnSpPr>
        <p:spPr bwMode="auto">
          <a:xfrm>
            <a:off x="6202690" y="5317635"/>
            <a:ext cx="851389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834" name="Freeform 833"/>
          <p:cNvSpPr/>
          <p:nvPr/>
        </p:nvSpPr>
        <p:spPr bwMode="auto">
          <a:xfrm>
            <a:off x="4760252" y="4990399"/>
            <a:ext cx="544067" cy="1022603"/>
          </a:xfrm>
          <a:custGeom>
            <a:avLst/>
            <a:gdLst>
              <a:gd name="connsiteX0" fmla="*/ 0 w 692458"/>
              <a:gd name="connsiteY0" fmla="*/ 0 h 1176645"/>
              <a:gd name="connsiteX1" fmla="*/ 53266 w 692458"/>
              <a:gd name="connsiteY1" fmla="*/ 559293 h 1176645"/>
              <a:gd name="connsiteX2" fmla="*/ 239697 w 692458"/>
              <a:gd name="connsiteY2" fmla="*/ 1127464 h 1176645"/>
              <a:gd name="connsiteX3" fmla="*/ 692458 w 692458"/>
              <a:gd name="connsiteY3" fmla="*/ 1109708 h 11766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92458" h="1176645">
                <a:moveTo>
                  <a:pt x="0" y="0"/>
                </a:moveTo>
                <a:cubicBezTo>
                  <a:pt x="6658" y="185691"/>
                  <a:pt x="13317" y="371382"/>
                  <a:pt x="53266" y="559293"/>
                </a:cubicBezTo>
                <a:cubicBezTo>
                  <a:pt x="93215" y="747204"/>
                  <a:pt x="133165" y="1035728"/>
                  <a:pt x="239697" y="1127464"/>
                </a:cubicBezTo>
                <a:cubicBezTo>
                  <a:pt x="346229" y="1219200"/>
                  <a:pt x="519343" y="1164454"/>
                  <a:pt x="692458" y="1109708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839" name="Straight Arrow Connector 838"/>
          <p:cNvCxnSpPr/>
          <p:nvPr/>
        </p:nvCxnSpPr>
        <p:spPr bwMode="auto">
          <a:xfrm>
            <a:off x="5387340" y="5416745"/>
            <a:ext cx="265176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842" name="Rectangle 841"/>
          <p:cNvSpPr/>
          <p:nvPr/>
        </p:nvSpPr>
        <p:spPr>
          <a:xfrm>
            <a:off x="3991231" y="2802237"/>
            <a:ext cx="1257317" cy="9563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sz="1200" dirty="0">
                <a:solidFill>
                  <a:schemeClr val="tx1"/>
                </a:solidFill>
              </a:rPr>
              <a:t>Corresponding time domain signal of each sequence</a:t>
            </a:r>
          </a:p>
        </p:txBody>
      </p:sp>
      <p:sp>
        <p:nvSpPr>
          <p:cNvPr id="843" name="Left Brace 842"/>
          <p:cNvSpPr/>
          <p:nvPr/>
        </p:nvSpPr>
        <p:spPr bwMode="auto">
          <a:xfrm>
            <a:off x="5237038" y="2877702"/>
            <a:ext cx="105208" cy="2272069"/>
          </a:xfrm>
          <a:prstGeom prst="leftBrace">
            <a:avLst>
              <a:gd name="adj1" fmla="val 8333"/>
              <a:gd name="adj2" fmla="val 14297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44" name="Rectangle 843"/>
          <p:cNvSpPr/>
          <p:nvPr/>
        </p:nvSpPr>
        <p:spPr bwMode="auto">
          <a:xfrm>
            <a:off x="971889" y="3455786"/>
            <a:ext cx="2307795" cy="91844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45" name="TextBox 844"/>
          <p:cNvSpPr txBox="1"/>
          <p:nvPr/>
        </p:nvSpPr>
        <p:spPr>
          <a:xfrm>
            <a:off x="1293279" y="3196596"/>
            <a:ext cx="160325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Offline calculations</a:t>
            </a:r>
          </a:p>
        </p:txBody>
      </p:sp>
      <p:sp>
        <p:nvSpPr>
          <p:cNvPr id="258" name="Rectangle 257"/>
          <p:cNvSpPr/>
          <p:nvPr/>
        </p:nvSpPr>
        <p:spPr>
          <a:xfrm>
            <a:off x="5523215" y="5696486"/>
            <a:ext cx="619080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100" dirty="0">
                <a:solidFill>
                  <a:srgbClr val="00B050"/>
                </a:solidFill>
              </a:rPr>
              <a:t>Logic 0</a:t>
            </a:r>
            <a:endParaRPr lang="en-US" sz="1100" dirty="0"/>
          </a:p>
        </p:txBody>
      </p:sp>
      <p:sp>
        <p:nvSpPr>
          <p:cNvPr id="259" name="Rectangle 258"/>
          <p:cNvSpPr/>
          <p:nvPr/>
        </p:nvSpPr>
        <p:spPr>
          <a:xfrm>
            <a:off x="6352308" y="5696486"/>
            <a:ext cx="619080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100" dirty="0">
                <a:solidFill>
                  <a:srgbClr val="00B0F0"/>
                </a:solidFill>
              </a:rPr>
              <a:t>Logic 1</a:t>
            </a:r>
          </a:p>
        </p:txBody>
      </p:sp>
      <p:sp>
        <p:nvSpPr>
          <p:cNvPr id="260" name="Rectangle 259"/>
          <p:cNvSpPr/>
          <p:nvPr/>
        </p:nvSpPr>
        <p:spPr>
          <a:xfrm>
            <a:off x="7230616" y="5696486"/>
            <a:ext cx="619080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100" dirty="0">
                <a:solidFill>
                  <a:srgbClr val="FF0000"/>
                </a:solidFill>
              </a:rPr>
              <a:t>Logic 0</a:t>
            </a:r>
          </a:p>
        </p:txBody>
      </p:sp>
      <p:sp>
        <p:nvSpPr>
          <p:cNvPr id="261" name="Rectangle 260"/>
          <p:cNvSpPr/>
          <p:nvPr/>
        </p:nvSpPr>
        <p:spPr bwMode="auto">
          <a:xfrm>
            <a:off x="963555" y="4398913"/>
            <a:ext cx="2307795" cy="868176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62" name="Rectangle 261"/>
          <p:cNvSpPr/>
          <p:nvPr/>
        </p:nvSpPr>
        <p:spPr bwMode="auto">
          <a:xfrm>
            <a:off x="968061" y="5297128"/>
            <a:ext cx="2307795" cy="868176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665180" y="4587956"/>
            <a:ext cx="26481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>
                <a:solidFill>
                  <a:schemeClr val="tx1"/>
                </a:solidFill>
              </a:rPr>
              <a:t>+</a:t>
            </a:r>
          </a:p>
        </p:txBody>
      </p:sp>
      <p:sp>
        <p:nvSpPr>
          <p:cNvPr id="264" name="TextBox 263"/>
          <p:cNvSpPr txBox="1"/>
          <p:nvPr/>
        </p:nvSpPr>
        <p:spPr>
          <a:xfrm>
            <a:off x="3671877" y="4824269"/>
            <a:ext cx="26481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>
                <a:solidFill>
                  <a:schemeClr val="tx1"/>
                </a:solidFill>
              </a:rPr>
              <a:t>+</a:t>
            </a:r>
          </a:p>
        </p:txBody>
      </p:sp>
      <p:sp>
        <p:nvSpPr>
          <p:cNvPr id="265" name="TextBox 264"/>
          <p:cNvSpPr txBox="1"/>
          <p:nvPr/>
        </p:nvSpPr>
        <p:spPr>
          <a:xfrm>
            <a:off x="3488622" y="4763567"/>
            <a:ext cx="26481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>
                <a:solidFill>
                  <a:schemeClr val="tx1"/>
                </a:solidFill>
              </a:rPr>
              <a:t>+</a:t>
            </a:r>
          </a:p>
        </p:txBody>
      </p:sp>
    </p:spTree>
    <p:extLst>
      <p:ext uri="{BB962C8B-B14F-4D97-AF65-F5344CB8AC3E}">
        <p14:creationId xmlns:p14="http://schemas.microsoft.com/office/powerpoint/2010/main" val="7507074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Improving OOK symbols with Frequency Domain Shaping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57376"/>
            <a:ext cx="7770813" cy="655712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sz="2000" dirty="0"/>
              <a:t>The </a:t>
            </a:r>
            <a:r>
              <a:rPr lang="en-US" sz="2000" dirty="0" err="1"/>
              <a:t>Dirichlet</a:t>
            </a:r>
            <a:r>
              <a:rPr lang="en-US" sz="2000" dirty="0"/>
              <a:t> </a:t>
            </a:r>
            <a:r>
              <a:rPr lang="en-US" sz="2000" dirty="0" err="1"/>
              <a:t>sinc</a:t>
            </a:r>
            <a:r>
              <a:rPr lang="en-US" sz="2000" dirty="0"/>
              <a:t> kernel of DFT-s-OFDM can be replaced with another kernel to improve the WUR performance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2000" dirty="0"/>
              <a:t>To change the kernel, frequency domain shaping can be considered at the expense of more number of subcarriers for WUS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257" name="Rectangle 256"/>
          <p:cNvSpPr/>
          <p:nvPr/>
        </p:nvSpPr>
        <p:spPr bwMode="auto">
          <a:xfrm>
            <a:off x="3995936" y="3648201"/>
            <a:ext cx="441048" cy="1038307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IDFT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9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(256)</a:t>
            </a:r>
            <a:endParaRPr kumimoji="0" 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258" name="Straight Connector 257"/>
          <p:cNvCxnSpPr>
            <a:stCxn id="257" idx="1"/>
            <a:endCxn id="259" idx="3"/>
          </p:cNvCxnSpPr>
          <p:nvPr/>
        </p:nvCxnSpPr>
        <p:spPr bwMode="auto">
          <a:xfrm flipH="1" flipV="1">
            <a:off x="3918605" y="4167354"/>
            <a:ext cx="77332" cy="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59" name="Rectangle 258"/>
          <p:cNvSpPr/>
          <p:nvPr/>
        </p:nvSpPr>
        <p:spPr bwMode="auto">
          <a:xfrm>
            <a:off x="3653931" y="3738301"/>
            <a:ext cx="264674" cy="858106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  <p:txBody>
          <a:bodyPr vert="vert270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Mapping</a:t>
            </a:r>
          </a:p>
        </p:txBody>
      </p:sp>
      <p:cxnSp>
        <p:nvCxnSpPr>
          <p:cNvPr id="264" name="Straight Arrow Connector 263"/>
          <p:cNvCxnSpPr>
            <a:stCxn id="257" idx="3"/>
          </p:cNvCxnSpPr>
          <p:nvPr/>
        </p:nvCxnSpPr>
        <p:spPr bwMode="auto">
          <a:xfrm>
            <a:off x="4436984" y="4167355"/>
            <a:ext cx="75998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478" name="Group 477"/>
          <p:cNvGrpSpPr/>
          <p:nvPr/>
        </p:nvGrpSpPr>
        <p:grpSpPr>
          <a:xfrm>
            <a:off x="1719852" y="3953830"/>
            <a:ext cx="983259" cy="437759"/>
            <a:chOff x="-1847027" y="3054792"/>
            <a:chExt cx="983259" cy="640922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93" name="Rounded Rectangle 492"/>
                <p:cNvSpPr/>
                <p:nvPr/>
              </p:nvSpPr>
              <p:spPr bwMode="auto">
                <a:xfrm>
                  <a:off x="-1377444" y="3153603"/>
                  <a:ext cx="513676" cy="422866"/>
                </a:xfrm>
                <a:prstGeom prst="roundRect">
                  <a:avLst>
                    <a:gd name="adj" fmla="val 4260"/>
                  </a:avLst>
                </a:prstGeom>
                <a:noFill/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triangle"/>
                </a:ln>
                <a:effectLst/>
              </p:spPr>
              <p:txBody>
                <a:bodyPr vert="horz" wrap="squar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449263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buNone/>
                    <a:tabLst/>
                  </a:pPr>
                  <a:r>
                    <a:rPr kumimoji="0" lang="en-US" sz="1050" b="0" i="0" u="none" strike="noStrike" cap="none" normalizeH="0" baseline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Calibri" panose="020F0502020204030204" pitchFamily="34" charset="0"/>
                      <a:cs typeface="Calibri" panose="020F0502020204030204" pitchFamily="34" charset="0"/>
                    </a:rPr>
                    <a:t>DFT (</a:t>
                  </a:r>
                  <a14:m>
                    <m:oMath xmlns:m="http://schemas.openxmlformats.org/officeDocument/2006/math">
                      <m:r>
                        <a:rPr kumimoji="0" lang="en-US" sz="105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cs typeface="Calibri" panose="020F0502020204030204" pitchFamily="34" charset="0"/>
                        </a:rPr>
                        <m:t>64</m:t>
                      </m:r>
                    </m:oMath>
                  </a14:m>
                  <a:r>
                    <a:rPr kumimoji="0" lang="en-US" sz="1050" b="0" i="0" u="none" strike="noStrike" cap="none" normalizeH="0" baseline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Calibri" panose="020F0502020204030204" pitchFamily="34" charset="0"/>
                      <a:cs typeface="Calibri" panose="020F0502020204030204" pitchFamily="34" charset="0"/>
                    </a:rPr>
                    <a:t>)</a:t>
                  </a:r>
                </a:p>
              </p:txBody>
            </p:sp>
          </mc:Choice>
          <mc:Fallback xmlns="">
            <p:sp>
              <p:nvSpPr>
                <p:cNvPr id="270" name="Rounded Rectangle 269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-1377444" y="3153603"/>
                  <a:ext cx="513676" cy="422866"/>
                </a:xfrm>
                <a:prstGeom prst="roundRect">
                  <a:avLst>
                    <a:gd name="adj" fmla="val 4260"/>
                  </a:avLst>
                </a:prstGeom>
                <a:blipFill>
                  <a:blip r:embed="rId3"/>
                  <a:stretch>
                    <a:fillRect t="-6780" b="-18644"/>
                  </a:stretch>
                </a:blip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triangle"/>
                </a:ln>
                <a:effectLst/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494" name="Straight Arrow Connector 493"/>
            <p:cNvCxnSpPr/>
            <p:nvPr/>
          </p:nvCxnSpPr>
          <p:spPr bwMode="auto">
            <a:xfrm>
              <a:off x="-1624304" y="3355528"/>
              <a:ext cx="249018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495" name="Straight Connector 494"/>
            <p:cNvCxnSpPr/>
            <p:nvPr/>
          </p:nvCxnSpPr>
          <p:spPr bwMode="auto">
            <a:xfrm flipH="1">
              <a:off x="-1529496" y="3336050"/>
              <a:ext cx="38885" cy="37014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496" name="TextBox 495"/>
            <p:cNvSpPr txBox="1"/>
            <p:nvPr/>
          </p:nvSpPr>
          <p:spPr>
            <a:xfrm>
              <a:off x="-1628972" y="3314124"/>
              <a:ext cx="237792" cy="22344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600" dirty="0">
                  <a:solidFill>
                    <a:schemeClr val="tx1"/>
                  </a:solidFill>
                </a:rPr>
                <a:t>9</a:t>
              </a: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97" name="Rectangle 496"/>
                <p:cNvSpPr/>
                <p:nvPr/>
              </p:nvSpPr>
              <p:spPr>
                <a:xfrm>
                  <a:off x="-1842328" y="3193715"/>
                  <a:ext cx="319116" cy="316548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100" b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𝐬</m:t>
                        </m:r>
                      </m:oMath>
                    </m:oMathPara>
                  </a14:m>
                  <a:endParaRPr lang="en-US" sz="1100" b="1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278" name="Rectangle 277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-1842328" y="3193715"/>
                  <a:ext cx="319116" cy="316548"/>
                </a:xfrm>
                <a:prstGeom prst="rect">
                  <a:avLst/>
                </a:prstGeom>
                <a:blipFill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498" name="Straight Arrow Connector 497"/>
            <p:cNvCxnSpPr/>
            <p:nvPr/>
          </p:nvCxnSpPr>
          <p:spPr bwMode="auto">
            <a:xfrm>
              <a:off x="-1621728" y="3211015"/>
              <a:ext cx="242848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499" name="Straight Connector 498"/>
            <p:cNvCxnSpPr/>
            <p:nvPr/>
          </p:nvCxnSpPr>
          <p:spPr bwMode="auto">
            <a:xfrm flipH="1">
              <a:off x="-1529497" y="3191537"/>
              <a:ext cx="38885" cy="37014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500" name="TextBox 499"/>
            <p:cNvSpPr txBox="1"/>
            <p:nvPr/>
          </p:nvSpPr>
          <p:spPr>
            <a:xfrm>
              <a:off x="-1628972" y="3163068"/>
              <a:ext cx="223138" cy="22344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600" dirty="0">
                  <a:solidFill>
                    <a:schemeClr val="tx1"/>
                  </a:solidFill>
                </a:rPr>
                <a:t>1</a:t>
              </a: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01" name="Rectangle 500"/>
                <p:cNvSpPr/>
                <p:nvPr/>
              </p:nvSpPr>
              <p:spPr>
                <a:xfrm>
                  <a:off x="-1847027" y="3054792"/>
                  <a:ext cx="304892" cy="316548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100" b="1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</m:oMath>
                    </m:oMathPara>
                  </a14:m>
                  <a:endParaRPr lang="en-US" sz="1100" b="1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469" name="Rectangle 468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-1847027" y="3054792"/>
                  <a:ext cx="304892" cy="316548"/>
                </a:xfrm>
                <a:prstGeom prst="rect">
                  <a:avLst/>
                </a:prstGeom>
                <a:blipFill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502" name="Straight Arrow Connector 501"/>
            <p:cNvCxnSpPr/>
            <p:nvPr/>
          </p:nvCxnSpPr>
          <p:spPr bwMode="auto">
            <a:xfrm>
              <a:off x="-1621728" y="3521471"/>
              <a:ext cx="246404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503" name="Straight Connector 502"/>
            <p:cNvCxnSpPr/>
            <p:nvPr/>
          </p:nvCxnSpPr>
          <p:spPr bwMode="auto">
            <a:xfrm flipH="1">
              <a:off x="-1529497" y="3504374"/>
              <a:ext cx="38885" cy="37014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504" name="TextBox 503"/>
            <p:cNvSpPr txBox="1"/>
            <p:nvPr/>
          </p:nvSpPr>
          <p:spPr>
            <a:xfrm>
              <a:off x="-1659744" y="3472268"/>
              <a:ext cx="261610" cy="22344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600" dirty="0">
                  <a:solidFill>
                    <a:schemeClr val="tx1"/>
                  </a:solidFill>
                </a:rPr>
                <a:t>54</a:t>
              </a: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05" name="Rectangle 504"/>
                <p:cNvSpPr/>
                <p:nvPr/>
              </p:nvSpPr>
              <p:spPr>
                <a:xfrm>
                  <a:off x="-1847027" y="3356873"/>
                  <a:ext cx="304892" cy="316548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100" b="1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</m:oMath>
                    </m:oMathPara>
                  </a14:m>
                  <a:endParaRPr lang="en-US" sz="1100" b="1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529" name="Rectangle 528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-1847027" y="3356873"/>
                  <a:ext cx="304892" cy="316548"/>
                </a:xfrm>
                <a:prstGeom prst="rect">
                  <a:avLst/>
                </a:prstGeom>
                <a:blipFill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281" name="TextBox 280"/>
          <p:cNvSpPr txBox="1"/>
          <p:nvPr/>
        </p:nvSpPr>
        <p:spPr>
          <a:xfrm>
            <a:off x="1859414" y="3447544"/>
            <a:ext cx="1532727" cy="25436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Offline calculation</a:t>
            </a:r>
          </a:p>
        </p:txBody>
      </p:sp>
      <p:sp>
        <p:nvSpPr>
          <p:cNvPr id="521" name="Rectangle 520"/>
          <p:cNvSpPr/>
          <p:nvPr/>
        </p:nvSpPr>
        <p:spPr bwMode="auto">
          <a:xfrm>
            <a:off x="3107096" y="3738301"/>
            <a:ext cx="264674" cy="858106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  <p:txBody>
          <a:bodyPr vert="vert270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Windowing</a:t>
            </a:r>
          </a:p>
        </p:txBody>
      </p:sp>
      <p:sp>
        <p:nvSpPr>
          <p:cNvPr id="523" name="Rectangle 522"/>
          <p:cNvSpPr/>
          <p:nvPr/>
        </p:nvSpPr>
        <p:spPr bwMode="auto">
          <a:xfrm>
            <a:off x="2784030" y="3738301"/>
            <a:ext cx="264674" cy="858106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  <p:txBody>
          <a:bodyPr vert="vert270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Cyclic Extension</a:t>
            </a:r>
          </a:p>
        </p:txBody>
      </p:sp>
      <p:cxnSp>
        <p:nvCxnSpPr>
          <p:cNvPr id="524" name="Straight Arrow Connector 523"/>
          <p:cNvCxnSpPr>
            <a:stCxn id="521" idx="3"/>
            <a:endCxn id="259" idx="1"/>
          </p:cNvCxnSpPr>
          <p:nvPr/>
        </p:nvCxnSpPr>
        <p:spPr bwMode="auto">
          <a:xfrm>
            <a:off x="3371770" y="4167354"/>
            <a:ext cx="282161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28" name="Straight Arrow Connector 527"/>
          <p:cNvCxnSpPr>
            <a:stCxn id="523" idx="3"/>
            <a:endCxn id="521" idx="1"/>
          </p:cNvCxnSpPr>
          <p:nvPr/>
        </p:nvCxnSpPr>
        <p:spPr bwMode="auto">
          <a:xfrm>
            <a:off x="3048704" y="4167354"/>
            <a:ext cx="58392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32" name="Straight Arrow Connector 531"/>
          <p:cNvCxnSpPr>
            <a:stCxn id="493" idx="3"/>
            <a:endCxn id="523" idx="1"/>
          </p:cNvCxnSpPr>
          <p:nvPr/>
        </p:nvCxnSpPr>
        <p:spPr bwMode="auto">
          <a:xfrm>
            <a:off x="2703111" y="4165731"/>
            <a:ext cx="80919" cy="162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563" name="Group 562"/>
          <p:cNvGrpSpPr/>
          <p:nvPr/>
        </p:nvGrpSpPr>
        <p:grpSpPr>
          <a:xfrm>
            <a:off x="2313346" y="5117625"/>
            <a:ext cx="2002370" cy="1263703"/>
            <a:chOff x="6763183" y="2362554"/>
            <a:chExt cx="1469229" cy="1737397"/>
          </a:xfrm>
        </p:grpSpPr>
        <p:grpSp>
          <p:nvGrpSpPr>
            <p:cNvPr id="564" name="Group 563"/>
            <p:cNvGrpSpPr/>
            <p:nvPr/>
          </p:nvGrpSpPr>
          <p:grpSpPr>
            <a:xfrm>
              <a:off x="6763183" y="2362554"/>
              <a:ext cx="1232865" cy="1624220"/>
              <a:chOff x="3830415" y="2293798"/>
              <a:chExt cx="1232865" cy="1320765"/>
            </a:xfrm>
          </p:grpSpPr>
          <p:sp>
            <p:nvSpPr>
              <p:cNvPr id="568" name="Rectangle 567"/>
              <p:cNvSpPr/>
              <p:nvPr/>
            </p:nvSpPr>
            <p:spPr bwMode="auto">
              <a:xfrm>
                <a:off x="4848052" y="2960299"/>
                <a:ext cx="72009" cy="223421"/>
              </a:xfrm>
              <a:prstGeom prst="rect">
                <a:avLst/>
              </a:prstGeom>
              <a:ln w="9525"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69" name="Rectangle 568"/>
              <p:cNvSpPr/>
              <p:nvPr/>
            </p:nvSpPr>
            <p:spPr bwMode="auto">
              <a:xfrm>
                <a:off x="3983547" y="2958901"/>
                <a:ext cx="72009" cy="224818"/>
              </a:xfrm>
              <a:prstGeom prst="rect">
                <a:avLst/>
              </a:prstGeom>
              <a:ln w="9525"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70" name="Freeform 136"/>
              <p:cNvSpPr>
                <a:spLocks/>
              </p:cNvSpPr>
              <p:nvPr/>
            </p:nvSpPr>
            <p:spPr bwMode="auto">
              <a:xfrm>
                <a:off x="3998823" y="3385042"/>
                <a:ext cx="904778" cy="225468"/>
              </a:xfrm>
              <a:custGeom>
                <a:avLst/>
                <a:gdLst>
                  <a:gd name="T0" fmla="*/ 38 w 2507"/>
                  <a:gd name="T1" fmla="*/ 2035 h 2112"/>
                  <a:gd name="T2" fmla="*/ 79 w 2507"/>
                  <a:gd name="T3" fmla="*/ 1816 h 2112"/>
                  <a:gd name="T4" fmla="*/ 119 w 2507"/>
                  <a:gd name="T5" fmla="*/ 1486 h 2112"/>
                  <a:gd name="T6" fmla="*/ 159 w 2507"/>
                  <a:gd name="T7" fmla="*/ 1093 h 2112"/>
                  <a:gd name="T8" fmla="*/ 199 w 2507"/>
                  <a:gd name="T9" fmla="*/ 695 h 2112"/>
                  <a:gd name="T10" fmla="*/ 239 w 2507"/>
                  <a:gd name="T11" fmla="*/ 350 h 2112"/>
                  <a:gd name="T12" fmla="*/ 279 w 2507"/>
                  <a:gd name="T13" fmla="*/ 107 h 2112"/>
                  <a:gd name="T14" fmla="*/ 319 w 2507"/>
                  <a:gd name="T15" fmla="*/ 3 h 2112"/>
                  <a:gd name="T16" fmla="*/ 359 w 2507"/>
                  <a:gd name="T17" fmla="*/ 0 h 2112"/>
                  <a:gd name="T18" fmla="*/ 399 w 2507"/>
                  <a:gd name="T19" fmla="*/ 0 h 2112"/>
                  <a:gd name="T20" fmla="*/ 440 w 2507"/>
                  <a:gd name="T21" fmla="*/ 0 h 2112"/>
                  <a:gd name="T22" fmla="*/ 480 w 2507"/>
                  <a:gd name="T23" fmla="*/ 0 h 2112"/>
                  <a:gd name="T24" fmla="*/ 520 w 2507"/>
                  <a:gd name="T25" fmla="*/ 0 h 2112"/>
                  <a:gd name="T26" fmla="*/ 560 w 2507"/>
                  <a:gd name="T27" fmla="*/ 0 h 2112"/>
                  <a:gd name="T28" fmla="*/ 600 w 2507"/>
                  <a:gd name="T29" fmla="*/ 0 h 2112"/>
                  <a:gd name="T30" fmla="*/ 640 w 2507"/>
                  <a:gd name="T31" fmla="*/ 0 h 2112"/>
                  <a:gd name="T32" fmla="*/ 680 w 2507"/>
                  <a:gd name="T33" fmla="*/ 0 h 2112"/>
                  <a:gd name="T34" fmla="*/ 720 w 2507"/>
                  <a:gd name="T35" fmla="*/ 0 h 2112"/>
                  <a:gd name="T36" fmla="*/ 761 w 2507"/>
                  <a:gd name="T37" fmla="*/ 0 h 2112"/>
                  <a:gd name="T38" fmla="*/ 801 w 2507"/>
                  <a:gd name="T39" fmla="*/ 0 h 2112"/>
                  <a:gd name="T40" fmla="*/ 841 w 2507"/>
                  <a:gd name="T41" fmla="*/ 0 h 2112"/>
                  <a:gd name="T42" fmla="*/ 881 w 2507"/>
                  <a:gd name="T43" fmla="*/ 0 h 2112"/>
                  <a:gd name="T44" fmla="*/ 921 w 2507"/>
                  <a:gd name="T45" fmla="*/ 0 h 2112"/>
                  <a:gd name="T46" fmla="*/ 961 w 2507"/>
                  <a:gd name="T47" fmla="*/ 0 h 2112"/>
                  <a:gd name="T48" fmla="*/ 1001 w 2507"/>
                  <a:gd name="T49" fmla="*/ 0 h 2112"/>
                  <a:gd name="T50" fmla="*/ 1042 w 2507"/>
                  <a:gd name="T51" fmla="*/ 0 h 2112"/>
                  <a:gd name="T52" fmla="*/ 1082 w 2507"/>
                  <a:gd name="T53" fmla="*/ 0 h 2112"/>
                  <a:gd name="T54" fmla="*/ 1122 w 2507"/>
                  <a:gd name="T55" fmla="*/ 0 h 2112"/>
                  <a:gd name="T56" fmla="*/ 1162 w 2507"/>
                  <a:gd name="T57" fmla="*/ 0 h 2112"/>
                  <a:gd name="T58" fmla="*/ 1202 w 2507"/>
                  <a:gd name="T59" fmla="*/ 0 h 2112"/>
                  <a:gd name="T60" fmla="*/ 1242 w 2507"/>
                  <a:gd name="T61" fmla="*/ 0 h 2112"/>
                  <a:gd name="T62" fmla="*/ 1283 w 2507"/>
                  <a:gd name="T63" fmla="*/ 0 h 2112"/>
                  <a:gd name="T64" fmla="*/ 1323 w 2507"/>
                  <a:gd name="T65" fmla="*/ 0 h 2112"/>
                  <a:gd name="T66" fmla="*/ 1363 w 2507"/>
                  <a:gd name="T67" fmla="*/ 0 h 2112"/>
                  <a:gd name="T68" fmla="*/ 1403 w 2507"/>
                  <a:gd name="T69" fmla="*/ 0 h 2112"/>
                  <a:gd name="T70" fmla="*/ 1443 w 2507"/>
                  <a:gd name="T71" fmla="*/ 0 h 2112"/>
                  <a:gd name="T72" fmla="*/ 1483 w 2507"/>
                  <a:gd name="T73" fmla="*/ 0 h 2112"/>
                  <a:gd name="T74" fmla="*/ 1523 w 2507"/>
                  <a:gd name="T75" fmla="*/ 0 h 2112"/>
                  <a:gd name="T76" fmla="*/ 1563 w 2507"/>
                  <a:gd name="T77" fmla="*/ 0 h 2112"/>
                  <a:gd name="T78" fmla="*/ 1603 w 2507"/>
                  <a:gd name="T79" fmla="*/ 0 h 2112"/>
                  <a:gd name="T80" fmla="*/ 1644 w 2507"/>
                  <a:gd name="T81" fmla="*/ 0 h 2112"/>
                  <a:gd name="T82" fmla="*/ 1684 w 2507"/>
                  <a:gd name="T83" fmla="*/ 0 h 2112"/>
                  <a:gd name="T84" fmla="*/ 1724 w 2507"/>
                  <a:gd name="T85" fmla="*/ 0 h 2112"/>
                  <a:gd name="T86" fmla="*/ 1764 w 2507"/>
                  <a:gd name="T87" fmla="*/ 0 h 2112"/>
                  <a:gd name="T88" fmla="*/ 1804 w 2507"/>
                  <a:gd name="T89" fmla="*/ 0 h 2112"/>
                  <a:gd name="T90" fmla="*/ 1844 w 2507"/>
                  <a:gd name="T91" fmla="*/ 0 h 2112"/>
                  <a:gd name="T92" fmla="*/ 1884 w 2507"/>
                  <a:gd name="T93" fmla="*/ 0 h 2112"/>
                  <a:gd name="T94" fmla="*/ 1924 w 2507"/>
                  <a:gd name="T95" fmla="*/ 0 h 2112"/>
                  <a:gd name="T96" fmla="*/ 1964 w 2507"/>
                  <a:gd name="T97" fmla="*/ 0 h 2112"/>
                  <a:gd name="T98" fmla="*/ 2005 w 2507"/>
                  <a:gd name="T99" fmla="*/ 0 h 2112"/>
                  <a:gd name="T100" fmla="*/ 2045 w 2507"/>
                  <a:gd name="T101" fmla="*/ 0 h 2112"/>
                  <a:gd name="T102" fmla="*/ 2085 w 2507"/>
                  <a:gd name="T103" fmla="*/ 0 h 2112"/>
                  <a:gd name="T104" fmla="*/ 2125 w 2507"/>
                  <a:gd name="T105" fmla="*/ 0 h 2112"/>
                  <a:gd name="T106" fmla="*/ 2165 w 2507"/>
                  <a:gd name="T107" fmla="*/ 0 h 2112"/>
                  <a:gd name="T108" fmla="*/ 2205 w 2507"/>
                  <a:gd name="T109" fmla="*/ 30 h 2112"/>
                  <a:gd name="T110" fmla="*/ 2245 w 2507"/>
                  <a:gd name="T111" fmla="*/ 200 h 2112"/>
                  <a:gd name="T112" fmla="*/ 2286 w 2507"/>
                  <a:gd name="T113" fmla="*/ 493 h 2112"/>
                  <a:gd name="T114" fmla="*/ 2326 w 2507"/>
                  <a:gd name="T115" fmla="*/ 869 h 2112"/>
                  <a:gd name="T116" fmla="*/ 2366 w 2507"/>
                  <a:gd name="T117" fmla="*/ 1272 h 2112"/>
                  <a:gd name="T118" fmla="*/ 2406 w 2507"/>
                  <a:gd name="T119" fmla="*/ 1643 h 2112"/>
                  <a:gd name="T120" fmla="*/ 2446 w 2507"/>
                  <a:gd name="T121" fmla="*/ 1929 h 2112"/>
                  <a:gd name="T122" fmla="*/ 2486 w 2507"/>
                  <a:gd name="T123" fmla="*/ 2088 h 21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</a:cxnLst>
                <a:rect l="0" t="0" r="r" b="b"/>
                <a:pathLst>
                  <a:path w="2507" h="2112">
                    <a:moveTo>
                      <a:pt x="0" y="2112"/>
                    </a:moveTo>
                    <a:lnTo>
                      <a:pt x="1" y="2111"/>
                    </a:lnTo>
                    <a:lnTo>
                      <a:pt x="3" y="2111"/>
                    </a:lnTo>
                    <a:lnTo>
                      <a:pt x="4" y="2110"/>
                    </a:lnTo>
                    <a:lnTo>
                      <a:pt x="6" y="2109"/>
                    </a:lnTo>
                    <a:lnTo>
                      <a:pt x="7" y="2108"/>
                    </a:lnTo>
                    <a:lnTo>
                      <a:pt x="8" y="2107"/>
                    </a:lnTo>
                    <a:lnTo>
                      <a:pt x="10" y="2105"/>
                    </a:lnTo>
                    <a:lnTo>
                      <a:pt x="11" y="2103"/>
                    </a:lnTo>
                    <a:lnTo>
                      <a:pt x="13" y="2101"/>
                    </a:lnTo>
                    <a:lnTo>
                      <a:pt x="15" y="2099"/>
                    </a:lnTo>
                    <a:lnTo>
                      <a:pt x="16" y="2097"/>
                    </a:lnTo>
                    <a:lnTo>
                      <a:pt x="18" y="2094"/>
                    </a:lnTo>
                    <a:lnTo>
                      <a:pt x="19" y="2091"/>
                    </a:lnTo>
                    <a:lnTo>
                      <a:pt x="20" y="2088"/>
                    </a:lnTo>
                    <a:lnTo>
                      <a:pt x="22" y="2085"/>
                    </a:lnTo>
                    <a:lnTo>
                      <a:pt x="23" y="2081"/>
                    </a:lnTo>
                    <a:lnTo>
                      <a:pt x="25" y="2077"/>
                    </a:lnTo>
                    <a:lnTo>
                      <a:pt x="27" y="2073"/>
                    </a:lnTo>
                    <a:lnTo>
                      <a:pt x="28" y="2069"/>
                    </a:lnTo>
                    <a:lnTo>
                      <a:pt x="29" y="2065"/>
                    </a:lnTo>
                    <a:lnTo>
                      <a:pt x="31" y="2061"/>
                    </a:lnTo>
                    <a:lnTo>
                      <a:pt x="32" y="2056"/>
                    </a:lnTo>
                    <a:lnTo>
                      <a:pt x="34" y="2051"/>
                    </a:lnTo>
                    <a:lnTo>
                      <a:pt x="35" y="2046"/>
                    </a:lnTo>
                    <a:lnTo>
                      <a:pt x="37" y="2040"/>
                    </a:lnTo>
                    <a:lnTo>
                      <a:pt x="38" y="2035"/>
                    </a:lnTo>
                    <a:lnTo>
                      <a:pt x="40" y="2029"/>
                    </a:lnTo>
                    <a:lnTo>
                      <a:pt x="41" y="2023"/>
                    </a:lnTo>
                    <a:lnTo>
                      <a:pt x="43" y="2017"/>
                    </a:lnTo>
                    <a:lnTo>
                      <a:pt x="44" y="2011"/>
                    </a:lnTo>
                    <a:lnTo>
                      <a:pt x="46" y="2004"/>
                    </a:lnTo>
                    <a:lnTo>
                      <a:pt x="47" y="1998"/>
                    </a:lnTo>
                    <a:lnTo>
                      <a:pt x="49" y="1991"/>
                    </a:lnTo>
                    <a:lnTo>
                      <a:pt x="50" y="1984"/>
                    </a:lnTo>
                    <a:lnTo>
                      <a:pt x="52" y="1977"/>
                    </a:lnTo>
                    <a:lnTo>
                      <a:pt x="53" y="1969"/>
                    </a:lnTo>
                    <a:lnTo>
                      <a:pt x="55" y="1961"/>
                    </a:lnTo>
                    <a:lnTo>
                      <a:pt x="56" y="1954"/>
                    </a:lnTo>
                    <a:lnTo>
                      <a:pt x="58" y="1945"/>
                    </a:lnTo>
                    <a:lnTo>
                      <a:pt x="59" y="1937"/>
                    </a:lnTo>
                    <a:lnTo>
                      <a:pt x="60" y="1929"/>
                    </a:lnTo>
                    <a:lnTo>
                      <a:pt x="62" y="1920"/>
                    </a:lnTo>
                    <a:lnTo>
                      <a:pt x="64" y="1912"/>
                    </a:lnTo>
                    <a:lnTo>
                      <a:pt x="65" y="1903"/>
                    </a:lnTo>
                    <a:lnTo>
                      <a:pt x="67" y="1894"/>
                    </a:lnTo>
                    <a:lnTo>
                      <a:pt x="68" y="1885"/>
                    </a:lnTo>
                    <a:lnTo>
                      <a:pt x="70" y="1875"/>
                    </a:lnTo>
                    <a:lnTo>
                      <a:pt x="71" y="1866"/>
                    </a:lnTo>
                    <a:lnTo>
                      <a:pt x="72" y="1856"/>
                    </a:lnTo>
                    <a:lnTo>
                      <a:pt x="74" y="1846"/>
                    </a:lnTo>
                    <a:lnTo>
                      <a:pt x="75" y="1836"/>
                    </a:lnTo>
                    <a:lnTo>
                      <a:pt x="77" y="1826"/>
                    </a:lnTo>
                    <a:lnTo>
                      <a:pt x="79" y="1816"/>
                    </a:lnTo>
                    <a:lnTo>
                      <a:pt x="80" y="1805"/>
                    </a:lnTo>
                    <a:lnTo>
                      <a:pt x="82" y="1794"/>
                    </a:lnTo>
                    <a:lnTo>
                      <a:pt x="83" y="1784"/>
                    </a:lnTo>
                    <a:lnTo>
                      <a:pt x="84" y="1773"/>
                    </a:lnTo>
                    <a:lnTo>
                      <a:pt x="86" y="1762"/>
                    </a:lnTo>
                    <a:lnTo>
                      <a:pt x="87" y="1750"/>
                    </a:lnTo>
                    <a:lnTo>
                      <a:pt x="89" y="1739"/>
                    </a:lnTo>
                    <a:lnTo>
                      <a:pt x="90" y="1728"/>
                    </a:lnTo>
                    <a:lnTo>
                      <a:pt x="92" y="1716"/>
                    </a:lnTo>
                    <a:lnTo>
                      <a:pt x="93" y="1704"/>
                    </a:lnTo>
                    <a:lnTo>
                      <a:pt x="95" y="1692"/>
                    </a:lnTo>
                    <a:lnTo>
                      <a:pt x="96" y="1680"/>
                    </a:lnTo>
                    <a:lnTo>
                      <a:pt x="98" y="1668"/>
                    </a:lnTo>
                    <a:lnTo>
                      <a:pt x="99" y="1656"/>
                    </a:lnTo>
                    <a:lnTo>
                      <a:pt x="101" y="1643"/>
                    </a:lnTo>
                    <a:lnTo>
                      <a:pt x="102" y="1631"/>
                    </a:lnTo>
                    <a:lnTo>
                      <a:pt x="104" y="1618"/>
                    </a:lnTo>
                    <a:lnTo>
                      <a:pt x="105" y="1605"/>
                    </a:lnTo>
                    <a:lnTo>
                      <a:pt x="107" y="1592"/>
                    </a:lnTo>
                    <a:lnTo>
                      <a:pt x="108" y="1580"/>
                    </a:lnTo>
                    <a:lnTo>
                      <a:pt x="110" y="1567"/>
                    </a:lnTo>
                    <a:lnTo>
                      <a:pt x="111" y="1553"/>
                    </a:lnTo>
                    <a:lnTo>
                      <a:pt x="113" y="1540"/>
                    </a:lnTo>
                    <a:lnTo>
                      <a:pt x="114" y="1526"/>
                    </a:lnTo>
                    <a:lnTo>
                      <a:pt x="116" y="1513"/>
                    </a:lnTo>
                    <a:lnTo>
                      <a:pt x="117" y="1499"/>
                    </a:lnTo>
                    <a:lnTo>
                      <a:pt x="119" y="1486"/>
                    </a:lnTo>
                    <a:lnTo>
                      <a:pt x="120" y="1472"/>
                    </a:lnTo>
                    <a:lnTo>
                      <a:pt x="122" y="1458"/>
                    </a:lnTo>
                    <a:lnTo>
                      <a:pt x="123" y="1444"/>
                    </a:lnTo>
                    <a:lnTo>
                      <a:pt x="124" y="1430"/>
                    </a:lnTo>
                    <a:lnTo>
                      <a:pt x="126" y="1416"/>
                    </a:lnTo>
                    <a:lnTo>
                      <a:pt x="127" y="1402"/>
                    </a:lnTo>
                    <a:lnTo>
                      <a:pt x="129" y="1388"/>
                    </a:lnTo>
                    <a:lnTo>
                      <a:pt x="131" y="1373"/>
                    </a:lnTo>
                    <a:lnTo>
                      <a:pt x="132" y="1359"/>
                    </a:lnTo>
                    <a:lnTo>
                      <a:pt x="134" y="1345"/>
                    </a:lnTo>
                    <a:lnTo>
                      <a:pt x="135" y="1330"/>
                    </a:lnTo>
                    <a:lnTo>
                      <a:pt x="136" y="1316"/>
                    </a:lnTo>
                    <a:lnTo>
                      <a:pt x="138" y="1301"/>
                    </a:lnTo>
                    <a:lnTo>
                      <a:pt x="139" y="1287"/>
                    </a:lnTo>
                    <a:lnTo>
                      <a:pt x="141" y="1272"/>
                    </a:lnTo>
                    <a:lnTo>
                      <a:pt x="142" y="1257"/>
                    </a:lnTo>
                    <a:lnTo>
                      <a:pt x="144" y="1242"/>
                    </a:lnTo>
                    <a:lnTo>
                      <a:pt x="145" y="1228"/>
                    </a:lnTo>
                    <a:lnTo>
                      <a:pt x="147" y="1213"/>
                    </a:lnTo>
                    <a:lnTo>
                      <a:pt x="148" y="1198"/>
                    </a:lnTo>
                    <a:lnTo>
                      <a:pt x="150" y="1183"/>
                    </a:lnTo>
                    <a:lnTo>
                      <a:pt x="151" y="1168"/>
                    </a:lnTo>
                    <a:lnTo>
                      <a:pt x="153" y="1153"/>
                    </a:lnTo>
                    <a:lnTo>
                      <a:pt x="154" y="1138"/>
                    </a:lnTo>
                    <a:lnTo>
                      <a:pt x="156" y="1123"/>
                    </a:lnTo>
                    <a:lnTo>
                      <a:pt x="157" y="1108"/>
                    </a:lnTo>
                    <a:lnTo>
                      <a:pt x="159" y="1093"/>
                    </a:lnTo>
                    <a:lnTo>
                      <a:pt x="160" y="1078"/>
                    </a:lnTo>
                    <a:lnTo>
                      <a:pt x="162" y="1064"/>
                    </a:lnTo>
                    <a:lnTo>
                      <a:pt x="163" y="1048"/>
                    </a:lnTo>
                    <a:lnTo>
                      <a:pt x="165" y="1033"/>
                    </a:lnTo>
                    <a:lnTo>
                      <a:pt x="166" y="1018"/>
                    </a:lnTo>
                    <a:lnTo>
                      <a:pt x="168" y="1003"/>
                    </a:lnTo>
                    <a:lnTo>
                      <a:pt x="169" y="988"/>
                    </a:lnTo>
                    <a:lnTo>
                      <a:pt x="171" y="973"/>
                    </a:lnTo>
                    <a:lnTo>
                      <a:pt x="172" y="958"/>
                    </a:lnTo>
                    <a:lnTo>
                      <a:pt x="174" y="944"/>
                    </a:lnTo>
                    <a:lnTo>
                      <a:pt x="175" y="929"/>
                    </a:lnTo>
                    <a:lnTo>
                      <a:pt x="176" y="914"/>
                    </a:lnTo>
                    <a:lnTo>
                      <a:pt x="178" y="899"/>
                    </a:lnTo>
                    <a:lnTo>
                      <a:pt x="179" y="884"/>
                    </a:lnTo>
                    <a:lnTo>
                      <a:pt x="181" y="869"/>
                    </a:lnTo>
                    <a:lnTo>
                      <a:pt x="183" y="855"/>
                    </a:lnTo>
                    <a:lnTo>
                      <a:pt x="184" y="840"/>
                    </a:lnTo>
                    <a:lnTo>
                      <a:pt x="186" y="825"/>
                    </a:lnTo>
                    <a:lnTo>
                      <a:pt x="187" y="810"/>
                    </a:lnTo>
                    <a:lnTo>
                      <a:pt x="188" y="796"/>
                    </a:lnTo>
                    <a:lnTo>
                      <a:pt x="190" y="781"/>
                    </a:lnTo>
                    <a:lnTo>
                      <a:pt x="191" y="767"/>
                    </a:lnTo>
                    <a:lnTo>
                      <a:pt x="193" y="752"/>
                    </a:lnTo>
                    <a:lnTo>
                      <a:pt x="194" y="738"/>
                    </a:lnTo>
                    <a:lnTo>
                      <a:pt x="196" y="724"/>
                    </a:lnTo>
                    <a:lnTo>
                      <a:pt x="197" y="710"/>
                    </a:lnTo>
                    <a:lnTo>
                      <a:pt x="199" y="695"/>
                    </a:lnTo>
                    <a:lnTo>
                      <a:pt x="200" y="682"/>
                    </a:lnTo>
                    <a:lnTo>
                      <a:pt x="202" y="667"/>
                    </a:lnTo>
                    <a:lnTo>
                      <a:pt x="203" y="653"/>
                    </a:lnTo>
                    <a:lnTo>
                      <a:pt x="205" y="640"/>
                    </a:lnTo>
                    <a:lnTo>
                      <a:pt x="206" y="626"/>
                    </a:lnTo>
                    <a:lnTo>
                      <a:pt x="208" y="612"/>
                    </a:lnTo>
                    <a:lnTo>
                      <a:pt x="209" y="599"/>
                    </a:lnTo>
                    <a:lnTo>
                      <a:pt x="211" y="585"/>
                    </a:lnTo>
                    <a:lnTo>
                      <a:pt x="212" y="572"/>
                    </a:lnTo>
                    <a:lnTo>
                      <a:pt x="214" y="559"/>
                    </a:lnTo>
                    <a:lnTo>
                      <a:pt x="215" y="545"/>
                    </a:lnTo>
                    <a:lnTo>
                      <a:pt x="217" y="532"/>
                    </a:lnTo>
                    <a:lnTo>
                      <a:pt x="218" y="519"/>
                    </a:lnTo>
                    <a:lnTo>
                      <a:pt x="220" y="507"/>
                    </a:lnTo>
                    <a:lnTo>
                      <a:pt x="221" y="493"/>
                    </a:lnTo>
                    <a:lnTo>
                      <a:pt x="223" y="481"/>
                    </a:lnTo>
                    <a:lnTo>
                      <a:pt x="224" y="468"/>
                    </a:lnTo>
                    <a:lnTo>
                      <a:pt x="226" y="456"/>
                    </a:lnTo>
                    <a:lnTo>
                      <a:pt x="227" y="444"/>
                    </a:lnTo>
                    <a:lnTo>
                      <a:pt x="228" y="431"/>
                    </a:lnTo>
                    <a:lnTo>
                      <a:pt x="230" y="419"/>
                    </a:lnTo>
                    <a:lnTo>
                      <a:pt x="231" y="407"/>
                    </a:lnTo>
                    <a:lnTo>
                      <a:pt x="233" y="396"/>
                    </a:lnTo>
                    <a:lnTo>
                      <a:pt x="235" y="384"/>
                    </a:lnTo>
                    <a:lnTo>
                      <a:pt x="236" y="373"/>
                    </a:lnTo>
                    <a:lnTo>
                      <a:pt x="238" y="361"/>
                    </a:lnTo>
                    <a:lnTo>
                      <a:pt x="239" y="350"/>
                    </a:lnTo>
                    <a:lnTo>
                      <a:pt x="240" y="339"/>
                    </a:lnTo>
                    <a:lnTo>
                      <a:pt x="242" y="328"/>
                    </a:lnTo>
                    <a:lnTo>
                      <a:pt x="243" y="317"/>
                    </a:lnTo>
                    <a:lnTo>
                      <a:pt x="245" y="306"/>
                    </a:lnTo>
                    <a:lnTo>
                      <a:pt x="247" y="296"/>
                    </a:lnTo>
                    <a:lnTo>
                      <a:pt x="248" y="286"/>
                    </a:lnTo>
                    <a:lnTo>
                      <a:pt x="249" y="276"/>
                    </a:lnTo>
                    <a:lnTo>
                      <a:pt x="251" y="266"/>
                    </a:lnTo>
                    <a:lnTo>
                      <a:pt x="252" y="256"/>
                    </a:lnTo>
                    <a:lnTo>
                      <a:pt x="254" y="246"/>
                    </a:lnTo>
                    <a:lnTo>
                      <a:pt x="255" y="236"/>
                    </a:lnTo>
                    <a:lnTo>
                      <a:pt x="257" y="227"/>
                    </a:lnTo>
                    <a:lnTo>
                      <a:pt x="258" y="218"/>
                    </a:lnTo>
                    <a:lnTo>
                      <a:pt x="260" y="209"/>
                    </a:lnTo>
                    <a:lnTo>
                      <a:pt x="261" y="200"/>
                    </a:lnTo>
                    <a:lnTo>
                      <a:pt x="263" y="191"/>
                    </a:lnTo>
                    <a:lnTo>
                      <a:pt x="264" y="183"/>
                    </a:lnTo>
                    <a:lnTo>
                      <a:pt x="266" y="174"/>
                    </a:lnTo>
                    <a:lnTo>
                      <a:pt x="267" y="166"/>
                    </a:lnTo>
                    <a:lnTo>
                      <a:pt x="269" y="158"/>
                    </a:lnTo>
                    <a:lnTo>
                      <a:pt x="270" y="150"/>
                    </a:lnTo>
                    <a:lnTo>
                      <a:pt x="272" y="143"/>
                    </a:lnTo>
                    <a:lnTo>
                      <a:pt x="273" y="135"/>
                    </a:lnTo>
                    <a:lnTo>
                      <a:pt x="275" y="128"/>
                    </a:lnTo>
                    <a:lnTo>
                      <a:pt x="276" y="121"/>
                    </a:lnTo>
                    <a:lnTo>
                      <a:pt x="278" y="114"/>
                    </a:lnTo>
                    <a:lnTo>
                      <a:pt x="279" y="107"/>
                    </a:lnTo>
                    <a:lnTo>
                      <a:pt x="280" y="101"/>
                    </a:lnTo>
                    <a:lnTo>
                      <a:pt x="282" y="94"/>
                    </a:lnTo>
                    <a:lnTo>
                      <a:pt x="283" y="88"/>
                    </a:lnTo>
                    <a:lnTo>
                      <a:pt x="285" y="83"/>
                    </a:lnTo>
                    <a:lnTo>
                      <a:pt x="287" y="77"/>
                    </a:lnTo>
                    <a:lnTo>
                      <a:pt x="288" y="71"/>
                    </a:lnTo>
                    <a:lnTo>
                      <a:pt x="290" y="66"/>
                    </a:lnTo>
                    <a:lnTo>
                      <a:pt x="291" y="61"/>
                    </a:lnTo>
                    <a:lnTo>
                      <a:pt x="292" y="56"/>
                    </a:lnTo>
                    <a:lnTo>
                      <a:pt x="294" y="51"/>
                    </a:lnTo>
                    <a:lnTo>
                      <a:pt x="295" y="47"/>
                    </a:lnTo>
                    <a:lnTo>
                      <a:pt x="297" y="42"/>
                    </a:lnTo>
                    <a:lnTo>
                      <a:pt x="299" y="38"/>
                    </a:lnTo>
                    <a:lnTo>
                      <a:pt x="300" y="34"/>
                    </a:lnTo>
                    <a:lnTo>
                      <a:pt x="301" y="30"/>
                    </a:lnTo>
                    <a:lnTo>
                      <a:pt x="303" y="27"/>
                    </a:lnTo>
                    <a:lnTo>
                      <a:pt x="304" y="24"/>
                    </a:lnTo>
                    <a:lnTo>
                      <a:pt x="306" y="21"/>
                    </a:lnTo>
                    <a:lnTo>
                      <a:pt x="307" y="18"/>
                    </a:lnTo>
                    <a:lnTo>
                      <a:pt x="309" y="15"/>
                    </a:lnTo>
                    <a:lnTo>
                      <a:pt x="310" y="13"/>
                    </a:lnTo>
                    <a:lnTo>
                      <a:pt x="312" y="10"/>
                    </a:lnTo>
                    <a:lnTo>
                      <a:pt x="313" y="9"/>
                    </a:lnTo>
                    <a:lnTo>
                      <a:pt x="315" y="7"/>
                    </a:lnTo>
                    <a:lnTo>
                      <a:pt x="316" y="5"/>
                    </a:lnTo>
                    <a:lnTo>
                      <a:pt x="318" y="4"/>
                    </a:lnTo>
                    <a:lnTo>
                      <a:pt x="319" y="3"/>
                    </a:lnTo>
                    <a:lnTo>
                      <a:pt x="321" y="2"/>
                    </a:lnTo>
                    <a:lnTo>
                      <a:pt x="322" y="1"/>
                    </a:lnTo>
                    <a:lnTo>
                      <a:pt x="324" y="0"/>
                    </a:lnTo>
                    <a:lnTo>
                      <a:pt x="325" y="0"/>
                    </a:lnTo>
                    <a:lnTo>
                      <a:pt x="327" y="0"/>
                    </a:lnTo>
                    <a:lnTo>
                      <a:pt x="328" y="0"/>
                    </a:lnTo>
                    <a:lnTo>
                      <a:pt x="330" y="0"/>
                    </a:lnTo>
                    <a:lnTo>
                      <a:pt x="331" y="0"/>
                    </a:lnTo>
                    <a:lnTo>
                      <a:pt x="332" y="0"/>
                    </a:lnTo>
                    <a:lnTo>
                      <a:pt x="334" y="0"/>
                    </a:lnTo>
                    <a:lnTo>
                      <a:pt x="336" y="0"/>
                    </a:lnTo>
                    <a:lnTo>
                      <a:pt x="337" y="0"/>
                    </a:lnTo>
                    <a:lnTo>
                      <a:pt x="339" y="0"/>
                    </a:lnTo>
                    <a:lnTo>
                      <a:pt x="340" y="0"/>
                    </a:lnTo>
                    <a:lnTo>
                      <a:pt x="342" y="0"/>
                    </a:lnTo>
                    <a:lnTo>
                      <a:pt x="343" y="0"/>
                    </a:lnTo>
                    <a:lnTo>
                      <a:pt x="344" y="0"/>
                    </a:lnTo>
                    <a:lnTo>
                      <a:pt x="346" y="0"/>
                    </a:lnTo>
                    <a:lnTo>
                      <a:pt x="347" y="0"/>
                    </a:lnTo>
                    <a:lnTo>
                      <a:pt x="349" y="0"/>
                    </a:lnTo>
                    <a:lnTo>
                      <a:pt x="351" y="0"/>
                    </a:lnTo>
                    <a:lnTo>
                      <a:pt x="352" y="0"/>
                    </a:lnTo>
                    <a:lnTo>
                      <a:pt x="353" y="0"/>
                    </a:lnTo>
                    <a:lnTo>
                      <a:pt x="355" y="0"/>
                    </a:lnTo>
                    <a:lnTo>
                      <a:pt x="356" y="0"/>
                    </a:lnTo>
                    <a:lnTo>
                      <a:pt x="358" y="0"/>
                    </a:lnTo>
                    <a:lnTo>
                      <a:pt x="359" y="0"/>
                    </a:lnTo>
                    <a:lnTo>
                      <a:pt x="361" y="0"/>
                    </a:lnTo>
                    <a:lnTo>
                      <a:pt x="362" y="0"/>
                    </a:lnTo>
                    <a:lnTo>
                      <a:pt x="364" y="0"/>
                    </a:lnTo>
                    <a:lnTo>
                      <a:pt x="365" y="0"/>
                    </a:lnTo>
                    <a:lnTo>
                      <a:pt x="367" y="0"/>
                    </a:lnTo>
                    <a:lnTo>
                      <a:pt x="368" y="0"/>
                    </a:lnTo>
                    <a:lnTo>
                      <a:pt x="370" y="0"/>
                    </a:lnTo>
                    <a:lnTo>
                      <a:pt x="371" y="0"/>
                    </a:lnTo>
                    <a:lnTo>
                      <a:pt x="373" y="0"/>
                    </a:lnTo>
                    <a:lnTo>
                      <a:pt x="374" y="0"/>
                    </a:lnTo>
                    <a:lnTo>
                      <a:pt x="376" y="0"/>
                    </a:lnTo>
                    <a:lnTo>
                      <a:pt x="377" y="0"/>
                    </a:lnTo>
                    <a:lnTo>
                      <a:pt x="379" y="0"/>
                    </a:lnTo>
                    <a:lnTo>
                      <a:pt x="380" y="0"/>
                    </a:lnTo>
                    <a:lnTo>
                      <a:pt x="382" y="0"/>
                    </a:lnTo>
                    <a:lnTo>
                      <a:pt x="383" y="0"/>
                    </a:lnTo>
                    <a:lnTo>
                      <a:pt x="384" y="0"/>
                    </a:lnTo>
                    <a:lnTo>
                      <a:pt x="386" y="0"/>
                    </a:lnTo>
                    <a:lnTo>
                      <a:pt x="388" y="0"/>
                    </a:lnTo>
                    <a:lnTo>
                      <a:pt x="389" y="0"/>
                    </a:lnTo>
                    <a:lnTo>
                      <a:pt x="391" y="0"/>
                    </a:lnTo>
                    <a:lnTo>
                      <a:pt x="392" y="0"/>
                    </a:lnTo>
                    <a:lnTo>
                      <a:pt x="394" y="0"/>
                    </a:lnTo>
                    <a:lnTo>
                      <a:pt x="395" y="0"/>
                    </a:lnTo>
                    <a:lnTo>
                      <a:pt x="396" y="0"/>
                    </a:lnTo>
                    <a:lnTo>
                      <a:pt x="398" y="0"/>
                    </a:lnTo>
                    <a:lnTo>
                      <a:pt x="399" y="0"/>
                    </a:lnTo>
                    <a:lnTo>
                      <a:pt x="401" y="0"/>
                    </a:lnTo>
                    <a:lnTo>
                      <a:pt x="403" y="0"/>
                    </a:lnTo>
                    <a:lnTo>
                      <a:pt x="404" y="0"/>
                    </a:lnTo>
                    <a:lnTo>
                      <a:pt x="405" y="0"/>
                    </a:lnTo>
                    <a:lnTo>
                      <a:pt x="407" y="0"/>
                    </a:lnTo>
                    <a:lnTo>
                      <a:pt x="408" y="0"/>
                    </a:lnTo>
                    <a:lnTo>
                      <a:pt x="410" y="0"/>
                    </a:lnTo>
                    <a:lnTo>
                      <a:pt x="411" y="0"/>
                    </a:lnTo>
                    <a:lnTo>
                      <a:pt x="413" y="0"/>
                    </a:lnTo>
                    <a:lnTo>
                      <a:pt x="414" y="0"/>
                    </a:lnTo>
                    <a:lnTo>
                      <a:pt x="416" y="0"/>
                    </a:lnTo>
                    <a:lnTo>
                      <a:pt x="417" y="0"/>
                    </a:lnTo>
                    <a:lnTo>
                      <a:pt x="419" y="0"/>
                    </a:lnTo>
                    <a:lnTo>
                      <a:pt x="420" y="0"/>
                    </a:lnTo>
                    <a:lnTo>
                      <a:pt x="422" y="0"/>
                    </a:lnTo>
                    <a:lnTo>
                      <a:pt x="423" y="0"/>
                    </a:lnTo>
                    <a:lnTo>
                      <a:pt x="425" y="0"/>
                    </a:lnTo>
                    <a:lnTo>
                      <a:pt x="426" y="0"/>
                    </a:lnTo>
                    <a:lnTo>
                      <a:pt x="428" y="0"/>
                    </a:lnTo>
                    <a:lnTo>
                      <a:pt x="429" y="0"/>
                    </a:lnTo>
                    <a:lnTo>
                      <a:pt x="431" y="0"/>
                    </a:lnTo>
                    <a:lnTo>
                      <a:pt x="432" y="0"/>
                    </a:lnTo>
                    <a:lnTo>
                      <a:pt x="434" y="0"/>
                    </a:lnTo>
                    <a:lnTo>
                      <a:pt x="435" y="0"/>
                    </a:lnTo>
                    <a:lnTo>
                      <a:pt x="437" y="0"/>
                    </a:lnTo>
                    <a:lnTo>
                      <a:pt x="438" y="0"/>
                    </a:lnTo>
                    <a:lnTo>
                      <a:pt x="440" y="0"/>
                    </a:lnTo>
                    <a:lnTo>
                      <a:pt x="441" y="0"/>
                    </a:lnTo>
                    <a:lnTo>
                      <a:pt x="443" y="0"/>
                    </a:lnTo>
                    <a:lnTo>
                      <a:pt x="444" y="0"/>
                    </a:lnTo>
                    <a:lnTo>
                      <a:pt x="446" y="0"/>
                    </a:lnTo>
                    <a:lnTo>
                      <a:pt x="447" y="0"/>
                    </a:lnTo>
                    <a:lnTo>
                      <a:pt x="448" y="0"/>
                    </a:lnTo>
                    <a:lnTo>
                      <a:pt x="450" y="0"/>
                    </a:lnTo>
                    <a:lnTo>
                      <a:pt x="451" y="0"/>
                    </a:lnTo>
                    <a:lnTo>
                      <a:pt x="453" y="0"/>
                    </a:lnTo>
                    <a:lnTo>
                      <a:pt x="455" y="0"/>
                    </a:lnTo>
                    <a:lnTo>
                      <a:pt x="456" y="0"/>
                    </a:lnTo>
                    <a:lnTo>
                      <a:pt x="458" y="0"/>
                    </a:lnTo>
                    <a:lnTo>
                      <a:pt x="459" y="0"/>
                    </a:lnTo>
                    <a:lnTo>
                      <a:pt x="460" y="0"/>
                    </a:lnTo>
                    <a:lnTo>
                      <a:pt x="462" y="0"/>
                    </a:lnTo>
                    <a:lnTo>
                      <a:pt x="463" y="0"/>
                    </a:lnTo>
                    <a:lnTo>
                      <a:pt x="465" y="0"/>
                    </a:lnTo>
                    <a:lnTo>
                      <a:pt x="467" y="0"/>
                    </a:lnTo>
                    <a:lnTo>
                      <a:pt x="468" y="0"/>
                    </a:lnTo>
                    <a:lnTo>
                      <a:pt x="469" y="0"/>
                    </a:lnTo>
                    <a:lnTo>
                      <a:pt x="471" y="0"/>
                    </a:lnTo>
                    <a:lnTo>
                      <a:pt x="472" y="0"/>
                    </a:lnTo>
                    <a:lnTo>
                      <a:pt x="474" y="0"/>
                    </a:lnTo>
                    <a:lnTo>
                      <a:pt x="475" y="0"/>
                    </a:lnTo>
                    <a:lnTo>
                      <a:pt x="477" y="0"/>
                    </a:lnTo>
                    <a:lnTo>
                      <a:pt x="478" y="0"/>
                    </a:lnTo>
                    <a:lnTo>
                      <a:pt x="480" y="0"/>
                    </a:lnTo>
                    <a:lnTo>
                      <a:pt x="481" y="0"/>
                    </a:lnTo>
                    <a:lnTo>
                      <a:pt x="483" y="0"/>
                    </a:lnTo>
                    <a:lnTo>
                      <a:pt x="484" y="0"/>
                    </a:lnTo>
                    <a:lnTo>
                      <a:pt x="486" y="0"/>
                    </a:lnTo>
                    <a:lnTo>
                      <a:pt x="487" y="0"/>
                    </a:lnTo>
                    <a:lnTo>
                      <a:pt x="489" y="0"/>
                    </a:lnTo>
                    <a:lnTo>
                      <a:pt x="490" y="0"/>
                    </a:lnTo>
                    <a:lnTo>
                      <a:pt x="492" y="0"/>
                    </a:lnTo>
                    <a:lnTo>
                      <a:pt x="493" y="0"/>
                    </a:lnTo>
                    <a:lnTo>
                      <a:pt x="495" y="0"/>
                    </a:lnTo>
                    <a:lnTo>
                      <a:pt x="496" y="0"/>
                    </a:lnTo>
                    <a:lnTo>
                      <a:pt x="498" y="0"/>
                    </a:lnTo>
                    <a:lnTo>
                      <a:pt x="499" y="0"/>
                    </a:lnTo>
                    <a:lnTo>
                      <a:pt x="500" y="0"/>
                    </a:lnTo>
                    <a:lnTo>
                      <a:pt x="502" y="0"/>
                    </a:lnTo>
                    <a:lnTo>
                      <a:pt x="503" y="0"/>
                    </a:lnTo>
                    <a:lnTo>
                      <a:pt x="505" y="0"/>
                    </a:lnTo>
                    <a:lnTo>
                      <a:pt x="507" y="0"/>
                    </a:lnTo>
                    <a:lnTo>
                      <a:pt x="508" y="0"/>
                    </a:lnTo>
                    <a:lnTo>
                      <a:pt x="510" y="0"/>
                    </a:lnTo>
                    <a:lnTo>
                      <a:pt x="511" y="0"/>
                    </a:lnTo>
                    <a:lnTo>
                      <a:pt x="512" y="0"/>
                    </a:lnTo>
                    <a:lnTo>
                      <a:pt x="514" y="0"/>
                    </a:lnTo>
                    <a:lnTo>
                      <a:pt x="515" y="0"/>
                    </a:lnTo>
                    <a:lnTo>
                      <a:pt x="517" y="0"/>
                    </a:lnTo>
                    <a:lnTo>
                      <a:pt x="519" y="0"/>
                    </a:lnTo>
                    <a:lnTo>
                      <a:pt x="520" y="0"/>
                    </a:lnTo>
                    <a:lnTo>
                      <a:pt x="521" y="0"/>
                    </a:lnTo>
                    <a:lnTo>
                      <a:pt x="523" y="0"/>
                    </a:lnTo>
                    <a:lnTo>
                      <a:pt x="524" y="0"/>
                    </a:lnTo>
                    <a:lnTo>
                      <a:pt x="526" y="0"/>
                    </a:lnTo>
                    <a:lnTo>
                      <a:pt x="527" y="0"/>
                    </a:lnTo>
                    <a:lnTo>
                      <a:pt x="529" y="0"/>
                    </a:lnTo>
                    <a:lnTo>
                      <a:pt x="530" y="0"/>
                    </a:lnTo>
                    <a:lnTo>
                      <a:pt x="532" y="0"/>
                    </a:lnTo>
                    <a:lnTo>
                      <a:pt x="533" y="0"/>
                    </a:lnTo>
                    <a:lnTo>
                      <a:pt x="535" y="0"/>
                    </a:lnTo>
                    <a:lnTo>
                      <a:pt x="536" y="0"/>
                    </a:lnTo>
                    <a:lnTo>
                      <a:pt x="538" y="0"/>
                    </a:lnTo>
                    <a:lnTo>
                      <a:pt x="539" y="0"/>
                    </a:lnTo>
                    <a:lnTo>
                      <a:pt x="541" y="0"/>
                    </a:lnTo>
                    <a:lnTo>
                      <a:pt x="542" y="0"/>
                    </a:lnTo>
                    <a:lnTo>
                      <a:pt x="544" y="0"/>
                    </a:lnTo>
                    <a:lnTo>
                      <a:pt x="545" y="0"/>
                    </a:lnTo>
                    <a:lnTo>
                      <a:pt x="547" y="0"/>
                    </a:lnTo>
                    <a:lnTo>
                      <a:pt x="548" y="0"/>
                    </a:lnTo>
                    <a:lnTo>
                      <a:pt x="550" y="0"/>
                    </a:lnTo>
                    <a:lnTo>
                      <a:pt x="551" y="0"/>
                    </a:lnTo>
                    <a:lnTo>
                      <a:pt x="552" y="0"/>
                    </a:lnTo>
                    <a:lnTo>
                      <a:pt x="554" y="0"/>
                    </a:lnTo>
                    <a:lnTo>
                      <a:pt x="556" y="0"/>
                    </a:lnTo>
                    <a:lnTo>
                      <a:pt x="557" y="0"/>
                    </a:lnTo>
                    <a:lnTo>
                      <a:pt x="559" y="0"/>
                    </a:lnTo>
                    <a:lnTo>
                      <a:pt x="560" y="0"/>
                    </a:lnTo>
                    <a:lnTo>
                      <a:pt x="562" y="0"/>
                    </a:lnTo>
                    <a:lnTo>
                      <a:pt x="563" y="0"/>
                    </a:lnTo>
                    <a:lnTo>
                      <a:pt x="564" y="0"/>
                    </a:lnTo>
                    <a:lnTo>
                      <a:pt x="566" y="0"/>
                    </a:lnTo>
                    <a:lnTo>
                      <a:pt x="567" y="0"/>
                    </a:lnTo>
                    <a:lnTo>
                      <a:pt x="569" y="0"/>
                    </a:lnTo>
                    <a:lnTo>
                      <a:pt x="571" y="0"/>
                    </a:lnTo>
                    <a:lnTo>
                      <a:pt x="572" y="0"/>
                    </a:lnTo>
                    <a:lnTo>
                      <a:pt x="573" y="0"/>
                    </a:lnTo>
                    <a:lnTo>
                      <a:pt x="575" y="0"/>
                    </a:lnTo>
                    <a:lnTo>
                      <a:pt x="576" y="0"/>
                    </a:lnTo>
                    <a:lnTo>
                      <a:pt x="578" y="0"/>
                    </a:lnTo>
                    <a:lnTo>
                      <a:pt x="579" y="0"/>
                    </a:lnTo>
                    <a:lnTo>
                      <a:pt x="581" y="0"/>
                    </a:lnTo>
                    <a:lnTo>
                      <a:pt x="582" y="0"/>
                    </a:lnTo>
                    <a:lnTo>
                      <a:pt x="584" y="0"/>
                    </a:lnTo>
                    <a:lnTo>
                      <a:pt x="585" y="0"/>
                    </a:lnTo>
                    <a:lnTo>
                      <a:pt x="587" y="0"/>
                    </a:lnTo>
                    <a:lnTo>
                      <a:pt x="588" y="0"/>
                    </a:lnTo>
                    <a:lnTo>
                      <a:pt x="590" y="0"/>
                    </a:lnTo>
                    <a:lnTo>
                      <a:pt x="591" y="0"/>
                    </a:lnTo>
                    <a:lnTo>
                      <a:pt x="593" y="0"/>
                    </a:lnTo>
                    <a:lnTo>
                      <a:pt x="594" y="0"/>
                    </a:lnTo>
                    <a:lnTo>
                      <a:pt x="596" y="0"/>
                    </a:lnTo>
                    <a:lnTo>
                      <a:pt x="597" y="0"/>
                    </a:lnTo>
                    <a:lnTo>
                      <a:pt x="599" y="0"/>
                    </a:lnTo>
                    <a:lnTo>
                      <a:pt x="600" y="0"/>
                    </a:lnTo>
                    <a:lnTo>
                      <a:pt x="602" y="0"/>
                    </a:lnTo>
                    <a:lnTo>
                      <a:pt x="603" y="0"/>
                    </a:lnTo>
                    <a:lnTo>
                      <a:pt x="604" y="0"/>
                    </a:lnTo>
                    <a:lnTo>
                      <a:pt x="606" y="0"/>
                    </a:lnTo>
                    <a:lnTo>
                      <a:pt x="608" y="0"/>
                    </a:lnTo>
                    <a:lnTo>
                      <a:pt x="609" y="0"/>
                    </a:lnTo>
                    <a:lnTo>
                      <a:pt x="611" y="0"/>
                    </a:lnTo>
                    <a:lnTo>
                      <a:pt x="612" y="0"/>
                    </a:lnTo>
                    <a:lnTo>
                      <a:pt x="614" y="0"/>
                    </a:lnTo>
                    <a:lnTo>
                      <a:pt x="615" y="0"/>
                    </a:lnTo>
                    <a:lnTo>
                      <a:pt x="616" y="0"/>
                    </a:lnTo>
                    <a:lnTo>
                      <a:pt x="618" y="0"/>
                    </a:lnTo>
                    <a:lnTo>
                      <a:pt x="619" y="0"/>
                    </a:lnTo>
                    <a:lnTo>
                      <a:pt x="621" y="0"/>
                    </a:lnTo>
                    <a:lnTo>
                      <a:pt x="623" y="0"/>
                    </a:lnTo>
                    <a:lnTo>
                      <a:pt x="624" y="0"/>
                    </a:lnTo>
                    <a:lnTo>
                      <a:pt x="625" y="0"/>
                    </a:lnTo>
                    <a:lnTo>
                      <a:pt x="627" y="0"/>
                    </a:lnTo>
                    <a:lnTo>
                      <a:pt x="628" y="0"/>
                    </a:lnTo>
                    <a:lnTo>
                      <a:pt x="630" y="0"/>
                    </a:lnTo>
                    <a:lnTo>
                      <a:pt x="631" y="0"/>
                    </a:lnTo>
                    <a:lnTo>
                      <a:pt x="633" y="0"/>
                    </a:lnTo>
                    <a:lnTo>
                      <a:pt x="634" y="0"/>
                    </a:lnTo>
                    <a:lnTo>
                      <a:pt x="636" y="0"/>
                    </a:lnTo>
                    <a:lnTo>
                      <a:pt x="637" y="0"/>
                    </a:lnTo>
                    <a:lnTo>
                      <a:pt x="639" y="0"/>
                    </a:lnTo>
                    <a:lnTo>
                      <a:pt x="640" y="0"/>
                    </a:lnTo>
                    <a:lnTo>
                      <a:pt x="642" y="0"/>
                    </a:lnTo>
                    <a:lnTo>
                      <a:pt x="643" y="0"/>
                    </a:lnTo>
                    <a:lnTo>
                      <a:pt x="645" y="0"/>
                    </a:lnTo>
                    <a:lnTo>
                      <a:pt x="646" y="0"/>
                    </a:lnTo>
                    <a:lnTo>
                      <a:pt x="648" y="0"/>
                    </a:lnTo>
                    <a:lnTo>
                      <a:pt x="649" y="0"/>
                    </a:lnTo>
                    <a:lnTo>
                      <a:pt x="651" y="0"/>
                    </a:lnTo>
                    <a:lnTo>
                      <a:pt x="652" y="0"/>
                    </a:lnTo>
                    <a:lnTo>
                      <a:pt x="654" y="0"/>
                    </a:lnTo>
                    <a:lnTo>
                      <a:pt x="655" y="0"/>
                    </a:lnTo>
                    <a:lnTo>
                      <a:pt x="656" y="0"/>
                    </a:lnTo>
                    <a:lnTo>
                      <a:pt x="658" y="0"/>
                    </a:lnTo>
                    <a:lnTo>
                      <a:pt x="660" y="0"/>
                    </a:lnTo>
                    <a:lnTo>
                      <a:pt x="661" y="0"/>
                    </a:lnTo>
                    <a:lnTo>
                      <a:pt x="663" y="0"/>
                    </a:lnTo>
                    <a:lnTo>
                      <a:pt x="664" y="0"/>
                    </a:lnTo>
                    <a:lnTo>
                      <a:pt x="666" y="0"/>
                    </a:lnTo>
                    <a:lnTo>
                      <a:pt x="667" y="0"/>
                    </a:lnTo>
                    <a:lnTo>
                      <a:pt x="668" y="0"/>
                    </a:lnTo>
                    <a:lnTo>
                      <a:pt x="670" y="0"/>
                    </a:lnTo>
                    <a:lnTo>
                      <a:pt x="671" y="0"/>
                    </a:lnTo>
                    <a:lnTo>
                      <a:pt x="673" y="0"/>
                    </a:lnTo>
                    <a:lnTo>
                      <a:pt x="675" y="0"/>
                    </a:lnTo>
                    <a:lnTo>
                      <a:pt x="676" y="0"/>
                    </a:lnTo>
                    <a:lnTo>
                      <a:pt x="677" y="0"/>
                    </a:lnTo>
                    <a:lnTo>
                      <a:pt x="679" y="0"/>
                    </a:lnTo>
                    <a:lnTo>
                      <a:pt x="680" y="0"/>
                    </a:lnTo>
                    <a:lnTo>
                      <a:pt x="682" y="0"/>
                    </a:lnTo>
                    <a:lnTo>
                      <a:pt x="683" y="0"/>
                    </a:lnTo>
                    <a:lnTo>
                      <a:pt x="685" y="0"/>
                    </a:lnTo>
                    <a:lnTo>
                      <a:pt x="686" y="0"/>
                    </a:lnTo>
                    <a:lnTo>
                      <a:pt x="688" y="0"/>
                    </a:lnTo>
                    <a:lnTo>
                      <a:pt x="689" y="0"/>
                    </a:lnTo>
                    <a:lnTo>
                      <a:pt x="691" y="0"/>
                    </a:lnTo>
                    <a:lnTo>
                      <a:pt x="692" y="0"/>
                    </a:lnTo>
                    <a:lnTo>
                      <a:pt x="694" y="0"/>
                    </a:lnTo>
                    <a:lnTo>
                      <a:pt x="695" y="0"/>
                    </a:lnTo>
                    <a:lnTo>
                      <a:pt x="697" y="0"/>
                    </a:lnTo>
                    <a:lnTo>
                      <a:pt x="698" y="0"/>
                    </a:lnTo>
                    <a:lnTo>
                      <a:pt x="700" y="0"/>
                    </a:lnTo>
                    <a:lnTo>
                      <a:pt x="701" y="0"/>
                    </a:lnTo>
                    <a:lnTo>
                      <a:pt x="703" y="0"/>
                    </a:lnTo>
                    <a:lnTo>
                      <a:pt x="704" y="0"/>
                    </a:lnTo>
                    <a:lnTo>
                      <a:pt x="706" y="0"/>
                    </a:lnTo>
                    <a:lnTo>
                      <a:pt x="707" y="0"/>
                    </a:lnTo>
                    <a:lnTo>
                      <a:pt x="708" y="0"/>
                    </a:lnTo>
                    <a:lnTo>
                      <a:pt x="710" y="0"/>
                    </a:lnTo>
                    <a:lnTo>
                      <a:pt x="712" y="0"/>
                    </a:lnTo>
                    <a:lnTo>
                      <a:pt x="713" y="0"/>
                    </a:lnTo>
                    <a:lnTo>
                      <a:pt x="715" y="0"/>
                    </a:lnTo>
                    <a:lnTo>
                      <a:pt x="716" y="0"/>
                    </a:lnTo>
                    <a:lnTo>
                      <a:pt x="718" y="0"/>
                    </a:lnTo>
                    <a:lnTo>
                      <a:pt x="719" y="0"/>
                    </a:lnTo>
                    <a:lnTo>
                      <a:pt x="720" y="0"/>
                    </a:lnTo>
                    <a:lnTo>
                      <a:pt x="722" y="0"/>
                    </a:lnTo>
                    <a:lnTo>
                      <a:pt x="723" y="0"/>
                    </a:lnTo>
                    <a:lnTo>
                      <a:pt x="725" y="0"/>
                    </a:lnTo>
                    <a:lnTo>
                      <a:pt x="727" y="0"/>
                    </a:lnTo>
                    <a:lnTo>
                      <a:pt x="728" y="0"/>
                    </a:lnTo>
                    <a:lnTo>
                      <a:pt x="729" y="0"/>
                    </a:lnTo>
                    <a:lnTo>
                      <a:pt x="731" y="0"/>
                    </a:lnTo>
                    <a:lnTo>
                      <a:pt x="732" y="0"/>
                    </a:lnTo>
                    <a:lnTo>
                      <a:pt x="734" y="0"/>
                    </a:lnTo>
                    <a:lnTo>
                      <a:pt x="735" y="0"/>
                    </a:lnTo>
                    <a:lnTo>
                      <a:pt x="737" y="0"/>
                    </a:lnTo>
                    <a:lnTo>
                      <a:pt x="739" y="0"/>
                    </a:lnTo>
                    <a:lnTo>
                      <a:pt x="740" y="0"/>
                    </a:lnTo>
                    <a:lnTo>
                      <a:pt x="741" y="0"/>
                    </a:lnTo>
                    <a:lnTo>
                      <a:pt x="743" y="0"/>
                    </a:lnTo>
                    <a:lnTo>
                      <a:pt x="744" y="0"/>
                    </a:lnTo>
                    <a:lnTo>
                      <a:pt x="746" y="0"/>
                    </a:lnTo>
                    <a:lnTo>
                      <a:pt x="747" y="0"/>
                    </a:lnTo>
                    <a:lnTo>
                      <a:pt x="749" y="0"/>
                    </a:lnTo>
                    <a:lnTo>
                      <a:pt x="750" y="0"/>
                    </a:lnTo>
                    <a:lnTo>
                      <a:pt x="752" y="0"/>
                    </a:lnTo>
                    <a:lnTo>
                      <a:pt x="753" y="0"/>
                    </a:lnTo>
                    <a:lnTo>
                      <a:pt x="755" y="0"/>
                    </a:lnTo>
                    <a:lnTo>
                      <a:pt x="756" y="0"/>
                    </a:lnTo>
                    <a:lnTo>
                      <a:pt x="758" y="0"/>
                    </a:lnTo>
                    <a:lnTo>
                      <a:pt x="759" y="0"/>
                    </a:lnTo>
                    <a:lnTo>
                      <a:pt x="761" y="0"/>
                    </a:lnTo>
                    <a:lnTo>
                      <a:pt x="762" y="0"/>
                    </a:lnTo>
                    <a:lnTo>
                      <a:pt x="764" y="0"/>
                    </a:lnTo>
                    <a:lnTo>
                      <a:pt x="765" y="0"/>
                    </a:lnTo>
                    <a:lnTo>
                      <a:pt x="767" y="0"/>
                    </a:lnTo>
                    <a:lnTo>
                      <a:pt x="768" y="0"/>
                    </a:lnTo>
                    <a:lnTo>
                      <a:pt x="770" y="0"/>
                    </a:lnTo>
                    <a:lnTo>
                      <a:pt x="771" y="0"/>
                    </a:lnTo>
                    <a:lnTo>
                      <a:pt x="772" y="0"/>
                    </a:lnTo>
                    <a:lnTo>
                      <a:pt x="774" y="0"/>
                    </a:lnTo>
                    <a:lnTo>
                      <a:pt x="775" y="0"/>
                    </a:lnTo>
                    <a:lnTo>
                      <a:pt x="777" y="0"/>
                    </a:lnTo>
                    <a:lnTo>
                      <a:pt x="779" y="0"/>
                    </a:lnTo>
                    <a:lnTo>
                      <a:pt x="780" y="0"/>
                    </a:lnTo>
                    <a:lnTo>
                      <a:pt x="782" y="0"/>
                    </a:lnTo>
                    <a:lnTo>
                      <a:pt x="783" y="0"/>
                    </a:lnTo>
                    <a:lnTo>
                      <a:pt x="784" y="0"/>
                    </a:lnTo>
                    <a:lnTo>
                      <a:pt x="786" y="0"/>
                    </a:lnTo>
                    <a:lnTo>
                      <a:pt x="787" y="0"/>
                    </a:lnTo>
                    <a:lnTo>
                      <a:pt x="789" y="0"/>
                    </a:lnTo>
                    <a:lnTo>
                      <a:pt x="791" y="0"/>
                    </a:lnTo>
                    <a:lnTo>
                      <a:pt x="792" y="0"/>
                    </a:lnTo>
                    <a:lnTo>
                      <a:pt x="793" y="0"/>
                    </a:lnTo>
                    <a:lnTo>
                      <a:pt x="795" y="0"/>
                    </a:lnTo>
                    <a:lnTo>
                      <a:pt x="796" y="0"/>
                    </a:lnTo>
                    <a:lnTo>
                      <a:pt x="798" y="0"/>
                    </a:lnTo>
                    <a:lnTo>
                      <a:pt x="799" y="0"/>
                    </a:lnTo>
                    <a:lnTo>
                      <a:pt x="801" y="0"/>
                    </a:lnTo>
                    <a:lnTo>
                      <a:pt x="802" y="0"/>
                    </a:lnTo>
                    <a:lnTo>
                      <a:pt x="804" y="0"/>
                    </a:lnTo>
                    <a:lnTo>
                      <a:pt x="805" y="0"/>
                    </a:lnTo>
                    <a:lnTo>
                      <a:pt x="807" y="0"/>
                    </a:lnTo>
                    <a:lnTo>
                      <a:pt x="808" y="0"/>
                    </a:lnTo>
                    <a:lnTo>
                      <a:pt x="810" y="0"/>
                    </a:lnTo>
                    <a:lnTo>
                      <a:pt x="811" y="0"/>
                    </a:lnTo>
                    <a:lnTo>
                      <a:pt x="813" y="0"/>
                    </a:lnTo>
                    <a:lnTo>
                      <a:pt x="814" y="0"/>
                    </a:lnTo>
                    <a:lnTo>
                      <a:pt x="816" y="0"/>
                    </a:lnTo>
                    <a:lnTo>
                      <a:pt x="817" y="0"/>
                    </a:lnTo>
                    <a:lnTo>
                      <a:pt x="819" y="0"/>
                    </a:lnTo>
                    <a:lnTo>
                      <a:pt x="820" y="0"/>
                    </a:lnTo>
                    <a:lnTo>
                      <a:pt x="822" y="0"/>
                    </a:lnTo>
                    <a:lnTo>
                      <a:pt x="823" y="0"/>
                    </a:lnTo>
                    <a:lnTo>
                      <a:pt x="824" y="0"/>
                    </a:lnTo>
                    <a:lnTo>
                      <a:pt x="826" y="0"/>
                    </a:lnTo>
                    <a:lnTo>
                      <a:pt x="828" y="0"/>
                    </a:lnTo>
                    <a:lnTo>
                      <a:pt x="829" y="0"/>
                    </a:lnTo>
                    <a:lnTo>
                      <a:pt x="831" y="0"/>
                    </a:lnTo>
                    <a:lnTo>
                      <a:pt x="832" y="0"/>
                    </a:lnTo>
                    <a:lnTo>
                      <a:pt x="834" y="0"/>
                    </a:lnTo>
                    <a:lnTo>
                      <a:pt x="835" y="0"/>
                    </a:lnTo>
                    <a:lnTo>
                      <a:pt x="836" y="0"/>
                    </a:lnTo>
                    <a:lnTo>
                      <a:pt x="838" y="0"/>
                    </a:lnTo>
                    <a:lnTo>
                      <a:pt x="839" y="0"/>
                    </a:lnTo>
                    <a:lnTo>
                      <a:pt x="841" y="0"/>
                    </a:lnTo>
                    <a:lnTo>
                      <a:pt x="843" y="0"/>
                    </a:lnTo>
                    <a:lnTo>
                      <a:pt x="844" y="0"/>
                    </a:lnTo>
                    <a:lnTo>
                      <a:pt x="845" y="0"/>
                    </a:lnTo>
                    <a:lnTo>
                      <a:pt x="847" y="0"/>
                    </a:lnTo>
                    <a:lnTo>
                      <a:pt x="848" y="0"/>
                    </a:lnTo>
                    <a:lnTo>
                      <a:pt x="850" y="0"/>
                    </a:lnTo>
                    <a:lnTo>
                      <a:pt x="851" y="0"/>
                    </a:lnTo>
                    <a:lnTo>
                      <a:pt x="853" y="0"/>
                    </a:lnTo>
                    <a:lnTo>
                      <a:pt x="854" y="0"/>
                    </a:lnTo>
                    <a:lnTo>
                      <a:pt x="856" y="0"/>
                    </a:lnTo>
                    <a:lnTo>
                      <a:pt x="857" y="0"/>
                    </a:lnTo>
                    <a:lnTo>
                      <a:pt x="859" y="0"/>
                    </a:lnTo>
                    <a:lnTo>
                      <a:pt x="860" y="0"/>
                    </a:lnTo>
                    <a:lnTo>
                      <a:pt x="862" y="0"/>
                    </a:lnTo>
                    <a:lnTo>
                      <a:pt x="863" y="0"/>
                    </a:lnTo>
                    <a:lnTo>
                      <a:pt x="865" y="0"/>
                    </a:lnTo>
                    <a:lnTo>
                      <a:pt x="866" y="0"/>
                    </a:lnTo>
                    <a:lnTo>
                      <a:pt x="868" y="0"/>
                    </a:lnTo>
                    <a:lnTo>
                      <a:pt x="869" y="0"/>
                    </a:lnTo>
                    <a:lnTo>
                      <a:pt x="871" y="0"/>
                    </a:lnTo>
                    <a:lnTo>
                      <a:pt x="872" y="0"/>
                    </a:lnTo>
                    <a:lnTo>
                      <a:pt x="874" y="0"/>
                    </a:lnTo>
                    <a:lnTo>
                      <a:pt x="875" y="0"/>
                    </a:lnTo>
                    <a:lnTo>
                      <a:pt x="876" y="0"/>
                    </a:lnTo>
                    <a:lnTo>
                      <a:pt x="878" y="0"/>
                    </a:lnTo>
                    <a:lnTo>
                      <a:pt x="880" y="0"/>
                    </a:lnTo>
                    <a:lnTo>
                      <a:pt x="881" y="0"/>
                    </a:lnTo>
                    <a:lnTo>
                      <a:pt x="883" y="0"/>
                    </a:lnTo>
                    <a:lnTo>
                      <a:pt x="884" y="0"/>
                    </a:lnTo>
                    <a:lnTo>
                      <a:pt x="886" y="0"/>
                    </a:lnTo>
                    <a:lnTo>
                      <a:pt x="887" y="0"/>
                    </a:lnTo>
                    <a:lnTo>
                      <a:pt x="888" y="0"/>
                    </a:lnTo>
                    <a:lnTo>
                      <a:pt x="890" y="0"/>
                    </a:lnTo>
                    <a:lnTo>
                      <a:pt x="891" y="0"/>
                    </a:lnTo>
                    <a:lnTo>
                      <a:pt x="893" y="0"/>
                    </a:lnTo>
                    <a:lnTo>
                      <a:pt x="895" y="0"/>
                    </a:lnTo>
                    <a:lnTo>
                      <a:pt x="896" y="0"/>
                    </a:lnTo>
                    <a:lnTo>
                      <a:pt x="897" y="0"/>
                    </a:lnTo>
                    <a:lnTo>
                      <a:pt x="899" y="0"/>
                    </a:lnTo>
                    <a:lnTo>
                      <a:pt x="900" y="0"/>
                    </a:lnTo>
                    <a:lnTo>
                      <a:pt x="902" y="0"/>
                    </a:lnTo>
                    <a:lnTo>
                      <a:pt x="903" y="0"/>
                    </a:lnTo>
                    <a:lnTo>
                      <a:pt x="905" y="0"/>
                    </a:lnTo>
                    <a:lnTo>
                      <a:pt x="906" y="0"/>
                    </a:lnTo>
                    <a:lnTo>
                      <a:pt x="908" y="0"/>
                    </a:lnTo>
                    <a:lnTo>
                      <a:pt x="909" y="0"/>
                    </a:lnTo>
                    <a:lnTo>
                      <a:pt x="911" y="0"/>
                    </a:lnTo>
                    <a:lnTo>
                      <a:pt x="912" y="0"/>
                    </a:lnTo>
                    <a:lnTo>
                      <a:pt x="914" y="0"/>
                    </a:lnTo>
                    <a:lnTo>
                      <a:pt x="915" y="0"/>
                    </a:lnTo>
                    <a:lnTo>
                      <a:pt x="917" y="0"/>
                    </a:lnTo>
                    <a:lnTo>
                      <a:pt x="918" y="0"/>
                    </a:lnTo>
                    <a:lnTo>
                      <a:pt x="920" y="0"/>
                    </a:lnTo>
                    <a:lnTo>
                      <a:pt x="921" y="0"/>
                    </a:lnTo>
                    <a:lnTo>
                      <a:pt x="923" y="0"/>
                    </a:lnTo>
                    <a:lnTo>
                      <a:pt x="924" y="0"/>
                    </a:lnTo>
                    <a:lnTo>
                      <a:pt x="926" y="0"/>
                    </a:lnTo>
                    <a:lnTo>
                      <a:pt x="927" y="0"/>
                    </a:lnTo>
                    <a:lnTo>
                      <a:pt x="928" y="0"/>
                    </a:lnTo>
                    <a:lnTo>
                      <a:pt x="930" y="0"/>
                    </a:lnTo>
                    <a:lnTo>
                      <a:pt x="932" y="0"/>
                    </a:lnTo>
                    <a:lnTo>
                      <a:pt x="933" y="0"/>
                    </a:lnTo>
                    <a:lnTo>
                      <a:pt x="935" y="0"/>
                    </a:lnTo>
                    <a:lnTo>
                      <a:pt x="936" y="0"/>
                    </a:lnTo>
                    <a:lnTo>
                      <a:pt x="938" y="0"/>
                    </a:lnTo>
                    <a:lnTo>
                      <a:pt x="939" y="0"/>
                    </a:lnTo>
                    <a:lnTo>
                      <a:pt x="940" y="0"/>
                    </a:lnTo>
                    <a:lnTo>
                      <a:pt x="942" y="0"/>
                    </a:lnTo>
                    <a:lnTo>
                      <a:pt x="943" y="0"/>
                    </a:lnTo>
                    <a:lnTo>
                      <a:pt x="945" y="0"/>
                    </a:lnTo>
                    <a:lnTo>
                      <a:pt x="947" y="0"/>
                    </a:lnTo>
                    <a:lnTo>
                      <a:pt x="948" y="0"/>
                    </a:lnTo>
                    <a:lnTo>
                      <a:pt x="949" y="0"/>
                    </a:lnTo>
                    <a:lnTo>
                      <a:pt x="951" y="0"/>
                    </a:lnTo>
                    <a:lnTo>
                      <a:pt x="952" y="0"/>
                    </a:lnTo>
                    <a:lnTo>
                      <a:pt x="954" y="0"/>
                    </a:lnTo>
                    <a:lnTo>
                      <a:pt x="955" y="0"/>
                    </a:lnTo>
                    <a:lnTo>
                      <a:pt x="957" y="0"/>
                    </a:lnTo>
                    <a:lnTo>
                      <a:pt x="959" y="0"/>
                    </a:lnTo>
                    <a:lnTo>
                      <a:pt x="960" y="0"/>
                    </a:lnTo>
                    <a:lnTo>
                      <a:pt x="961" y="0"/>
                    </a:lnTo>
                    <a:lnTo>
                      <a:pt x="963" y="0"/>
                    </a:lnTo>
                    <a:lnTo>
                      <a:pt x="964" y="0"/>
                    </a:lnTo>
                    <a:lnTo>
                      <a:pt x="966" y="0"/>
                    </a:lnTo>
                    <a:lnTo>
                      <a:pt x="967" y="0"/>
                    </a:lnTo>
                    <a:lnTo>
                      <a:pt x="969" y="0"/>
                    </a:lnTo>
                    <a:lnTo>
                      <a:pt x="970" y="0"/>
                    </a:lnTo>
                    <a:lnTo>
                      <a:pt x="972" y="0"/>
                    </a:lnTo>
                    <a:lnTo>
                      <a:pt x="973" y="0"/>
                    </a:lnTo>
                    <a:lnTo>
                      <a:pt x="975" y="0"/>
                    </a:lnTo>
                    <a:lnTo>
                      <a:pt x="976" y="0"/>
                    </a:lnTo>
                    <a:lnTo>
                      <a:pt x="978" y="0"/>
                    </a:lnTo>
                    <a:lnTo>
                      <a:pt x="979" y="0"/>
                    </a:lnTo>
                    <a:lnTo>
                      <a:pt x="980" y="0"/>
                    </a:lnTo>
                    <a:lnTo>
                      <a:pt x="982" y="0"/>
                    </a:lnTo>
                    <a:lnTo>
                      <a:pt x="984" y="0"/>
                    </a:lnTo>
                    <a:lnTo>
                      <a:pt x="985" y="0"/>
                    </a:lnTo>
                    <a:lnTo>
                      <a:pt x="987" y="0"/>
                    </a:lnTo>
                    <a:lnTo>
                      <a:pt x="988" y="0"/>
                    </a:lnTo>
                    <a:lnTo>
                      <a:pt x="990" y="0"/>
                    </a:lnTo>
                    <a:lnTo>
                      <a:pt x="991" y="0"/>
                    </a:lnTo>
                    <a:lnTo>
                      <a:pt x="992" y="0"/>
                    </a:lnTo>
                    <a:lnTo>
                      <a:pt x="994" y="0"/>
                    </a:lnTo>
                    <a:lnTo>
                      <a:pt x="995" y="0"/>
                    </a:lnTo>
                    <a:lnTo>
                      <a:pt x="997" y="0"/>
                    </a:lnTo>
                    <a:lnTo>
                      <a:pt x="999" y="0"/>
                    </a:lnTo>
                    <a:lnTo>
                      <a:pt x="1000" y="0"/>
                    </a:lnTo>
                    <a:lnTo>
                      <a:pt x="1001" y="0"/>
                    </a:lnTo>
                    <a:lnTo>
                      <a:pt x="1003" y="0"/>
                    </a:lnTo>
                    <a:lnTo>
                      <a:pt x="1004" y="0"/>
                    </a:lnTo>
                    <a:lnTo>
                      <a:pt x="1006" y="0"/>
                    </a:lnTo>
                    <a:lnTo>
                      <a:pt x="1007" y="0"/>
                    </a:lnTo>
                    <a:lnTo>
                      <a:pt x="1009" y="0"/>
                    </a:lnTo>
                    <a:lnTo>
                      <a:pt x="1011" y="0"/>
                    </a:lnTo>
                    <a:lnTo>
                      <a:pt x="1012" y="0"/>
                    </a:lnTo>
                    <a:lnTo>
                      <a:pt x="1013" y="0"/>
                    </a:lnTo>
                    <a:lnTo>
                      <a:pt x="1015" y="0"/>
                    </a:lnTo>
                    <a:lnTo>
                      <a:pt x="1016" y="0"/>
                    </a:lnTo>
                    <a:lnTo>
                      <a:pt x="1018" y="0"/>
                    </a:lnTo>
                    <a:lnTo>
                      <a:pt x="1019" y="0"/>
                    </a:lnTo>
                    <a:lnTo>
                      <a:pt x="1021" y="0"/>
                    </a:lnTo>
                    <a:lnTo>
                      <a:pt x="1022" y="0"/>
                    </a:lnTo>
                    <a:lnTo>
                      <a:pt x="1024" y="0"/>
                    </a:lnTo>
                    <a:lnTo>
                      <a:pt x="1025" y="0"/>
                    </a:lnTo>
                    <a:lnTo>
                      <a:pt x="1027" y="0"/>
                    </a:lnTo>
                    <a:lnTo>
                      <a:pt x="1028" y="0"/>
                    </a:lnTo>
                    <a:lnTo>
                      <a:pt x="1030" y="0"/>
                    </a:lnTo>
                    <a:lnTo>
                      <a:pt x="1031" y="0"/>
                    </a:lnTo>
                    <a:lnTo>
                      <a:pt x="1032" y="0"/>
                    </a:lnTo>
                    <a:lnTo>
                      <a:pt x="1034" y="0"/>
                    </a:lnTo>
                    <a:lnTo>
                      <a:pt x="1036" y="0"/>
                    </a:lnTo>
                    <a:lnTo>
                      <a:pt x="1037" y="0"/>
                    </a:lnTo>
                    <a:lnTo>
                      <a:pt x="1039" y="0"/>
                    </a:lnTo>
                    <a:lnTo>
                      <a:pt x="1040" y="0"/>
                    </a:lnTo>
                    <a:lnTo>
                      <a:pt x="1042" y="0"/>
                    </a:lnTo>
                    <a:lnTo>
                      <a:pt x="1043" y="0"/>
                    </a:lnTo>
                    <a:lnTo>
                      <a:pt x="1044" y="0"/>
                    </a:lnTo>
                    <a:lnTo>
                      <a:pt x="1046" y="0"/>
                    </a:lnTo>
                    <a:lnTo>
                      <a:pt x="1048" y="0"/>
                    </a:lnTo>
                    <a:lnTo>
                      <a:pt x="1049" y="0"/>
                    </a:lnTo>
                    <a:lnTo>
                      <a:pt x="1051" y="0"/>
                    </a:lnTo>
                    <a:lnTo>
                      <a:pt x="1052" y="0"/>
                    </a:lnTo>
                    <a:lnTo>
                      <a:pt x="1053" y="0"/>
                    </a:lnTo>
                    <a:lnTo>
                      <a:pt x="1055" y="0"/>
                    </a:lnTo>
                    <a:lnTo>
                      <a:pt x="1056" y="0"/>
                    </a:lnTo>
                    <a:lnTo>
                      <a:pt x="1058" y="0"/>
                    </a:lnTo>
                    <a:lnTo>
                      <a:pt x="1059" y="0"/>
                    </a:lnTo>
                    <a:lnTo>
                      <a:pt x="1061" y="0"/>
                    </a:lnTo>
                    <a:lnTo>
                      <a:pt x="1063" y="0"/>
                    </a:lnTo>
                    <a:lnTo>
                      <a:pt x="1064" y="0"/>
                    </a:lnTo>
                    <a:lnTo>
                      <a:pt x="1065" y="0"/>
                    </a:lnTo>
                    <a:lnTo>
                      <a:pt x="1067" y="0"/>
                    </a:lnTo>
                    <a:lnTo>
                      <a:pt x="1068" y="0"/>
                    </a:lnTo>
                    <a:lnTo>
                      <a:pt x="1070" y="0"/>
                    </a:lnTo>
                    <a:lnTo>
                      <a:pt x="1071" y="0"/>
                    </a:lnTo>
                    <a:lnTo>
                      <a:pt x="1073" y="0"/>
                    </a:lnTo>
                    <a:lnTo>
                      <a:pt x="1074" y="0"/>
                    </a:lnTo>
                    <a:lnTo>
                      <a:pt x="1076" y="0"/>
                    </a:lnTo>
                    <a:lnTo>
                      <a:pt x="1077" y="0"/>
                    </a:lnTo>
                    <a:lnTo>
                      <a:pt x="1079" y="0"/>
                    </a:lnTo>
                    <a:lnTo>
                      <a:pt x="1080" y="0"/>
                    </a:lnTo>
                    <a:lnTo>
                      <a:pt x="1082" y="0"/>
                    </a:lnTo>
                    <a:lnTo>
                      <a:pt x="1083" y="0"/>
                    </a:lnTo>
                    <a:lnTo>
                      <a:pt x="1085" y="0"/>
                    </a:lnTo>
                    <a:lnTo>
                      <a:pt x="1086" y="0"/>
                    </a:lnTo>
                    <a:lnTo>
                      <a:pt x="1088" y="0"/>
                    </a:lnTo>
                    <a:lnTo>
                      <a:pt x="1089" y="0"/>
                    </a:lnTo>
                    <a:lnTo>
                      <a:pt x="1091" y="0"/>
                    </a:lnTo>
                    <a:lnTo>
                      <a:pt x="1092" y="0"/>
                    </a:lnTo>
                    <a:lnTo>
                      <a:pt x="1094" y="0"/>
                    </a:lnTo>
                    <a:lnTo>
                      <a:pt x="1095" y="0"/>
                    </a:lnTo>
                    <a:lnTo>
                      <a:pt x="1096" y="0"/>
                    </a:lnTo>
                    <a:lnTo>
                      <a:pt x="1098" y="0"/>
                    </a:lnTo>
                    <a:lnTo>
                      <a:pt x="1100" y="0"/>
                    </a:lnTo>
                    <a:lnTo>
                      <a:pt x="1101" y="0"/>
                    </a:lnTo>
                    <a:lnTo>
                      <a:pt x="1103" y="0"/>
                    </a:lnTo>
                    <a:lnTo>
                      <a:pt x="1104" y="0"/>
                    </a:lnTo>
                    <a:lnTo>
                      <a:pt x="1106" y="0"/>
                    </a:lnTo>
                    <a:lnTo>
                      <a:pt x="1107" y="0"/>
                    </a:lnTo>
                    <a:lnTo>
                      <a:pt x="1108" y="0"/>
                    </a:lnTo>
                    <a:lnTo>
                      <a:pt x="1110" y="0"/>
                    </a:lnTo>
                    <a:lnTo>
                      <a:pt x="1111" y="0"/>
                    </a:lnTo>
                    <a:lnTo>
                      <a:pt x="1113" y="0"/>
                    </a:lnTo>
                    <a:lnTo>
                      <a:pt x="1115" y="0"/>
                    </a:lnTo>
                    <a:lnTo>
                      <a:pt x="1116" y="0"/>
                    </a:lnTo>
                    <a:lnTo>
                      <a:pt x="1117" y="0"/>
                    </a:lnTo>
                    <a:lnTo>
                      <a:pt x="1119" y="0"/>
                    </a:lnTo>
                    <a:lnTo>
                      <a:pt x="1120" y="0"/>
                    </a:lnTo>
                    <a:lnTo>
                      <a:pt x="1122" y="0"/>
                    </a:lnTo>
                    <a:lnTo>
                      <a:pt x="1123" y="0"/>
                    </a:lnTo>
                    <a:lnTo>
                      <a:pt x="1125" y="0"/>
                    </a:lnTo>
                    <a:lnTo>
                      <a:pt x="1126" y="0"/>
                    </a:lnTo>
                    <a:lnTo>
                      <a:pt x="1128" y="0"/>
                    </a:lnTo>
                    <a:lnTo>
                      <a:pt x="1129" y="0"/>
                    </a:lnTo>
                    <a:lnTo>
                      <a:pt x="1131" y="0"/>
                    </a:lnTo>
                    <a:lnTo>
                      <a:pt x="1132" y="0"/>
                    </a:lnTo>
                    <a:lnTo>
                      <a:pt x="1134" y="0"/>
                    </a:lnTo>
                    <a:lnTo>
                      <a:pt x="1135" y="0"/>
                    </a:lnTo>
                    <a:lnTo>
                      <a:pt x="1137" y="0"/>
                    </a:lnTo>
                    <a:lnTo>
                      <a:pt x="1138" y="0"/>
                    </a:lnTo>
                    <a:lnTo>
                      <a:pt x="1140" y="0"/>
                    </a:lnTo>
                    <a:lnTo>
                      <a:pt x="1141" y="0"/>
                    </a:lnTo>
                    <a:lnTo>
                      <a:pt x="1143" y="0"/>
                    </a:lnTo>
                    <a:lnTo>
                      <a:pt x="1144" y="0"/>
                    </a:lnTo>
                    <a:lnTo>
                      <a:pt x="1146" y="0"/>
                    </a:lnTo>
                    <a:lnTo>
                      <a:pt x="1147" y="0"/>
                    </a:lnTo>
                    <a:lnTo>
                      <a:pt x="1148" y="0"/>
                    </a:lnTo>
                    <a:lnTo>
                      <a:pt x="1150" y="0"/>
                    </a:lnTo>
                    <a:lnTo>
                      <a:pt x="1152" y="0"/>
                    </a:lnTo>
                    <a:lnTo>
                      <a:pt x="1153" y="0"/>
                    </a:lnTo>
                    <a:lnTo>
                      <a:pt x="1155" y="0"/>
                    </a:lnTo>
                    <a:lnTo>
                      <a:pt x="1156" y="0"/>
                    </a:lnTo>
                    <a:lnTo>
                      <a:pt x="1158" y="0"/>
                    </a:lnTo>
                    <a:lnTo>
                      <a:pt x="1159" y="0"/>
                    </a:lnTo>
                    <a:lnTo>
                      <a:pt x="1160" y="0"/>
                    </a:lnTo>
                    <a:lnTo>
                      <a:pt x="1162" y="0"/>
                    </a:lnTo>
                    <a:lnTo>
                      <a:pt x="1163" y="0"/>
                    </a:lnTo>
                    <a:lnTo>
                      <a:pt x="1165" y="0"/>
                    </a:lnTo>
                    <a:lnTo>
                      <a:pt x="1167" y="0"/>
                    </a:lnTo>
                    <a:lnTo>
                      <a:pt x="1168" y="0"/>
                    </a:lnTo>
                    <a:lnTo>
                      <a:pt x="1169" y="0"/>
                    </a:lnTo>
                    <a:lnTo>
                      <a:pt x="1171" y="0"/>
                    </a:lnTo>
                    <a:lnTo>
                      <a:pt x="1172" y="0"/>
                    </a:lnTo>
                    <a:lnTo>
                      <a:pt x="1174" y="0"/>
                    </a:lnTo>
                    <a:lnTo>
                      <a:pt x="1175" y="0"/>
                    </a:lnTo>
                    <a:lnTo>
                      <a:pt x="1177" y="0"/>
                    </a:lnTo>
                    <a:lnTo>
                      <a:pt x="1178" y="0"/>
                    </a:lnTo>
                    <a:lnTo>
                      <a:pt x="1180" y="0"/>
                    </a:lnTo>
                    <a:lnTo>
                      <a:pt x="1181" y="0"/>
                    </a:lnTo>
                    <a:lnTo>
                      <a:pt x="1183" y="0"/>
                    </a:lnTo>
                    <a:lnTo>
                      <a:pt x="1184" y="0"/>
                    </a:lnTo>
                    <a:lnTo>
                      <a:pt x="1186" y="0"/>
                    </a:lnTo>
                    <a:lnTo>
                      <a:pt x="1187" y="0"/>
                    </a:lnTo>
                    <a:lnTo>
                      <a:pt x="1189" y="0"/>
                    </a:lnTo>
                    <a:lnTo>
                      <a:pt x="1190" y="0"/>
                    </a:lnTo>
                    <a:lnTo>
                      <a:pt x="1192" y="0"/>
                    </a:lnTo>
                    <a:lnTo>
                      <a:pt x="1193" y="0"/>
                    </a:lnTo>
                    <a:lnTo>
                      <a:pt x="1195" y="0"/>
                    </a:lnTo>
                    <a:lnTo>
                      <a:pt x="1196" y="0"/>
                    </a:lnTo>
                    <a:lnTo>
                      <a:pt x="1198" y="0"/>
                    </a:lnTo>
                    <a:lnTo>
                      <a:pt x="1199" y="0"/>
                    </a:lnTo>
                    <a:lnTo>
                      <a:pt x="1200" y="0"/>
                    </a:lnTo>
                    <a:lnTo>
                      <a:pt x="1202" y="0"/>
                    </a:lnTo>
                    <a:lnTo>
                      <a:pt x="1204" y="0"/>
                    </a:lnTo>
                    <a:lnTo>
                      <a:pt x="1205" y="0"/>
                    </a:lnTo>
                    <a:lnTo>
                      <a:pt x="1207" y="0"/>
                    </a:lnTo>
                    <a:lnTo>
                      <a:pt x="1208" y="0"/>
                    </a:lnTo>
                    <a:lnTo>
                      <a:pt x="1210" y="0"/>
                    </a:lnTo>
                    <a:lnTo>
                      <a:pt x="1211" y="0"/>
                    </a:lnTo>
                    <a:lnTo>
                      <a:pt x="1212" y="0"/>
                    </a:lnTo>
                    <a:lnTo>
                      <a:pt x="1214" y="0"/>
                    </a:lnTo>
                    <a:lnTo>
                      <a:pt x="1215" y="0"/>
                    </a:lnTo>
                    <a:lnTo>
                      <a:pt x="1217" y="0"/>
                    </a:lnTo>
                    <a:lnTo>
                      <a:pt x="1219" y="0"/>
                    </a:lnTo>
                    <a:lnTo>
                      <a:pt x="1220" y="0"/>
                    </a:lnTo>
                    <a:lnTo>
                      <a:pt x="1221" y="0"/>
                    </a:lnTo>
                    <a:lnTo>
                      <a:pt x="1223" y="0"/>
                    </a:lnTo>
                    <a:lnTo>
                      <a:pt x="1224" y="0"/>
                    </a:lnTo>
                    <a:lnTo>
                      <a:pt x="1226" y="0"/>
                    </a:lnTo>
                    <a:lnTo>
                      <a:pt x="1227" y="0"/>
                    </a:lnTo>
                    <a:lnTo>
                      <a:pt x="1229" y="0"/>
                    </a:lnTo>
                    <a:lnTo>
                      <a:pt x="1231" y="0"/>
                    </a:lnTo>
                    <a:lnTo>
                      <a:pt x="1232" y="0"/>
                    </a:lnTo>
                    <a:lnTo>
                      <a:pt x="1233" y="0"/>
                    </a:lnTo>
                    <a:lnTo>
                      <a:pt x="1235" y="0"/>
                    </a:lnTo>
                    <a:lnTo>
                      <a:pt x="1236" y="0"/>
                    </a:lnTo>
                    <a:lnTo>
                      <a:pt x="1238" y="0"/>
                    </a:lnTo>
                    <a:lnTo>
                      <a:pt x="1239" y="0"/>
                    </a:lnTo>
                    <a:lnTo>
                      <a:pt x="1241" y="0"/>
                    </a:lnTo>
                    <a:lnTo>
                      <a:pt x="1242" y="0"/>
                    </a:lnTo>
                    <a:lnTo>
                      <a:pt x="1244" y="0"/>
                    </a:lnTo>
                    <a:lnTo>
                      <a:pt x="1245" y="0"/>
                    </a:lnTo>
                    <a:lnTo>
                      <a:pt x="1247" y="0"/>
                    </a:lnTo>
                    <a:lnTo>
                      <a:pt x="1248" y="0"/>
                    </a:lnTo>
                    <a:lnTo>
                      <a:pt x="1250" y="0"/>
                    </a:lnTo>
                    <a:lnTo>
                      <a:pt x="1251" y="0"/>
                    </a:lnTo>
                    <a:lnTo>
                      <a:pt x="1252" y="0"/>
                    </a:lnTo>
                    <a:lnTo>
                      <a:pt x="1254" y="0"/>
                    </a:lnTo>
                    <a:lnTo>
                      <a:pt x="1256" y="0"/>
                    </a:lnTo>
                    <a:lnTo>
                      <a:pt x="1257" y="0"/>
                    </a:lnTo>
                    <a:lnTo>
                      <a:pt x="1259" y="0"/>
                    </a:lnTo>
                    <a:lnTo>
                      <a:pt x="1260" y="0"/>
                    </a:lnTo>
                    <a:lnTo>
                      <a:pt x="1262" y="0"/>
                    </a:lnTo>
                    <a:lnTo>
                      <a:pt x="1263" y="0"/>
                    </a:lnTo>
                    <a:lnTo>
                      <a:pt x="1264" y="0"/>
                    </a:lnTo>
                    <a:lnTo>
                      <a:pt x="1266" y="0"/>
                    </a:lnTo>
                    <a:lnTo>
                      <a:pt x="1267" y="0"/>
                    </a:lnTo>
                    <a:lnTo>
                      <a:pt x="1269" y="0"/>
                    </a:lnTo>
                    <a:lnTo>
                      <a:pt x="1271" y="0"/>
                    </a:lnTo>
                    <a:lnTo>
                      <a:pt x="1272" y="0"/>
                    </a:lnTo>
                    <a:lnTo>
                      <a:pt x="1273" y="0"/>
                    </a:lnTo>
                    <a:lnTo>
                      <a:pt x="1275" y="0"/>
                    </a:lnTo>
                    <a:lnTo>
                      <a:pt x="1276" y="0"/>
                    </a:lnTo>
                    <a:lnTo>
                      <a:pt x="1278" y="0"/>
                    </a:lnTo>
                    <a:lnTo>
                      <a:pt x="1279" y="0"/>
                    </a:lnTo>
                    <a:lnTo>
                      <a:pt x="1281" y="0"/>
                    </a:lnTo>
                    <a:lnTo>
                      <a:pt x="1283" y="0"/>
                    </a:lnTo>
                    <a:lnTo>
                      <a:pt x="1284" y="0"/>
                    </a:lnTo>
                    <a:lnTo>
                      <a:pt x="1285" y="0"/>
                    </a:lnTo>
                    <a:lnTo>
                      <a:pt x="1287" y="0"/>
                    </a:lnTo>
                    <a:lnTo>
                      <a:pt x="1288" y="0"/>
                    </a:lnTo>
                    <a:lnTo>
                      <a:pt x="1290" y="0"/>
                    </a:lnTo>
                    <a:lnTo>
                      <a:pt x="1291" y="0"/>
                    </a:lnTo>
                    <a:lnTo>
                      <a:pt x="1293" y="0"/>
                    </a:lnTo>
                    <a:lnTo>
                      <a:pt x="1294" y="0"/>
                    </a:lnTo>
                    <a:lnTo>
                      <a:pt x="1296" y="0"/>
                    </a:lnTo>
                    <a:lnTo>
                      <a:pt x="1297" y="0"/>
                    </a:lnTo>
                    <a:lnTo>
                      <a:pt x="1299" y="0"/>
                    </a:lnTo>
                    <a:lnTo>
                      <a:pt x="1300" y="0"/>
                    </a:lnTo>
                    <a:lnTo>
                      <a:pt x="1302" y="0"/>
                    </a:lnTo>
                    <a:lnTo>
                      <a:pt x="1303" y="0"/>
                    </a:lnTo>
                    <a:lnTo>
                      <a:pt x="1304" y="0"/>
                    </a:lnTo>
                    <a:lnTo>
                      <a:pt x="1306" y="0"/>
                    </a:lnTo>
                    <a:lnTo>
                      <a:pt x="1308" y="0"/>
                    </a:lnTo>
                    <a:lnTo>
                      <a:pt x="1309" y="0"/>
                    </a:lnTo>
                    <a:lnTo>
                      <a:pt x="1311" y="0"/>
                    </a:lnTo>
                    <a:lnTo>
                      <a:pt x="1312" y="0"/>
                    </a:lnTo>
                    <a:lnTo>
                      <a:pt x="1314" y="0"/>
                    </a:lnTo>
                    <a:lnTo>
                      <a:pt x="1315" y="0"/>
                    </a:lnTo>
                    <a:lnTo>
                      <a:pt x="1316" y="0"/>
                    </a:lnTo>
                    <a:lnTo>
                      <a:pt x="1318" y="0"/>
                    </a:lnTo>
                    <a:lnTo>
                      <a:pt x="1320" y="0"/>
                    </a:lnTo>
                    <a:lnTo>
                      <a:pt x="1321" y="0"/>
                    </a:lnTo>
                    <a:lnTo>
                      <a:pt x="1323" y="0"/>
                    </a:lnTo>
                    <a:lnTo>
                      <a:pt x="1324" y="0"/>
                    </a:lnTo>
                    <a:lnTo>
                      <a:pt x="1325" y="0"/>
                    </a:lnTo>
                    <a:lnTo>
                      <a:pt x="1327" y="0"/>
                    </a:lnTo>
                    <a:lnTo>
                      <a:pt x="1328" y="0"/>
                    </a:lnTo>
                    <a:lnTo>
                      <a:pt x="1330" y="0"/>
                    </a:lnTo>
                    <a:lnTo>
                      <a:pt x="1331" y="0"/>
                    </a:lnTo>
                    <a:lnTo>
                      <a:pt x="1333" y="0"/>
                    </a:lnTo>
                    <a:lnTo>
                      <a:pt x="1335" y="0"/>
                    </a:lnTo>
                    <a:lnTo>
                      <a:pt x="1336" y="0"/>
                    </a:lnTo>
                    <a:lnTo>
                      <a:pt x="1337" y="0"/>
                    </a:lnTo>
                    <a:lnTo>
                      <a:pt x="1339" y="0"/>
                    </a:lnTo>
                    <a:lnTo>
                      <a:pt x="1340" y="0"/>
                    </a:lnTo>
                    <a:lnTo>
                      <a:pt x="1342" y="0"/>
                    </a:lnTo>
                    <a:lnTo>
                      <a:pt x="1343" y="0"/>
                    </a:lnTo>
                    <a:lnTo>
                      <a:pt x="1345" y="0"/>
                    </a:lnTo>
                    <a:lnTo>
                      <a:pt x="1346" y="0"/>
                    </a:lnTo>
                    <a:lnTo>
                      <a:pt x="1348" y="0"/>
                    </a:lnTo>
                    <a:lnTo>
                      <a:pt x="1349" y="0"/>
                    </a:lnTo>
                    <a:lnTo>
                      <a:pt x="1351" y="0"/>
                    </a:lnTo>
                    <a:lnTo>
                      <a:pt x="1352" y="0"/>
                    </a:lnTo>
                    <a:lnTo>
                      <a:pt x="1354" y="0"/>
                    </a:lnTo>
                    <a:lnTo>
                      <a:pt x="1355" y="0"/>
                    </a:lnTo>
                    <a:lnTo>
                      <a:pt x="1356" y="0"/>
                    </a:lnTo>
                    <a:lnTo>
                      <a:pt x="1358" y="0"/>
                    </a:lnTo>
                    <a:lnTo>
                      <a:pt x="1360" y="0"/>
                    </a:lnTo>
                    <a:lnTo>
                      <a:pt x="1361" y="0"/>
                    </a:lnTo>
                    <a:lnTo>
                      <a:pt x="1363" y="0"/>
                    </a:lnTo>
                    <a:lnTo>
                      <a:pt x="1364" y="0"/>
                    </a:lnTo>
                    <a:lnTo>
                      <a:pt x="1366" y="0"/>
                    </a:lnTo>
                    <a:lnTo>
                      <a:pt x="1367" y="0"/>
                    </a:lnTo>
                    <a:lnTo>
                      <a:pt x="1368" y="0"/>
                    </a:lnTo>
                    <a:lnTo>
                      <a:pt x="1370" y="0"/>
                    </a:lnTo>
                    <a:lnTo>
                      <a:pt x="1372" y="0"/>
                    </a:lnTo>
                    <a:lnTo>
                      <a:pt x="1373" y="0"/>
                    </a:lnTo>
                    <a:lnTo>
                      <a:pt x="1375" y="0"/>
                    </a:lnTo>
                    <a:lnTo>
                      <a:pt x="1376" y="0"/>
                    </a:lnTo>
                    <a:lnTo>
                      <a:pt x="1377" y="0"/>
                    </a:lnTo>
                    <a:lnTo>
                      <a:pt x="1379" y="0"/>
                    </a:lnTo>
                    <a:lnTo>
                      <a:pt x="1380" y="0"/>
                    </a:lnTo>
                    <a:lnTo>
                      <a:pt x="1382" y="0"/>
                    </a:lnTo>
                    <a:lnTo>
                      <a:pt x="1383" y="0"/>
                    </a:lnTo>
                    <a:lnTo>
                      <a:pt x="1385" y="0"/>
                    </a:lnTo>
                    <a:lnTo>
                      <a:pt x="1387" y="0"/>
                    </a:lnTo>
                    <a:lnTo>
                      <a:pt x="1388" y="0"/>
                    </a:lnTo>
                    <a:lnTo>
                      <a:pt x="1389" y="0"/>
                    </a:lnTo>
                    <a:lnTo>
                      <a:pt x="1391" y="0"/>
                    </a:lnTo>
                    <a:lnTo>
                      <a:pt x="1392" y="0"/>
                    </a:lnTo>
                    <a:lnTo>
                      <a:pt x="1394" y="0"/>
                    </a:lnTo>
                    <a:lnTo>
                      <a:pt x="1395" y="0"/>
                    </a:lnTo>
                    <a:lnTo>
                      <a:pt x="1397" y="0"/>
                    </a:lnTo>
                    <a:lnTo>
                      <a:pt x="1398" y="0"/>
                    </a:lnTo>
                    <a:lnTo>
                      <a:pt x="1400" y="0"/>
                    </a:lnTo>
                    <a:lnTo>
                      <a:pt x="1401" y="0"/>
                    </a:lnTo>
                    <a:lnTo>
                      <a:pt x="1403" y="0"/>
                    </a:lnTo>
                    <a:lnTo>
                      <a:pt x="1404" y="0"/>
                    </a:lnTo>
                    <a:lnTo>
                      <a:pt x="1406" y="0"/>
                    </a:lnTo>
                    <a:lnTo>
                      <a:pt x="1407" y="0"/>
                    </a:lnTo>
                    <a:lnTo>
                      <a:pt x="1409" y="0"/>
                    </a:lnTo>
                    <a:lnTo>
                      <a:pt x="1410" y="0"/>
                    </a:lnTo>
                    <a:lnTo>
                      <a:pt x="1412" y="0"/>
                    </a:lnTo>
                    <a:lnTo>
                      <a:pt x="1413" y="0"/>
                    </a:lnTo>
                    <a:lnTo>
                      <a:pt x="1415" y="0"/>
                    </a:lnTo>
                    <a:lnTo>
                      <a:pt x="1416" y="0"/>
                    </a:lnTo>
                    <a:lnTo>
                      <a:pt x="1418" y="0"/>
                    </a:lnTo>
                    <a:lnTo>
                      <a:pt x="1419" y="0"/>
                    </a:lnTo>
                    <a:lnTo>
                      <a:pt x="1420" y="0"/>
                    </a:lnTo>
                    <a:lnTo>
                      <a:pt x="1422" y="0"/>
                    </a:lnTo>
                    <a:lnTo>
                      <a:pt x="1424" y="0"/>
                    </a:lnTo>
                    <a:lnTo>
                      <a:pt x="1425" y="0"/>
                    </a:lnTo>
                    <a:lnTo>
                      <a:pt x="1427" y="0"/>
                    </a:lnTo>
                    <a:lnTo>
                      <a:pt x="1428" y="0"/>
                    </a:lnTo>
                    <a:lnTo>
                      <a:pt x="1430" y="0"/>
                    </a:lnTo>
                    <a:lnTo>
                      <a:pt x="1431" y="0"/>
                    </a:lnTo>
                    <a:lnTo>
                      <a:pt x="1432" y="0"/>
                    </a:lnTo>
                    <a:lnTo>
                      <a:pt x="1434" y="0"/>
                    </a:lnTo>
                    <a:lnTo>
                      <a:pt x="1435" y="0"/>
                    </a:lnTo>
                    <a:lnTo>
                      <a:pt x="1437" y="0"/>
                    </a:lnTo>
                    <a:lnTo>
                      <a:pt x="1439" y="0"/>
                    </a:lnTo>
                    <a:lnTo>
                      <a:pt x="1440" y="0"/>
                    </a:lnTo>
                    <a:lnTo>
                      <a:pt x="1441" y="0"/>
                    </a:lnTo>
                    <a:lnTo>
                      <a:pt x="1443" y="0"/>
                    </a:lnTo>
                    <a:lnTo>
                      <a:pt x="1444" y="0"/>
                    </a:lnTo>
                    <a:lnTo>
                      <a:pt x="1446" y="0"/>
                    </a:lnTo>
                    <a:lnTo>
                      <a:pt x="1447" y="0"/>
                    </a:lnTo>
                    <a:lnTo>
                      <a:pt x="1449" y="0"/>
                    </a:lnTo>
                    <a:lnTo>
                      <a:pt x="1451" y="0"/>
                    </a:lnTo>
                    <a:lnTo>
                      <a:pt x="1452" y="0"/>
                    </a:lnTo>
                    <a:lnTo>
                      <a:pt x="1453" y="0"/>
                    </a:lnTo>
                    <a:lnTo>
                      <a:pt x="1455" y="0"/>
                    </a:lnTo>
                    <a:lnTo>
                      <a:pt x="1456" y="0"/>
                    </a:lnTo>
                    <a:lnTo>
                      <a:pt x="1458" y="0"/>
                    </a:lnTo>
                    <a:lnTo>
                      <a:pt x="1459" y="0"/>
                    </a:lnTo>
                    <a:lnTo>
                      <a:pt x="1461" y="0"/>
                    </a:lnTo>
                    <a:lnTo>
                      <a:pt x="1462" y="0"/>
                    </a:lnTo>
                    <a:lnTo>
                      <a:pt x="1464" y="0"/>
                    </a:lnTo>
                    <a:lnTo>
                      <a:pt x="1465" y="0"/>
                    </a:lnTo>
                    <a:lnTo>
                      <a:pt x="1467" y="0"/>
                    </a:lnTo>
                    <a:lnTo>
                      <a:pt x="1468" y="0"/>
                    </a:lnTo>
                    <a:lnTo>
                      <a:pt x="1470" y="0"/>
                    </a:lnTo>
                    <a:lnTo>
                      <a:pt x="1471" y="0"/>
                    </a:lnTo>
                    <a:lnTo>
                      <a:pt x="1472" y="0"/>
                    </a:lnTo>
                    <a:lnTo>
                      <a:pt x="1474" y="0"/>
                    </a:lnTo>
                    <a:lnTo>
                      <a:pt x="1476" y="0"/>
                    </a:lnTo>
                    <a:lnTo>
                      <a:pt x="1477" y="0"/>
                    </a:lnTo>
                    <a:lnTo>
                      <a:pt x="1479" y="0"/>
                    </a:lnTo>
                    <a:lnTo>
                      <a:pt x="1480" y="0"/>
                    </a:lnTo>
                    <a:lnTo>
                      <a:pt x="1482" y="0"/>
                    </a:lnTo>
                    <a:lnTo>
                      <a:pt x="1483" y="0"/>
                    </a:lnTo>
                    <a:lnTo>
                      <a:pt x="1484" y="0"/>
                    </a:lnTo>
                    <a:lnTo>
                      <a:pt x="1486" y="0"/>
                    </a:lnTo>
                    <a:lnTo>
                      <a:pt x="1487" y="0"/>
                    </a:lnTo>
                    <a:lnTo>
                      <a:pt x="1489" y="0"/>
                    </a:lnTo>
                    <a:lnTo>
                      <a:pt x="1491" y="0"/>
                    </a:lnTo>
                    <a:lnTo>
                      <a:pt x="1492" y="0"/>
                    </a:lnTo>
                    <a:lnTo>
                      <a:pt x="1493" y="0"/>
                    </a:lnTo>
                    <a:lnTo>
                      <a:pt x="1495" y="0"/>
                    </a:lnTo>
                    <a:lnTo>
                      <a:pt x="1496" y="0"/>
                    </a:lnTo>
                    <a:lnTo>
                      <a:pt x="1498" y="0"/>
                    </a:lnTo>
                    <a:lnTo>
                      <a:pt x="1499" y="0"/>
                    </a:lnTo>
                    <a:lnTo>
                      <a:pt x="1501" y="0"/>
                    </a:lnTo>
                    <a:lnTo>
                      <a:pt x="1503" y="0"/>
                    </a:lnTo>
                    <a:lnTo>
                      <a:pt x="1504" y="0"/>
                    </a:lnTo>
                    <a:lnTo>
                      <a:pt x="1505" y="0"/>
                    </a:lnTo>
                    <a:lnTo>
                      <a:pt x="1507" y="0"/>
                    </a:lnTo>
                    <a:lnTo>
                      <a:pt x="1508" y="0"/>
                    </a:lnTo>
                    <a:lnTo>
                      <a:pt x="1510" y="0"/>
                    </a:lnTo>
                    <a:lnTo>
                      <a:pt x="1511" y="0"/>
                    </a:lnTo>
                    <a:lnTo>
                      <a:pt x="1513" y="0"/>
                    </a:lnTo>
                    <a:lnTo>
                      <a:pt x="1514" y="0"/>
                    </a:lnTo>
                    <a:lnTo>
                      <a:pt x="1516" y="0"/>
                    </a:lnTo>
                    <a:lnTo>
                      <a:pt x="1517" y="0"/>
                    </a:lnTo>
                    <a:lnTo>
                      <a:pt x="1519" y="0"/>
                    </a:lnTo>
                    <a:lnTo>
                      <a:pt x="1520" y="0"/>
                    </a:lnTo>
                    <a:lnTo>
                      <a:pt x="1522" y="0"/>
                    </a:lnTo>
                    <a:lnTo>
                      <a:pt x="1523" y="0"/>
                    </a:lnTo>
                    <a:lnTo>
                      <a:pt x="1524" y="0"/>
                    </a:lnTo>
                    <a:lnTo>
                      <a:pt x="1526" y="0"/>
                    </a:lnTo>
                    <a:lnTo>
                      <a:pt x="1528" y="0"/>
                    </a:lnTo>
                    <a:lnTo>
                      <a:pt x="1529" y="0"/>
                    </a:lnTo>
                    <a:lnTo>
                      <a:pt x="1531" y="0"/>
                    </a:lnTo>
                    <a:lnTo>
                      <a:pt x="1532" y="0"/>
                    </a:lnTo>
                    <a:lnTo>
                      <a:pt x="1534" y="0"/>
                    </a:lnTo>
                    <a:lnTo>
                      <a:pt x="1535" y="0"/>
                    </a:lnTo>
                    <a:lnTo>
                      <a:pt x="1536" y="0"/>
                    </a:lnTo>
                    <a:lnTo>
                      <a:pt x="1538" y="0"/>
                    </a:lnTo>
                    <a:lnTo>
                      <a:pt x="1540" y="0"/>
                    </a:lnTo>
                    <a:lnTo>
                      <a:pt x="1541" y="0"/>
                    </a:lnTo>
                    <a:lnTo>
                      <a:pt x="1543" y="0"/>
                    </a:lnTo>
                    <a:lnTo>
                      <a:pt x="1544" y="0"/>
                    </a:lnTo>
                    <a:lnTo>
                      <a:pt x="1545" y="0"/>
                    </a:lnTo>
                    <a:lnTo>
                      <a:pt x="1547" y="0"/>
                    </a:lnTo>
                    <a:lnTo>
                      <a:pt x="1548" y="0"/>
                    </a:lnTo>
                    <a:lnTo>
                      <a:pt x="1550" y="0"/>
                    </a:lnTo>
                    <a:lnTo>
                      <a:pt x="1551" y="0"/>
                    </a:lnTo>
                    <a:lnTo>
                      <a:pt x="1553" y="0"/>
                    </a:lnTo>
                    <a:lnTo>
                      <a:pt x="1555" y="0"/>
                    </a:lnTo>
                    <a:lnTo>
                      <a:pt x="1556" y="0"/>
                    </a:lnTo>
                    <a:lnTo>
                      <a:pt x="1557" y="0"/>
                    </a:lnTo>
                    <a:lnTo>
                      <a:pt x="1559" y="0"/>
                    </a:lnTo>
                    <a:lnTo>
                      <a:pt x="1560" y="0"/>
                    </a:lnTo>
                    <a:lnTo>
                      <a:pt x="1562" y="0"/>
                    </a:lnTo>
                    <a:lnTo>
                      <a:pt x="1563" y="0"/>
                    </a:lnTo>
                    <a:lnTo>
                      <a:pt x="1565" y="0"/>
                    </a:lnTo>
                    <a:lnTo>
                      <a:pt x="1566" y="0"/>
                    </a:lnTo>
                    <a:lnTo>
                      <a:pt x="1568" y="0"/>
                    </a:lnTo>
                    <a:lnTo>
                      <a:pt x="1569" y="0"/>
                    </a:lnTo>
                    <a:lnTo>
                      <a:pt x="1571" y="0"/>
                    </a:lnTo>
                    <a:lnTo>
                      <a:pt x="1572" y="0"/>
                    </a:lnTo>
                    <a:lnTo>
                      <a:pt x="1574" y="0"/>
                    </a:lnTo>
                    <a:lnTo>
                      <a:pt x="1575" y="0"/>
                    </a:lnTo>
                    <a:lnTo>
                      <a:pt x="1576" y="0"/>
                    </a:lnTo>
                    <a:lnTo>
                      <a:pt x="1578" y="0"/>
                    </a:lnTo>
                    <a:lnTo>
                      <a:pt x="1580" y="0"/>
                    </a:lnTo>
                    <a:lnTo>
                      <a:pt x="1581" y="0"/>
                    </a:lnTo>
                    <a:lnTo>
                      <a:pt x="1583" y="0"/>
                    </a:lnTo>
                    <a:lnTo>
                      <a:pt x="1584" y="0"/>
                    </a:lnTo>
                    <a:lnTo>
                      <a:pt x="1586" y="0"/>
                    </a:lnTo>
                    <a:lnTo>
                      <a:pt x="1587" y="0"/>
                    </a:lnTo>
                    <a:lnTo>
                      <a:pt x="1588" y="0"/>
                    </a:lnTo>
                    <a:lnTo>
                      <a:pt x="1590" y="0"/>
                    </a:lnTo>
                    <a:lnTo>
                      <a:pt x="1592" y="0"/>
                    </a:lnTo>
                    <a:lnTo>
                      <a:pt x="1593" y="0"/>
                    </a:lnTo>
                    <a:lnTo>
                      <a:pt x="1595" y="0"/>
                    </a:lnTo>
                    <a:lnTo>
                      <a:pt x="1596" y="0"/>
                    </a:lnTo>
                    <a:lnTo>
                      <a:pt x="1597" y="0"/>
                    </a:lnTo>
                    <a:lnTo>
                      <a:pt x="1599" y="0"/>
                    </a:lnTo>
                    <a:lnTo>
                      <a:pt x="1600" y="0"/>
                    </a:lnTo>
                    <a:lnTo>
                      <a:pt x="1602" y="0"/>
                    </a:lnTo>
                    <a:lnTo>
                      <a:pt x="1603" y="0"/>
                    </a:lnTo>
                    <a:lnTo>
                      <a:pt x="1605" y="0"/>
                    </a:lnTo>
                    <a:lnTo>
                      <a:pt x="1607" y="0"/>
                    </a:lnTo>
                    <a:lnTo>
                      <a:pt x="1608" y="0"/>
                    </a:lnTo>
                    <a:lnTo>
                      <a:pt x="1609" y="0"/>
                    </a:lnTo>
                    <a:lnTo>
                      <a:pt x="1611" y="0"/>
                    </a:lnTo>
                    <a:lnTo>
                      <a:pt x="1612" y="0"/>
                    </a:lnTo>
                    <a:lnTo>
                      <a:pt x="1614" y="0"/>
                    </a:lnTo>
                    <a:lnTo>
                      <a:pt x="1615" y="0"/>
                    </a:lnTo>
                    <a:lnTo>
                      <a:pt x="1617" y="0"/>
                    </a:lnTo>
                    <a:lnTo>
                      <a:pt x="1618" y="0"/>
                    </a:lnTo>
                    <a:lnTo>
                      <a:pt x="1620" y="0"/>
                    </a:lnTo>
                    <a:lnTo>
                      <a:pt x="1621" y="0"/>
                    </a:lnTo>
                    <a:lnTo>
                      <a:pt x="1623" y="0"/>
                    </a:lnTo>
                    <a:lnTo>
                      <a:pt x="1624" y="0"/>
                    </a:lnTo>
                    <a:lnTo>
                      <a:pt x="1626" y="0"/>
                    </a:lnTo>
                    <a:lnTo>
                      <a:pt x="1627" y="0"/>
                    </a:lnTo>
                    <a:lnTo>
                      <a:pt x="1629" y="0"/>
                    </a:lnTo>
                    <a:lnTo>
                      <a:pt x="1630" y="0"/>
                    </a:lnTo>
                    <a:lnTo>
                      <a:pt x="1632" y="0"/>
                    </a:lnTo>
                    <a:lnTo>
                      <a:pt x="1633" y="0"/>
                    </a:lnTo>
                    <a:lnTo>
                      <a:pt x="1635" y="0"/>
                    </a:lnTo>
                    <a:lnTo>
                      <a:pt x="1636" y="0"/>
                    </a:lnTo>
                    <a:lnTo>
                      <a:pt x="1638" y="0"/>
                    </a:lnTo>
                    <a:lnTo>
                      <a:pt x="1639" y="0"/>
                    </a:lnTo>
                    <a:lnTo>
                      <a:pt x="1640" y="0"/>
                    </a:lnTo>
                    <a:lnTo>
                      <a:pt x="1642" y="0"/>
                    </a:lnTo>
                    <a:lnTo>
                      <a:pt x="1644" y="0"/>
                    </a:lnTo>
                    <a:lnTo>
                      <a:pt x="1645" y="0"/>
                    </a:lnTo>
                    <a:lnTo>
                      <a:pt x="1647" y="0"/>
                    </a:lnTo>
                    <a:lnTo>
                      <a:pt x="1648" y="0"/>
                    </a:lnTo>
                    <a:lnTo>
                      <a:pt x="1649" y="0"/>
                    </a:lnTo>
                    <a:lnTo>
                      <a:pt x="1651" y="0"/>
                    </a:lnTo>
                    <a:lnTo>
                      <a:pt x="1652" y="0"/>
                    </a:lnTo>
                    <a:lnTo>
                      <a:pt x="1654" y="0"/>
                    </a:lnTo>
                    <a:lnTo>
                      <a:pt x="1655" y="0"/>
                    </a:lnTo>
                    <a:lnTo>
                      <a:pt x="1657" y="0"/>
                    </a:lnTo>
                    <a:lnTo>
                      <a:pt x="1659" y="0"/>
                    </a:lnTo>
                    <a:lnTo>
                      <a:pt x="1660" y="0"/>
                    </a:lnTo>
                    <a:lnTo>
                      <a:pt x="1661" y="0"/>
                    </a:lnTo>
                    <a:lnTo>
                      <a:pt x="1663" y="0"/>
                    </a:lnTo>
                    <a:lnTo>
                      <a:pt x="1664" y="0"/>
                    </a:lnTo>
                    <a:lnTo>
                      <a:pt x="1666" y="0"/>
                    </a:lnTo>
                    <a:lnTo>
                      <a:pt x="1667" y="0"/>
                    </a:lnTo>
                    <a:lnTo>
                      <a:pt x="1669" y="0"/>
                    </a:lnTo>
                    <a:lnTo>
                      <a:pt x="1670" y="0"/>
                    </a:lnTo>
                    <a:lnTo>
                      <a:pt x="1672" y="0"/>
                    </a:lnTo>
                    <a:lnTo>
                      <a:pt x="1673" y="0"/>
                    </a:lnTo>
                    <a:lnTo>
                      <a:pt x="1675" y="0"/>
                    </a:lnTo>
                    <a:lnTo>
                      <a:pt x="1676" y="0"/>
                    </a:lnTo>
                    <a:lnTo>
                      <a:pt x="1678" y="0"/>
                    </a:lnTo>
                    <a:lnTo>
                      <a:pt x="1679" y="0"/>
                    </a:lnTo>
                    <a:lnTo>
                      <a:pt x="1681" y="0"/>
                    </a:lnTo>
                    <a:lnTo>
                      <a:pt x="1682" y="0"/>
                    </a:lnTo>
                    <a:lnTo>
                      <a:pt x="1684" y="0"/>
                    </a:lnTo>
                    <a:lnTo>
                      <a:pt x="1685" y="0"/>
                    </a:lnTo>
                    <a:lnTo>
                      <a:pt x="1687" y="0"/>
                    </a:lnTo>
                    <a:lnTo>
                      <a:pt x="1688" y="0"/>
                    </a:lnTo>
                    <a:lnTo>
                      <a:pt x="1690" y="0"/>
                    </a:lnTo>
                    <a:lnTo>
                      <a:pt x="1691" y="0"/>
                    </a:lnTo>
                    <a:lnTo>
                      <a:pt x="1692" y="0"/>
                    </a:lnTo>
                    <a:lnTo>
                      <a:pt x="1694" y="0"/>
                    </a:lnTo>
                    <a:lnTo>
                      <a:pt x="1696" y="0"/>
                    </a:lnTo>
                    <a:lnTo>
                      <a:pt x="1697" y="0"/>
                    </a:lnTo>
                    <a:lnTo>
                      <a:pt x="1699" y="0"/>
                    </a:lnTo>
                    <a:lnTo>
                      <a:pt x="1700" y="0"/>
                    </a:lnTo>
                    <a:lnTo>
                      <a:pt x="1701" y="0"/>
                    </a:lnTo>
                    <a:lnTo>
                      <a:pt x="1703" y="0"/>
                    </a:lnTo>
                    <a:lnTo>
                      <a:pt x="1704" y="0"/>
                    </a:lnTo>
                    <a:lnTo>
                      <a:pt x="1706" y="0"/>
                    </a:lnTo>
                    <a:lnTo>
                      <a:pt x="1707" y="0"/>
                    </a:lnTo>
                    <a:lnTo>
                      <a:pt x="1709" y="0"/>
                    </a:lnTo>
                    <a:lnTo>
                      <a:pt x="1711" y="0"/>
                    </a:lnTo>
                    <a:lnTo>
                      <a:pt x="1712" y="0"/>
                    </a:lnTo>
                    <a:lnTo>
                      <a:pt x="1713" y="0"/>
                    </a:lnTo>
                    <a:lnTo>
                      <a:pt x="1715" y="0"/>
                    </a:lnTo>
                    <a:lnTo>
                      <a:pt x="1716" y="0"/>
                    </a:lnTo>
                    <a:lnTo>
                      <a:pt x="1718" y="0"/>
                    </a:lnTo>
                    <a:lnTo>
                      <a:pt x="1719" y="0"/>
                    </a:lnTo>
                    <a:lnTo>
                      <a:pt x="1721" y="0"/>
                    </a:lnTo>
                    <a:lnTo>
                      <a:pt x="1722" y="0"/>
                    </a:lnTo>
                    <a:lnTo>
                      <a:pt x="1724" y="0"/>
                    </a:lnTo>
                    <a:lnTo>
                      <a:pt x="1725" y="0"/>
                    </a:lnTo>
                    <a:lnTo>
                      <a:pt x="1727" y="0"/>
                    </a:lnTo>
                    <a:lnTo>
                      <a:pt x="1728" y="0"/>
                    </a:lnTo>
                    <a:lnTo>
                      <a:pt x="1730" y="0"/>
                    </a:lnTo>
                    <a:lnTo>
                      <a:pt x="1731" y="0"/>
                    </a:lnTo>
                    <a:lnTo>
                      <a:pt x="1733" y="0"/>
                    </a:lnTo>
                    <a:lnTo>
                      <a:pt x="1734" y="0"/>
                    </a:lnTo>
                    <a:lnTo>
                      <a:pt x="1736" y="0"/>
                    </a:lnTo>
                    <a:lnTo>
                      <a:pt x="1737" y="0"/>
                    </a:lnTo>
                    <a:lnTo>
                      <a:pt x="1739" y="0"/>
                    </a:lnTo>
                    <a:lnTo>
                      <a:pt x="1740" y="0"/>
                    </a:lnTo>
                    <a:lnTo>
                      <a:pt x="1742" y="0"/>
                    </a:lnTo>
                    <a:lnTo>
                      <a:pt x="1743" y="0"/>
                    </a:lnTo>
                    <a:lnTo>
                      <a:pt x="1744" y="0"/>
                    </a:lnTo>
                    <a:lnTo>
                      <a:pt x="1746" y="0"/>
                    </a:lnTo>
                    <a:lnTo>
                      <a:pt x="1748" y="0"/>
                    </a:lnTo>
                    <a:lnTo>
                      <a:pt x="1749" y="0"/>
                    </a:lnTo>
                    <a:lnTo>
                      <a:pt x="1751" y="0"/>
                    </a:lnTo>
                    <a:lnTo>
                      <a:pt x="1752" y="0"/>
                    </a:lnTo>
                    <a:lnTo>
                      <a:pt x="1754" y="0"/>
                    </a:lnTo>
                    <a:lnTo>
                      <a:pt x="1755" y="0"/>
                    </a:lnTo>
                    <a:lnTo>
                      <a:pt x="1756" y="0"/>
                    </a:lnTo>
                    <a:lnTo>
                      <a:pt x="1758" y="0"/>
                    </a:lnTo>
                    <a:lnTo>
                      <a:pt x="1759" y="0"/>
                    </a:lnTo>
                    <a:lnTo>
                      <a:pt x="1761" y="0"/>
                    </a:lnTo>
                    <a:lnTo>
                      <a:pt x="1763" y="0"/>
                    </a:lnTo>
                    <a:lnTo>
                      <a:pt x="1764" y="0"/>
                    </a:lnTo>
                    <a:lnTo>
                      <a:pt x="1765" y="0"/>
                    </a:lnTo>
                    <a:lnTo>
                      <a:pt x="1767" y="0"/>
                    </a:lnTo>
                    <a:lnTo>
                      <a:pt x="1768" y="0"/>
                    </a:lnTo>
                    <a:lnTo>
                      <a:pt x="1770" y="0"/>
                    </a:lnTo>
                    <a:lnTo>
                      <a:pt x="1771" y="0"/>
                    </a:lnTo>
                    <a:lnTo>
                      <a:pt x="1773" y="0"/>
                    </a:lnTo>
                    <a:lnTo>
                      <a:pt x="1775" y="0"/>
                    </a:lnTo>
                    <a:lnTo>
                      <a:pt x="1776" y="0"/>
                    </a:lnTo>
                    <a:lnTo>
                      <a:pt x="1777" y="0"/>
                    </a:lnTo>
                    <a:lnTo>
                      <a:pt x="1779" y="0"/>
                    </a:lnTo>
                    <a:lnTo>
                      <a:pt x="1780" y="0"/>
                    </a:lnTo>
                    <a:lnTo>
                      <a:pt x="1782" y="0"/>
                    </a:lnTo>
                    <a:lnTo>
                      <a:pt x="1783" y="0"/>
                    </a:lnTo>
                    <a:lnTo>
                      <a:pt x="1785" y="0"/>
                    </a:lnTo>
                    <a:lnTo>
                      <a:pt x="1786" y="0"/>
                    </a:lnTo>
                    <a:lnTo>
                      <a:pt x="1788" y="0"/>
                    </a:lnTo>
                    <a:lnTo>
                      <a:pt x="1789" y="0"/>
                    </a:lnTo>
                    <a:lnTo>
                      <a:pt x="1791" y="0"/>
                    </a:lnTo>
                    <a:lnTo>
                      <a:pt x="1792" y="0"/>
                    </a:lnTo>
                    <a:lnTo>
                      <a:pt x="1794" y="0"/>
                    </a:lnTo>
                    <a:lnTo>
                      <a:pt x="1795" y="0"/>
                    </a:lnTo>
                    <a:lnTo>
                      <a:pt x="1796" y="0"/>
                    </a:lnTo>
                    <a:lnTo>
                      <a:pt x="1798" y="0"/>
                    </a:lnTo>
                    <a:lnTo>
                      <a:pt x="1800" y="0"/>
                    </a:lnTo>
                    <a:lnTo>
                      <a:pt x="1801" y="0"/>
                    </a:lnTo>
                    <a:lnTo>
                      <a:pt x="1803" y="0"/>
                    </a:lnTo>
                    <a:lnTo>
                      <a:pt x="1804" y="0"/>
                    </a:lnTo>
                    <a:lnTo>
                      <a:pt x="1806" y="0"/>
                    </a:lnTo>
                    <a:lnTo>
                      <a:pt x="1807" y="0"/>
                    </a:lnTo>
                    <a:lnTo>
                      <a:pt x="1808" y="0"/>
                    </a:lnTo>
                    <a:lnTo>
                      <a:pt x="1810" y="0"/>
                    </a:lnTo>
                    <a:lnTo>
                      <a:pt x="1812" y="0"/>
                    </a:lnTo>
                    <a:lnTo>
                      <a:pt x="1813" y="0"/>
                    </a:lnTo>
                    <a:lnTo>
                      <a:pt x="1815" y="0"/>
                    </a:lnTo>
                    <a:lnTo>
                      <a:pt x="1816" y="0"/>
                    </a:lnTo>
                    <a:lnTo>
                      <a:pt x="1817" y="0"/>
                    </a:lnTo>
                    <a:lnTo>
                      <a:pt x="1819" y="0"/>
                    </a:lnTo>
                    <a:lnTo>
                      <a:pt x="1820" y="0"/>
                    </a:lnTo>
                    <a:lnTo>
                      <a:pt x="1822" y="0"/>
                    </a:lnTo>
                    <a:lnTo>
                      <a:pt x="1823" y="0"/>
                    </a:lnTo>
                    <a:lnTo>
                      <a:pt x="1825" y="0"/>
                    </a:lnTo>
                    <a:lnTo>
                      <a:pt x="1827" y="0"/>
                    </a:lnTo>
                    <a:lnTo>
                      <a:pt x="1828" y="0"/>
                    </a:lnTo>
                    <a:lnTo>
                      <a:pt x="1829" y="0"/>
                    </a:lnTo>
                    <a:lnTo>
                      <a:pt x="1831" y="0"/>
                    </a:lnTo>
                    <a:lnTo>
                      <a:pt x="1832" y="0"/>
                    </a:lnTo>
                    <a:lnTo>
                      <a:pt x="1834" y="0"/>
                    </a:lnTo>
                    <a:lnTo>
                      <a:pt x="1835" y="0"/>
                    </a:lnTo>
                    <a:lnTo>
                      <a:pt x="1837" y="0"/>
                    </a:lnTo>
                    <a:lnTo>
                      <a:pt x="1838" y="0"/>
                    </a:lnTo>
                    <a:lnTo>
                      <a:pt x="1840" y="0"/>
                    </a:lnTo>
                    <a:lnTo>
                      <a:pt x="1841" y="0"/>
                    </a:lnTo>
                    <a:lnTo>
                      <a:pt x="1843" y="0"/>
                    </a:lnTo>
                    <a:lnTo>
                      <a:pt x="1844" y="0"/>
                    </a:lnTo>
                    <a:lnTo>
                      <a:pt x="1846" y="0"/>
                    </a:lnTo>
                    <a:lnTo>
                      <a:pt x="1847" y="0"/>
                    </a:lnTo>
                    <a:lnTo>
                      <a:pt x="1848" y="0"/>
                    </a:lnTo>
                    <a:lnTo>
                      <a:pt x="1850" y="0"/>
                    </a:lnTo>
                    <a:lnTo>
                      <a:pt x="1852" y="0"/>
                    </a:lnTo>
                    <a:lnTo>
                      <a:pt x="1853" y="0"/>
                    </a:lnTo>
                    <a:lnTo>
                      <a:pt x="1855" y="0"/>
                    </a:lnTo>
                    <a:lnTo>
                      <a:pt x="1856" y="0"/>
                    </a:lnTo>
                    <a:lnTo>
                      <a:pt x="1858" y="0"/>
                    </a:lnTo>
                    <a:lnTo>
                      <a:pt x="1859" y="0"/>
                    </a:lnTo>
                    <a:lnTo>
                      <a:pt x="1860" y="0"/>
                    </a:lnTo>
                    <a:lnTo>
                      <a:pt x="1862" y="0"/>
                    </a:lnTo>
                    <a:lnTo>
                      <a:pt x="1864" y="0"/>
                    </a:lnTo>
                    <a:lnTo>
                      <a:pt x="1865" y="0"/>
                    </a:lnTo>
                    <a:lnTo>
                      <a:pt x="1867" y="0"/>
                    </a:lnTo>
                    <a:lnTo>
                      <a:pt x="1868" y="0"/>
                    </a:lnTo>
                    <a:lnTo>
                      <a:pt x="1869" y="0"/>
                    </a:lnTo>
                    <a:lnTo>
                      <a:pt x="1871" y="0"/>
                    </a:lnTo>
                    <a:lnTo>
                      <a:pt x="1872" y="0"/>
                    </a:lnTo>
                    <a:lnTo>
                      <a:pt x="1874" y="0"/>
                    </a:lnTo>
                    <a:lnTo>
                      <a:pt x="1875" y="0"/>
                    </a:lnTo>
                    <a:lnTo>
                      <a:pt x="1877" y="0"/>
                    </a:lnTo>
                    <a:lnTo>
                      <a:pt x="1879" y="0"/>
                    </a:lnTo>
                    <a:lnTo>
                      <a:pt x="1880" y="0"/>
                    </a:lnTo>
                    <a:lnTo>
                      <a:pt x="1881" y="0"/>
                    </a:lnTo>
                    <a:lnTo>
                      <a:pt x="1883" y="0"/>
                    </a:lnTo>
                    <a:lnTo>
                      <a:pt x="1884" y="0"/>
                    </a:lnTo>
                    <a:lnTo>
                      <a:pt x="1886" y="0"/>
                    </a:lnTo>
                    <a:lnTo>
                      <a:pt x="1887" y="0"/>
                    </a:lnTo>
                    <a:lnTo>
                      <a:pt x="1889" y="0"/>
                    </a:lnTo>
                    <a:lnTo>
                      <a:pt x="1890" y="0"/>
                    </a:lnTo>
                    <a:lnTo>
                      <a:pt x="1892" y="0"/>
                    </a:lnTo>
                    <a:lnTo>
                      <a:pt x="1893" y="0"/>
                    </a:lnTo>
                    <a:lnTo>
                      <a:pt x="1895" y="0"/>
                    </a:lnTo>
                    <a:lnTo>
                      <a:pt x="1896" y="0"/>
                    </a:lnTo>
                    <a:lnTo>
                      <a:pt x="1898" y="0"/>
                    </a:lnTo>
                    <a:lnTo>
                      <a:pt x="1899" y="0"/>
                    </a:lnTo>
                    <a:lnTo>
                      <a:pt x="1901" y="0"/>
                    </a:lnTo>
                    <a:lnTo>
                      <a:pt x="1902" y="0"/>
                    </a:lnTo>
                    <a:lnTo>
                      <a:pt x="1904" y="0"/>
                    </a:lnTo>
                    <a:lnTo>
                      <a:pt x="1905" y="0"/>
                    </a:lnTo>
                    <a:lnTo>
                      <a:pt x="1907" y="0"/>
                    </a:lnTo>
                    <a:lnTo>
                      <a:pt x="1908" y="0"/>
                    </a:lnTo>
                    <a:lnTo>
                      <a:pt x="1910" y="0"/>
                    </a:lnTo>
                    <a:lnTo>
                      <a:pt x="1911" y="0"/>
                    </a:lnTo>
                    <a:lnTo>
                      <a:pt x="1912" y="0"/>
                    </a:lnTo>
                    <a:lnTo>
                      <a:pt x="1914" y="0"/>
                    </a:lnTo>
                    <a:lnTo>
                      <a:pt x="1916" y="0"/>
                    </a:lnTo>
                    <a:lnTo>
                      <a:pt x="1917" y="0"/>
                    </a:lnTo>
                    <a:lnTo>
                      <a:pt x="1919" y="0"/>
                    </a:lnTo>
                    <a:lnTo>
                      <a:pt x="1920" y="0"/>
                    </a:lnTo>
                    <a:lnTo>
                      <a:pt x="1921" y="0"/>
                    </a:lnTo>
                    <a:lnTo>
                      <a:pt x="1923" y="0"/>
                    </a:lnTo>
                    <a:lnTo>
                      <a:pt x="1924" y="0"/>
                    </a:lnTo>
                    <a:lnTo>
                      <a:pt x="1926" y="0"/>
                    </a:lnTo>
                    <a:lnTo>
                      <a:pt x="1927" y="0"/>
                    </a:lnTo>
                    <a:lnTo>
                      <a:pt x="1929" y="0"/>
                    </a:lnTo>
                    <a:lnTo>
                      <a:pt x="1931" y="0"/>
                    </a:lnTo>
                    <a:lnTo>
                      <a:pt x="1932" y="0"/>
                    </a:lnTo>
                    <a:lnTo>
                      <a:pt x="1933" y="0"/>
                    </a:lnTo>
                    <a:lnTo>
                      <a:pt x="1935" y="0"/>
                    </a:lnTo>
                    <a:lnTo>
                      <a:pt x="1936" y="0"/>
                    </a:lnTo>
                    <a:lnTo>
                      <a:pt x="1938" y="0"/>
                    </a:lnTo>
                    <a:lnTo>
                      <a:pt x="1939" y="0"/>
                    </a:lnTo>
                    <a:lnTo>
                      <a:pt x="1941" y="0"/>
                    </a:lnTo>
                    <a:lnTo>
                      <a:pt x="1942" y="0"/>
                    </a:lnTo>
                    <a:lnTo>
                      <a:pt x="1944" y="0"/>
                    </a:lnTo>
                    <a:lnTo>
                      <a:pt x="1945" y="0"/>
                    </a:lnTo>
                    <a:lnTo>
                      <a:pt x="1947" y="0"/>
                    </a:lnTo>
                    <a:lnTo>
                      <a:pt x="1948" y="0"/>
                    </a:lnTo>
                    <a:lnTo>
                      <a:pt x="1950" y="0"/>
                    </a:lnTo>
                    <a:lnTo>
                      <a:pt x="1951" y="0"/>
                    </a:lnTo>
                    <a:lnTo>
                      <a:pt x="1953" y="0"/>
                    </a:lnTo>
                    <a:lnTo>
                      <a:pt x="1954" y="0"/>
                    </a:lnTo>
                    <a:lnTo>
                      <a:pt x="1956" y="0"/>
                    </a:lnTo>
                    <a:lnTo>
                      <a:pt x="1957" y="0"/>
                    </a:lnTo>
                    <a:lnTo>
                      <a:pt x="1959" y="0"/>
                    </a:lnTo>
                    <a:lnTo>
                      <a:pt x="1960" y="0"/>
                    </a:lnTo>
                    <a:lnTo>
                      <a:pt x="1962" y="0"/>
                    </a:lnTo>
                    <a:lnTo>
                      <a:pt x="1963" y="0"/>
                    </a:lnTo>
                    <a:lnTo>
                      <a:pt x="1964" y="0"/>
                    </a:lnTo>
                    <a:lnTo>
                      <a:pt x="1966" y="0"/>
                    </a:lnTo>
                    <a:lnTo>
                      <a:pt x="1968" y="0"/>
                    </a:lnTo>
                    <a:lnTo>
                      <a:pt x="1969" y="0"/>
                    </a:lnTo>
                    <a:lnTo>
                      <a:pt x="1971" y="0"/>
                    </a:lnTo>
                    <a:lnTo>
                      <a:pt x="1972" y="0"/>
                    </a:lnTo>
                    <a:lnTo>
                      <a:pt x="1973" y="0"/>
                    </a:lnTo>
                    <a:lnTo>
                      <a:pt x="1975" y="0"/>
                    </a:lnTo>
                    <a:lnTo>
                      <a:pt x="1976" y="0"/>
                    </a:lnTo>
                    <a:lnTo>
                      <a:pt x="1978" y="0"/>
                    </a:lnTo>
                    <a:lnTo>
                      <a:pt x="1979" y="0"/>
                    </a:lnTo>
                    <a:lnTo>
                      <a:pt x="1981" y="0"/>
                    </a:lnTo>
                    <a:lnTo>
                      <a:pt x="1983" y="0"/>
                    </a:lnTo>
                    <a:lnTo>
                      <a:pt x="1984" y="0"/>
                    </a:lnTo>
                    <a:lnTo>
                      <a:pt x="1985" y="0"/>
                    </a:lnTo>
                    <a:lnTo>
                      <a:pt x="1987" y="0"/>
                    </a:lnTo>
                    <a:lnTo>
                      <a:pt x="1988" y="0"/>
                    </a:lnTo>
                    <a:lnTo>
                      <a:pt x="1990" y="0"/>
                    </a:lnTo>
                    <a:lnTo>
                      <a:pt x="1991" y="0"/>
                    </a:lnTo>
                    <a:lnTo>
                      <a:pt x="1993" y="0"/>
                    </a:lnTo>
                    <a:lnTo>
                      <a:pt x="1994" y="0"/>
                    </a:lnTo>
                    <a:lnTo>
                      <a:pt x="1996" y="0"/>
                    </a:lnTo>
                    <a:lnTo>
                      <a:pt x="1997" y="0"/>
                    </a:lnTo>
                    <a:lnTo>
                      <a:pt x="1999" y="0"/>
                    </a:lnTo>
                    <a:lnTo>
                      <a:pt x="2000" y="0"/>
                    </a:lnTo>
                    <a:lnTo>
                      <a:pt x="2002" y="0"/>
                    </a:lnTo>
                    <a:lnTo>
                      <a:pt x="2003" y="0"/>
                    </a:lnTo>
                    <a:lnTo>
                      <a:pt x="2005" y="0"/>
                    </a:lnTo>
                    <a:lnTo>
                      <a:pt x="2006" y="0"/>
                    </a:lnTo>
                    <a:lnTo>
                      <a:pt x="2008" y="0"/>
                    </a:lnTo>
                    <a:lnTo>
                      <a:pt x="2009" y="0"/>
                    </a:lnTo>
                    <a:lnTo>
                      <a:pt x="2011" y="0"/>
                    </a:lnTo>
                    <a:lnTo>
                      <a:pt x="2012" y="0"/>
                    </a:lnTo>
                    <a:lnTo>
                      <a:pt x="2014" y="0"/>
                    </a:lnTo>
                    <a:lnTo>
                      <a:pt x="2015" y="0"/>
                    </a:lnTo>
                    <a:lnTo>
                      <a:pt x="2016" y="0"/>
                    </a:lnTo>
                    <a:lnTo>
                      <a:pt x="2018" y="0"/>
                    </a:lnTo>
                    <a:lnTo>
                      <a:pt x="2020" y="0"/>
                    </a:lnTo>
                    <a:lnTo>
                      <a:pt x="2021" y="0"/>
                    </a:lnTo>
                    <a:lnTo>
                      <a:pt x="2023" y="0"/>
                    </a:lnTo>
                    <a:lnTo>
                      <a:pt x="2024" y="0"/>
                    </a:lnTo>
                    <a:lnTo>
                      <a:pt x="2025" y="0"/>
                    </a:lnTo>
                    <a:lnTo>
                      <a:pt x="2027" y="0"/>
                    </a:lnTo>
                    <a:lnTo>
                      <a:pt x="2028" y="0"/>
                    </a:lnTo>
                    <a:lnTo>
                      <a:pt x="2030" y="0"/>
                    </a:lnTo>
                    <a:lnTo>
                      <a:pt x="2032" y="0"/>
                    </a:lnTo>
                    <a:lnTo>
                      <a:pt x="2033" y="0"/>
                    </a:lnTo>
                    <a:lnTo>
                      <a:pt x="2035" y="0"/>
                    </a:lnTo>
                    <a:lnTo>
                      <a:pt x="2036" y="0"/>
                    </a:lnTo>
                    <a:lnTo>
                      <a:pt x="2037" y="0"/>
                    </a:lnTo>
                    <a:lnTo>
                      <a:pt x="2039" y="0"/>
                    </a:lnTo>
                    <a:lnTo>
                      <a:pt x="2040" y="0"/>
                    </a:lnTo>
                    <a:lnTo>
                      <a:pt x="2042" y="0"/>
                    </a:lnTo>
                    <a:lnTo>
                      <a:pt x="2043" y="0"/>
                    </a:lnTo>
                    <a:lnTo>
                      <a:pt x="2045" y="0"/>
                    </a:lnTo>
                    <a:lnTo>
                      <a:pt x="2046" y="0"/>
                    </a:lnTo>
                    <a:lnTo>
                      <a:pt x="2048" y="0"/>
                    </a:lnTo>
                    <a:lnTo>
                      <a:pt x="2049" y="0"/>
                    </a:lnTo>
                    <a:lnTo>
                      <a:pt x="2051" y="0"/>
                    </a:lnTo>
                    <a:lnTo>
                      <a:pt x="2052" y="0"/>
                    </a:lnTo>
                    <a:lnTo>
                      <a:pt x="2054" y="0"/>
                    </a:lnTo>
                    <a:lnTo>
                      <a:pt x="2055" y="0"/>
                    </a:lnTo>
                    <a:lnTo>
                      <a:pt x="2057" y="0"/>
                    </a:lnTo>
                    <a:lnTo>
                      <a:pt x="2058" y="0"/>
                    </a:lnTo>
                    <a:lnTo>
                      <a:pt x="2060" y="0"/>
                    </a:lnTo>
                    <a:lnTo>
                      <a:pt x="2061" y="0"/>
                    </a:lnTo>
                    <a:lnTo>
                      <a:pt x="2063" y="0"/>
                    </a:lnTo>
                    <a:lnTo>
                      <a:pt x="2064" y="0"/>
                    </a:lnTo>
                    <a:lnTo>
                      <a:pt x="2066" y="0"/>
                    </a:lnTo>
                    <a:lnTo>
                      <a:pt x="2067" y="0"/>
                    </a:lnTo>
                    <a:lnTo>
                      <a:pt x="2068" y="0"/>
                    </a:lnTo>
                    <a:lnTo>
                      <a:pt x="2070" y="0"/>
                    </a:lnTo>
                    <a:lnTo>
                      <a:pt x="2072" y="0"/>
                    </a:lnTo>
                    <a:lnTo>
                      <a:pt x="2073" y="0"/>
                    </a:lnTo>
                    <a:lnTo>
                      <a:pt x="2075" y="0"/>
                    </a:lnTo>
                    <a:lnTo>
                      <a:pt x="2076" y="0"/>
                    </a:lnTo>
                    <a:lnTo>
                      <a:pt x="2078" y="0"/>
                    </a:lnTo>
                    <a:lnTo>
                      <a:pt x="2079" y="0"/>
                    </a:lnTo>
                    <a:lnTo>
                      <a:pt x="2080" y="0"/>
                    </a:lnTo>
                    <a:lnTo>
                      <a:pt x="2082" y="0"/>
                    </a:lnTo>
                    <a:lnTo>
                      <a:pt x="2084" y="0"/>
                    </a:lnTo>
                    <a:lnTo>
                      <a:pt x="2085" y="0"/>
                    </a:lnTo>
                    <a:lnTo>
                      <a:pt x="2087" y="0"/>
                    </a:lnTo>
                    <a:lnTo>
                      <a:pt x="2088" y="0"/>
                    </a:lnTo>
                    <a:lnTo>
                      <a:pt x="2089" y="0"/>
                    </a:lnTo>
                    <a:lnTo>
                      <a:pt x="2091" y="0"/>
                    </a:lnTo>
                    <a:lnTo>
                      <a:pt x="2092" y="0"/>
                    </a:lnTo>
                    <a:lnTo>
                      <a:pt x="2094" y="0"/>
                    </a:lnTo>
                    <a:lnTo>
                      <a:pt x="2095" y="0"/>
                    </a:lnTo>
                    <a:lnTo>
                      <a:pt x="2097" y="0"/>
                    </a:lnTo>
                    <a:lnTo>
                      <a:pt x="2099" y="0"/>
                    </a:lnTo>
                    <a:lnTo>
                      <a:pt x="2100" y="0"/>
                    </a:lnTo>
                    <a:lnTo>
                      <a:pt x="2101" y="0"/>
                    </a:lnTo>
                    <a:lnTo>
                      <a:pt x="2103" y="0"/>
                    </a:lnTo>
                    <a:lnTo>
                      <a:pt x="2104" y="0"/>
                    </a:lnTo>
                    <a:lnTo>
                      <a:pt x="2106" y="0"/>
                    </a:lnTo>
                    <a:lnTo>
                      <a:pt x="2107" y="0"/>
                    </a:lnTo>
                    <a:lnTo>
                      <a:pt x="2109" y="0"/>
                    </a:lnTo>
                    <a:lnTo>
                      <a:pt x="2110" y="0"/>
                    </a:lnTo>
                    <a:lnTo>
                      <a:pt x="2112" y="0"/>
                    </a:lnTo>
                    <a:lnTo>
                      <a:pt x="2113" y="0"/>
                    </a:lnTo>
                    <a:lnTo>
                      <a:pt x="2115" y="0"/>
                    </a:lnTo>
                    <a:lnTo>
                      <a:pt x="2116" y="0"/>
                    </a:lnTo>
                    <a:lnTo>
                      <a:pt x="2118" y="0"/>
                    </a:lnTo>
                    <a:lnTo>
                      <a:pt x="2119" y="0"/>
                    </a:lnTo>
                    <a:lnTo>
                      <a:pt x="2121" y="0"/>
                    </a:lnTo>
                    <a:lnTo>
                      <a:pt x="2122" y="0"/>
                    </a:lnTo>
                    <a:lnTo>
                      <a:pt x="2124" y="0"/>
                    </a:lnTo>
                    <a:lnTo>
                      <a:pt x="2125" y="0"/>
                    </a:lnTo>
                    <a:lnTo>
                      <a:pt x="2127" y="0"/>
                    </a:lnTo>
                    <a:lnTo>
                      <a:pt x="2128" y="0"/>
                    </a:lnTo>
                    <a:lnTo>
                      <a:pt x="2130" y="0"/>
                    </a:lnTo>
                    <a:lnTo>
                      <a:pt x="2131" y="0"/>
                    </a:lnTo>
                    <a:lnTo>
                      <a:pt x="2132" y="0"/>
                    </a:lnTo>
                    <a:lnTo>
                      <a:pt x="2134" y="0"/>
                    </a:lnTo>
                    <a:lnTo>
                      <a:pt x="2136" y="0"/>
                    </a:lnTo>
                    <a:lnTo>
                      <a:pt x="2137" y="0"/>
                    </a:lnTo>
                    <a:lnTo>
                      <a:pt x="2139" y="0"/>
                    </a:lnTo>
                    <a:lnTo>
                      <a:pt x="2140" y="0"/>
                    </a:lnTo>
                    <a:lnTo>
                      <a:pt x="2141" y="0"/>
                    </a:lnTo>
                    <a:lnTo>
                      <a:pt x="2143" y="0"/>
                    </a:lnTo>
                    <a:lnTo>
                      <a:pt x="2144" y="0"/>
                    </a:lnTo>
                    <a:lnTo>
                      <a:pt x="2146" y="0"/>
                    </a:lnTo>
                    <a:lnTo>
                      <a:pt x="2147" y="0"/>
                    </a:lnTo>
                    <a:lnTo>
                      <a:pt x="2149" y="0"/>
                    </a:lnTo>
                    <a:lnTo>
                      <a:pt x="2151" y="0"/>
                    </a:lnTo>
                    <a:lnTo>
                      <a:pt x="2152" y="0"/>
                    </a:lnTo>
                    <a:lnTo>
                      <a:pt x="2153" y="0"/>
                    </a:lnTo>
                    <a:lnTo>
                      <a:pt x="2155" y="0"/>
                    </a:lnTo>
                    <a:lnTo>
                      <a:pt x="2156" y="0"/>
                    </a:lnTo>
                    <a:lnTo>
                      <a:pt x="2158" y="0"/>
                    </a:lnTo>
                    <a:lnTo>
                      <a:pt x="2159" y="0"/>
                    </a:lnTo>
                    <a:lnTo>
                      <a:pt x="2161" y="0"/>
                    </a:lnTo>
                    <a:lnTo>
                      <a:pt x="2162" y="0"/>
                    </a:lnTo>
                    <a:lnTo>
                      <a:pt x="2164" y="0"/>
                    </a:lnTo>
                    <a:lnTo>
                      <a:pt x="2165" y="0"/>
                    </a:lnTo>
                    <a:lnTo>
                      <a:pt x="2167" y="0"/>
                    </a:lnTo>
                    <a:lnTo>
                      <a:pt x="2168" y="0"/>
                    </a:lnTo>
                    <a:lnTo>
                      <a:pt x="2170" y="0"/>
                    </a:lnTo>
                    <a:lnTo>
                      <a:pt x="2171" y="0"/>
                    </a:lnTo>
                    <a:lnTo>
                      <a:pt x="2173" y="0"/>
                    </a:lnTo>
                    <a:lnTo>
                      <a:pt x="2174" y="0"/>
                    </a:lnTo>
                    <a:lnTo>
                      <a:pt x="2176" y="0"/>
                    </a:lnTo>
                    <a:lnTo>
                      <a:pt x="2177" y="0"/>
                    </a:lnTo>
                    <a:lnTo>
                      <a:pt x="2179" y="0"/>
                    </a:lnTo>
                    <a:lnTo>
                      <a:pt x="2180" y="0"/>
                    </a:lnTo>
                    <a:lnTo>
                      <a:pt x="2182" y="0"/>
                    </a:lnTo>
                    <a:lnTo>
                      <a:pt x="2183" y="0"/>
                    </a:lnTo>
                    <a:lnTo>
                      <a:pt x="2184" y="1"/>
                    </a:lnTo>
                    <a:lnTo>
                      <a:pt x="2186" y="2"/>
                    </a:lnTo>
                    <a:lnTo>
                      <a:pt x="2188" y="3"/>
                    </a:lnTo>
                    <a:lnTo>
                      <a:pt x="2189" y="4"/>
                    </a:lnTo>
                    <a:lnTo>
                      <a:pt x="2191" y="5"/>
                    </a:lnTo>
                    <a:lnTo>
                      <a:pt x="2192" y="7"/>
                    </a:lnTo>
                    <a:lnTo>
                      <a:pt x="2193" y="9"/>
                    </a:lnTo>
                    <a:lnTo>
                      <a:pt x="2195" y="10"/>
                    </a:lnTo>
                    <a:lnTo>
                      <a:pt x="2196" y="13"/>
                    </a:lnTo>
                    <a:lnTo>
                      <a:pt x="2198" y="15"/>
                    </a:lnTo>
                    <a:lnTo>
                      <a:pt x="2199" y="18"/>
                    </a:lnTo>
                    <a:lnTo>
                      <a:pt x="2201" y="21"/>
                    </a:lnTo>
                    <a:lnTo>
                      <a:pt x="2203" y="24"/>
                    </a:lnTo>
                    <a:lnTo>
                      <a:pt x="2204" y="27"/>
                    </a:lnTo>
                    <a:lnTo>
                      <a:pt x="2205" y="30"/>
                    </a:lnTo>
                    <a:lnTo>
                      <a:pt x="2207" y="34"/>
                    </a:lnTo>
                    <a:lnTo>
                      <a:pt x="2208" y="38"/>
                    </a:lnTo>
                    <a:lnTo>
                      <a:pt x="2210" y="42"/>
                    </a:lnTo>
                    <a:lnTo>
                      <a:pt x="2211" y="47"/>
                    </a:lnTo>
                    <a:lnTo>
                      <a:pt x="2213" y="51"/>
                    </a:lnTo>
                    <a:lnTo>
                      <a:pt x="2214" y="56"/>
                    </a:lnTo>
                    <a:lnTo>
                      <a:pt x="2216" y="61"/>
                    </a:lnTo>
                    <a:lnTo>
                      <a:pt x="2217" y="66"/>
                    </a:lnTo>
                    <a:lnTo>
                      <a:pt x="2219" y="71"/>
                    </a:lnTo>
                    <a:lnTo>
                      <a:pt x="2220" y="77"/>
                    </a:lnTo>
                    <a:lnTo>
                      <a:pt x="2222" y="83"/>
                    </a:lnTo>
                    <a:lnTo>
                      <a:pt x="2223" y="88"/>
                    </a:lnTo>
                    <a:lnTo>
                      <a:pt x="2225" y="94"/>
                    </a:lnTo>
                    <a:lnTo>
                      <a:pt x="2226" y="101"/>
                    </a:lnTo>
                    <a:lnTo>
                      <a:pt x="2228" y="107"/>
                    </a:lnTo>
                    <a:lnTo>
                      <a:pt x="2229" y="114"/>
                    </a:lnTo>
                    <a:lnTo>
                      <a:pt x="2231" y="121"/>
                    </a:lnTo>
                    <a:lnTo>
                      <a:pt x="2232" y="128"/>
                    </a:lnTo>
                    <a:lnTo>
                      <a:pt x="2234" y="135"/>
                    </a:lnTo>
                    <a:lnTo>
                      <a:pt x="2235" y="143"/>
                    </a:lnTo>
                    <a:lnTo>
                      <a:pt x="2236" y="150"/>
                    </a:lnTo>
                    <a:lnTo>
                      <a:pt x="2238" y="158"/>
                    </a:lnTo>
                    <a:lnTo>
                      <a:pt x="2240" y="166"/>
                    </a:lnTo>
                    <a:lnTo>
                      <a:pt x="2241" y="174"/>
                    </a:lnTo>
                    <a:lnTo>
                      <a:pt x="2243" y="183"/>
                    </a:lnTo>
                    <a:lnTo>
                      <a:pt x="2244" y="191"/>
                    </a:lnTo>
                    <a:lnTo>
                      <a:pt x="2245" y="200"/>
                    </a:lnTo>
                    <a:lnTo>
                      <a:pt x="2247" y="209"/>
                    </a:lnTo>
                    <a:lnTo>
                      <a:pt x="2248" y="218"/>
                    </a:lnTo>
                    <a:lnTo>
                      <a:pt x="2250" y="227"/>
                    </a:lnTo>
                    <a:lnTo>
                      <a:pt x="2251" y="236"/>
                    </a:lnTo>
                    <a:lnTo>
                      <a:pt x="2253" y="246"/>
                    </a:lnTo>
                    <a:lnTo>
                      <a:pt x="2255" y="256"/>
                    </a:lnTo>
                    <a:lnTo>
                      <a:pt x="2256" y="266"/>
                    </a:lnTo>
                    <a:lnTo>
                      <a:pt x="2257" y="276"/>
                    </a:lnTo>
                    <a:lnTo>
                      <a:pt x="2259" y="286"/>
                    </a:lnTo>
                    <a:lnTo>
                      <a:pt x="2260" y="296"/>
                    </a:lnTo>
                    <a:lnTo>
                      <a:pt x="2262" y="306"/>
                    </a:lnTo>
                    <a:lnTo>
                      <a:pt x="2263" y="317"/>
                    </a:lnTo>
                    <a:lnTo>
                      <a:pt x="2265" y="328"/>
                    </a:lnTo>
                    <a:lnTo>
                      <a:pt x="2266" y="339"/>
                    </a:lnTo>
                    <a:lnTo>
                      <a:pt x="2268" y="350"/>
                    </a:lnTo>
                    <a:lnTo>
                      <a:pt x="2269" y="361"/>
                    </a:lnTo>
                    <a:lnTo>
                      <a:pt x="2271" y="373"/>
                    </a:lnTo>
                    <a:lnTo>
                      <a:pt x="2272" y="384"/>
                    </a:lnTo>
                    <a:lnTo>
                      <a:pt x="2274" y="396"/>
                    </a:lnTo>
                    <a:lnTo>
                      <a:pt x="2275" y="407"/>
                    </a:lnTo>
                    <a:lnTo>
                      <a:pt x="2277" y="419"/>
                    </a:lnTo>
                    <a:lnTo>
                      <a:pt x="2278" y="431"/>
                    </a:lnTo>
                    <a:lnTo>
                      <a:pt x="2280" y="444"/>
                    </a:lnTo>
                    <a:lnTo>
                      <a:pt x="2281" y="456"/>
                    </a:lnTo>
                    <a:lnTo>
                      <a:pt x="2283" y="468"/>
                    </a:lnTo>
                    <a:lnTo>
                      <a:pt x="2284" y="481"/>
                    </a:lnTo>
                    <a:lnTo>
                      <a:pt x="2286" y="493"/>
                    </a:lnTo>
                    <a:lnTo>
                      <a:pt x="2287" y="507"/>
                    </a:lnTo>
                    <a:lnTo>
                      <a:pt x="2288" y="519"/>
                    </a:lnTo>
                    <a:lnTo>
                      <a:pt x="2290" y="532"/>
                    </a:lnTo>
                    <a:lnTo>
                      <a:pt x="2292" y="545"/>
                    </a:lnTo>
                    <a:lnTo>
                      <a:pt x="2293" y="559"/>
                    </a:lnTo>
                    <a:lnTo>
                      <a:pt x="2295" y="572"/>
                    </a:lnTo>
                    <a:lnTo>
                      <a:pt x="2296" y="585"/>
                    </a:lnTo>
                    <a:lnTo>
                      <a:pt x="2297" y="599"/>
                    </a:lnTo>
                    <a:lnTo>
                      <a:pt x="2299" y="612"/>
                    </a:lnTo>
                    <a:lnTo>
                      <a:pt x="2300" y="626"/>
                    </a:lnTo>
                    <a:lnTo>
                      <a:pt x="2302" y="640"/>
                    </a:lnTo>
                    <a:lnTo>
                      <a:pt x="2304" y="653"/>
                    </a:lnTo>
                    <a:lnTo>
                      <a:pt x="2305" y="667"/>
                    </a:lnTo>
                    <a:lnTo>
                      <a:pt x="2307" y="682"/>
                    </a:lnTo>
                    <a:lnTo>
                      <a:pt x="2308" y="695"/>
                    </a:lnTo>
                    <a:lnTo>
                      <a:pt x="2309" y="710"/>
                    </a:lnTo>
                    <a:lnTo>
                      <a:pt x="2311" y="724"/>
                    </a:lnTo>
                    <a:lnTo>
                      <a:pt x="2312" y="738"/>
                    </a:lnTo>
                    <a:lnTo>
                      <a:pt x="2314" y="752"/>
                    </a:lnTo>
                    <a:lnTo>
                      <a:pt x="2315" y="767"/>
                    </a:lnTo>
                    <a:lnTo>
                      <a:pt x="2317" y="781"/>
                    </a:lnTo>
                    <a:lnTo>
                      <a:pt x="2318" y="796"/>
                    </a:lnTo>
                    <a:lnTo>
                      <a:pt x="2320" y="810"/>
                    </a:lnTo>
                    <a:lnTo>
                      <a:pt x="2321" y="825"/>
                    </a:lnTo>
                    <a:lnTo>
                      <a:pt x="2323" y="840"/>
                    </a:lnTo>
                    <a:lnTo>
                      <a:pt x="2324" y="855"/>
                    </a:lnTo>
                    <a:lnTo>
                      <a:pt x="2326" y="869"/>
                    </a:lnTo>
                    <a:lnTo>
                      <a:pt x="2327" y="884"/>
                    </a:lnTo>
                    <a:lnTo>
                      <a:pt x="2329" y="899"/>
                    </a:lnTo>
                    <a:lnTo>
                      <a:pt x="2330" y="914"/>
                    </a:lnTo>
                    <a:lnTo>
                      <a:pt x="2332" y="929"/>
                    </a:lnTo>
                    <a:lnTo>
                      <a:pt x="2333" y="944"/>
                    </a:lnTo>
                    <a:lnTo>
                      <a:pt x="2335" y="958"/>
                    </a:lnTo>
                    <a:lnTo>
                      <a:pt x="2336" y="973"/>
                    </a:lnTo>
                    <a:lnTo>
                      <a:pt x="2338" y="988"/>
                    </a:lnTo>
                    <a:lnTo>
                      <a:pt x="2339" y="1003"/>
                    </a:lnTo>
                    <a:lnTo>
                      <a:pt x="2340" y="1018"/>
                    </a:lnTo>
                    <a:lnTo>
                      <a:pt x="2342" y="1033"/>
                    </a:lnTo>
                    <a:lnTo>
                      <a:pt x="2344" y="1048"/>
                    </a:lnTo>
                    <a:lnTo>
                      <a:pt x="2345" y="1064"/>
                    </a:lnTo>
                    <a:lnTo>
                      <a:pt x="2347" y="1078"/>
                    </a:lnTo>
                    <a:lnTo>
                      <a:pt x="2348" y="1093"/>
                    </a:lnTo>
                    <a:lnTo>
                      <a:pt x="2349" y="1108"/>
                    </a:lnTo>
                    <a:lnTo>
                      <a:pt x="2351" y="1123"/>
                    </a:lnTo>
                    <a:lnTo>
                      <a:pt x="2352" y="1138"/>
                    </a:lnTo>
                    <a:lnTo>
                      <a:pt x="2354" y="1153"/>
                    </a:lnTo>
                    <a:lnTo>
                      <a:pt x="2356" y="1168"/>
                    </a:lnTo>
                    <a:lnTo>
                      <a:pt x="2357" y="1183"/>
                    </a:lnTo>
                    <a:lnTo>
                      <a:pt x="2359" y="1198"/>
                    </a:lnTo>
                    <a:lnTo>
                      <a:pt x="2360" y="1213"/>
                    </a:lnTo>
                    <a:lnTo>
                      <a:pt x="2361" y="1228"/>
                    </a:lnTo>
                    <a:lnTo>
                      <a:pt x="2363" y="1242"/>
                    </a:lnTo>
                    <a:lnTo>
                      <a:pt x="2364" y="1257"/>
                    </a:lnTo>
                    <a:lnTo>
                      <a:pt x="2366" y="1272"/>
                    </a:lnTo>
                    <a:lnTo>
                      <a:pt x="2367" y="1287"/>
                    </a:lnTo>
                    <a:lnTo>
                      <a:pt x="2369" y="1301"/>
                    </a:lnTo>
                    <a:lnTo>
                      <a:pt x="2370" y="1316"/>
                    </a:lnTo>
                    <a:lnTo>
                      <a:pt x="2372" y="1330"/>
                    </a:lnTo>
                    <a:lnTo>
                      <a:pt x="2373" y="1345"/>
                    </a:lnTo>
                    <a:lnTo>
                      <a:pt x="2375" y="1359"/>
                    </a:lnTo>
                    <a:lnTo>
                      <a:pt x="2376" y="1373"/>
                    </a:lnTo>
                    <a:lnTo>
                      <a:pt x="2378" y="1388"/>
                    </a:lnTo>
                    <a:lnTo>
                      <a:pt x="2379" y="1402"/>
                    </a:lnTo>
                    <a:lnTo>
                      <a:pt x="2381" y="1416"/>
                    </a:lnTo>
                    <a:lnTo>
                      <a:pt x="2382" y="1430"/>
                    </a:lnTo>
                    <a:lnTo>
                      <a:pt x="2384" y="1444"/>
                    </a:lnTo>
                    <a:lnTo>
                      <a:pt x="2385" y="1458"/>
                    </a:lnTo>
                    <a:lnTo>
                      <a:pt x="2387" y="1472"/>
                    </a:lnTo>
                    <a:lnTo>
                      <a:pt x="2388" y="1486"/>
                    </a:lnTo>
                    <a:lnTo>
                      <a:pt x="2390" y="1499"/>
                    </a:lnTo>
                    <a:lnTo>
                      <a:pt x="2391" y="1513"/>
                    </a:lnTo>
                    <a:lnTo>
                      <a:pt x="2393" y="1526"/>
                    </a:lnTo>
                    <a:lnTo>
                      <a:pt x="2394" y="1540"/>
                    </a:lnTo>
                    <a:lnTo>
                      <a:pt x="2396" y="1553"/>
                    </a:lnTo>
                    <a:lnTo>
                      <a:pt x="2397" y="1567"/>
                    </a:lnTo>
                    <a:lnTo>
                      <a:pt x="2399" y="1580"/>
                    </a:lnTo>
                    <a:lnTo>
                      <a:pt x="2400" y="1592"/>
                    </a:lnTo>
                    <a:lnTo>
                      <a:pt x="2401" y="1605"/>
                    </a:lnTo>
                    <a:lnTo>
                      <a:pt x="2403" y="1618"/>
                    </a:lnTo>
                    <a:lnTo>
                      <a:pt x="2404" y="1631"/>
                    </a:lnTo>
                    <a:lnTo>
                      <a:pt x="2406" y="1643"/>
                    </a:lnTo>
                    <a:lnTo>
                      <a:pt x="2408" y="1656"/>
                    </a:lnTo>
                    <a:lnTo>
                      <a:pt x="2409" y="1668"/>
                    </a:lnTo>
                    <a:lnTo>
                      <a:pt x="2411" y="1680"/>
                    </a:lnTo>
                    <a:lnTo>
                      <a:pt x="2412" y="1692"/>
                    </a:lnTo>
                    <a:lnTo>
                      <a:pt x="2413" y="1704"/>
                    </a:lnTo>
                    <a:lnTo>
                      <a:pt x="2415" y="1716"/>
                    </a:lnTo>
                    <a:lnTo>
                      <a:pt x="2416" y="1728"/>
                    </a:lnTo>
                    <a:lnTo>
                      <a:pt x="2418" y="1739"/>
                    </a:lnTo>
                    <a:lnTo>
                      <a:pt x="2419" y="1750"/>
                    </a:lnTo>
                    <a:lnTo>
                      <a:pt x="2421" y="1762"/>
                    </a:lnTo>
                    <a:lnTo>
                      <a:pt x="2423" y="1773"/>
                    </a:lnTo>
                    <a:lnTo>
                      <a:pt x="2424" y="1784"/>
                    </a:lnTo>
                    <a:lnTo>
                      <a:pt x="2425" y="1794"/>
                    </a:lnTo>
                    <a:lnTo>
                      <a:pt x="2427" y="1805"/>
                    </a:lnTo>
                    <a:lnTo>
                      <a:pt x="2428" y="1816"/>
                    </a:lnTo>
                    <a:lnTo>
                      <a:pt x="2430" y="1826"/>
                    </a:lnTo>
                    <a:lnTo>
                      <a:pt x="2431" y="1836"/>
                    </a:lnTo>
                    <a:lnTo>
                      <a:pt x="2433" y="1846"/>
                    </a:lnTo>
                    <a:lnTo>
                      <a:pt x="2434" y="1856"/>
                    </a:lnTo>
                    <a:lnTo>
                      <a:pt x="2436" y="1866"/>
                    </a:lnTo>
                    <a:lnTo>
                      <a:pt x="2437" y="1875"/>
                    </a:lnTo>
                    <a:lnTo>
                      <a:pt x="2439" y="1885"/>
                    </a:lnTo>
                    <a:lnTo>
                      <a:pt x="2440" y="1894"/>
                    </a:lnTo>
                    <a:lnTo>
                      <a:pt x="2442" y="1903"/>
                    </a:lnTo>
                    <a:lnTo>
                      <a:pt x="2443" y="1912"/>
                    </a:lnTo>
                    <a:lnTo>
                      <a:pt x="2445" y="1920"/>
                    </a:lnTo>
                    <a:lnTo>
                      <a:pt x="2446" y="1929"/>
                    </a:lnTo>
                    <a:lnTo>
                      <a:pt x="2448" y="1937"/>
                    </a:lnTo>
                    <a:lnTo>
                      <a:pt x="2449" y="1945"/>
                    </a:lnTo>
                    <a:lnTo>
                      <a:pt x="2451" y="1954"/>
                    </a:lnTo>
                    <a:lnTo>
                      <a:pt x="2452" y="1961"/>
                    </a:lnTo>
                    <a:lnTo>
                      <a:pt x="2454" y="1969"/>
                    </a:lnTo>
                    <a:lnTo>
                      <a:pt x="2455" y="1977"/>
                    </a:lnTo>
                    <a:lnTo>
                      <a:pt x="2456" y="1984"/>
                    </a:lnTo>
                    <a:lnTo>
                      <a:pt x="2458" y="1991"/>
                    </a:lnTo>
                    <a:lnTo>
                      <a:pt x="2460" y="1998"/>
                    </a:lnTo>
                    <a:lnTo>
                      <a:pt x="2461" y="2004"/>
                    </a:lnTo>
                    <a:lnTo>
                      <a:pt x="2463" y="2011"/>
                    </a:lnTo>
                    <a:lnTo>
                      <a:pt x="2464" y="2017"/>
                    </a:lnTo>
                    <a:lnTo>
                      <a:pt x="2465" y="2023"/>
                    </a:lnTo>
                    <a:lnTo>
                      <a:pt x="2467" y="2029"/>
                    </a:lnTo>
                    <a:lnTo>
                      <a:pt x="2468" y="2035"/>
                    </a:lnTo>
                    <a:lnTo>
                      <a:pt x="2470" y="2040"/>
                    </a:lnTo>
                    <a:lnTo>
                      <a:pt x="2471" y="2046"/>
                    </a:lnTo>
                    <a:lnTo>
                      <a:pt x="2473" y="2051"/>
                    </a:lnTo>
                    <a:lnTo>
                      <a:pt x="2475" y="2056"/>
                    </a:lnTo>
                    <a:lnTo>
                      <a:pt x="2476" y="2061"/>
                    </a:lnTo>
                    <a:lnTo>
                      <a:pt x="2477" y="2065"/>
                    </a:lnTo>
                    <a:lnTo>
                      <a:pt x="2479" y="2069"/>
                    </a:lnTo>
                    <a:lnTo>
                      <a:pt x="2480" y="2073"/>
                    </a:lnTo>
                    <a:lnTo>
                      <a:pt x="2482" y="2077"/>
                    </a:lnTo>
                    <a:lnTo>
                      <a:pt x="2483" y="2081"/>
                    </a:lnTo>
                    <a:lnTo>
                      <a:pt x="2485" y="2085"/>
                    </a:lnTo>
                    <a:lnTo>
                      <a:pt x="2486" y="2088"/>
                    </a:lnTo>
                    <a:lnTo>
                      <a:pt x="2488" y="2091"/>
                    </a:lnTo>
                    <a:lnTo>
                      <a:pt x="2489" y="2094"/>
                    </a:lnTo>
                    <a:lnTo>
                      <a:pt x="2491" y="2097"/>
                    </a:lnTo>
                    <a:lnTo>
                      <a:pt x="2492" y="2099"/>
                    </a:lnTo>
                    <a:lnTo>
                      <a:pt x="2494" y="2101"/>
                    </a:lnTo>
                    <a:lnTo>
                      <a:pt x="2495" y="2103"/>
                    </a:lnTo>
                    <a:lnTo>
                      <a:pt x="2497" y="2105"/>
                    </a:lnTo>
                    <a:lnTo>
                      <a:pt x="2498" y="2107"/>
                    </a:lnTo>
                    <a:lnTo>
                      <a:pt x="2500" y="2108"/>
                    </a:lnTo>
                    <a:lnTo>
                      <a:pt x="2501" y="2109"/>
                    </a:lnTo>
                    <a:lnTo>
                      <a:pt x="2503" y="2110"/>
                    </a:lnTo>
                    <a:lnTo>
                      <a:pt x="2504" y="2111"/>
                    </a:lnTo>
                    <a:lnTo>
                      <a:pt x="2506" y="2111"/>
                    </a:lnTo>
                    <a:lnTo>
                      <a:pt x="2507" y="2112"/>
                    </a:lnTo>
                  </a:path>
                </a:pathLst>
              </a:custGeom>
              <a:noFill/>
              <a:ln w="19050" cap="flat">
                <a:solidFill>
                  <a:schemeClr val="tx1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71" name="Rectangle 570"/>
              <p:cNvSpPr/>
              <p:nvPr/>
            </p:nvSpPr>
            <p:spPr bwMode="auto">
              <a:xfrm>
                <a:off x="4055964" y="2959876"/>
                <a:ext cx="792089" cy="227897"/>
              </a:xfrm>
              <a:prstGeom prst="rect">
                <a:avLst/>
              </a:prstGeom>
              <a:ln w="9525"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cxnSp>
            <p:nvCxnSpPr>
              <p:cNvPr id="572" name="Straight Connector 571"/>
              <p:cNvCxnSpPr/>
              <p:nvPr/>
            </p:nvCxnSpPr>
            <p:spPr bwMode="auto">
              <a:xfrm>
                <a:off x="3839144" y="3614563"/>
                <a:ext cx="1224136" cy="0"/>
              </a:xfrm>
              <a:prstGeom prst="line">
                <a:avLst/>
              </a:prstGeom>
              <a:solidFill>
                <a:srgbClr val="00B8FF"/>
              </a:solidFill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573" name="Straight Connector 572"/>
              <p:cNvCxnSpPr/>
              <p:nvPr/>
            </p:nvCxnSpPr>
            <p:spPr bwMode="auto">
              <a:xfrm>
                <a:off x="4055964" y="2293798"/>
                <a:ext cx="0" cy="1316712"/>
              </a:xfrm>
              <a:prstGeom prst="line">
                <a:avLst/>
              </a:prstGeom>
              <a:solidFill>
                <a:srgbClr val="00B8FF"/>
              </a:solidFill>
              <a:ln w="3175" cap="flat" cmpd="sng" algn="ctr">
                <a:solidFill>
                  <a:schemeClr val="tx1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574" name="Straight Connector 573"/>
              <p:cNvCxnSpPr/>
              <p:nvPr/>
            </p:nvCxnSpPr>
            <p:spPr bwMode="auto">
              <a:xfrm>
                <a:off x="4848053" y="2293798"/>
                <a:ext cx="0" cy="1316712"/>
              </a:xfrm>
              <a:prstGeom prst="line">
                <a:avLst/>
              </a:prstGeom>
              <a:solidFill>
                <a:srgbClr val="00B8FF"/>
              </a:solidFill>
              <a:ln w="3175" cap="flat" cmpd="sng" algn="ctr">
                <a:solidFill>
                  <a:schemeClr val="tx1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575" name="Straight Connector 574"/>
              <p:cNvCxnSpPr/>
              <p:nvPr/>
            </p:nvCxnSpPr>
            <p:spPr bwMode="auto">
              <a:xfrm>
                <a:off x="3830416" y="3185476"/>
                <a:ext cx="1224136" cy="0"/>
              </a:xfrm>
              <a:prstGeom prst="line">
                <a:avLst/>
              </a:prstGeom>
              <a:solidFill>
                <a:srgbClr val="00B8FF"/>
              </a:solidFill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576" name="Rectangle 575"/>
              <p:cNvSpPr/>
              <p:nvPr/>
            </p:nvSpPr>
            <p:spPr bwMode="auto">
              <a:xfrm>
                <a:off x="4055963" y="2457995"/>
                <a:ext cx="792089" cy="227897"/>
              </a:xfrm>
              <a:prstGeom prst="rect">
                <a:avLst/>
              </a:prstGeom>
              <a:ln w="9525"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cxnSp>
            <p:nvCxnSpPr>
              <p:cNvPr id="577" name="Straight Connector 576"/>
              <p:cNvCxnSpPr/>
              <p:nvPr/>
            </p:nvCxnSpPr>
            <p:spPr bwMode="auto">
              <a:xfrm>
                <a:off x="3830415" y="2683595"/>
                <a:ext cx="1224136" cy="0"/>
              </a:xfrm>
              <a:prstGeom prst="line">
                <a:avLst/>
              </a:prstGeom>
              <a:solidFill>
                <a:srgbClr val="00B8FF"/>
              </a:solidFill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578" name="Right Brace 577"/>
              <p:cNvSpPr/>
              <p:nvPr/>
            </p:nvSpPr>
            <p:spPr bwMode="auto">
              <a:xfrm rot="5400000">
                <a:off x="4775633" y="2709284"/>
                <a:ext cx="72008" cy="72830"/>
              </a:xfrm>
              <a:prstGeom prst="rightBrac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579" name="Right Brace 578"/>
              <p:cNvSpPr/>
              <p:nvPr/>
            </p:nvSpPr>
            <p:spPr bwMode="auto">
              <a:xfrm rot="5400000">
                <a:off x="4055967" y="2697641"/>
                <a:ext cx="72008" cy="72830"/>
              </a:xfrm>
              <a:prstGeom prst="rightBrac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580" name="Freeform 579"/>
              <p:cNvSpPr/>
              <p:nvPr/>
            </p:nvSpPr>
            <p:spPr bwMode="auto">
              <a:xfrm>
                <a:off x="4096132" y="2777989"/>
                <a:ext cx="795337" cy="159544"/>
              </a:xfrm>
              <a:custGeom>
                <a:avLst/>
                <a:gdLst>
                  <a:gd name="connsiteX0" fmla="*/ 0 w 795337"/>
                  <a:gd name="connsiteY0" fmla="*/ 0 h 159544"/>
                  <a:gd name="connsiteX1" fmla="*/ 473868 w 795337"/>
                  <a:gd name="connsiteY1" fmla="*/ 50007 h 159544"/>
                  <a:gd name="connsiteX2" fmla="*/ 716756 w 795337"/>
                  <a:gd name="connsiteY2" fmla="*/ 78582 h 159544"/>
                  <a:gd name="connsiteX3" fmla="*/ 795337 w 795337"/>
                  <a:gd name="connsiteY3" fmla="*/ 159544 h 15954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95337" h="159544">
                    <a:moveTo>
                      <a:pt x="0" y="0"/>
                    </a:moveTo>
                    <a:lnTo>
                      <a:pt x="473868" y="50007"/>
                    </a:lnTo>
                    <a:cubicBezTo>
                      <a:pt x="593327" y="63104"/>
                      <a:pt x="663178" y="60326"/>
                      <a:pt x="716756" y="78582"/>
                    </a:cubicBezTo>
                    <a:cubicBezTo>
                      <a:pt x="770334" y="96838"/>
                      <a:pt x="782835" y="128191"/>
                      <a:pt x="795337" y="159544"/>
                    </a:cubicBezTo>
                  </a:path>
                </a:pathLst>
              </a:cu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581" name="Freeform 580"/>
              <p:cNvSpPr/>
              <p:nvPr/>
            </p:nvSpPr>
            <p:spPr bwMode="auto">
              <a:xfrm flipH="1">
                <a:off x="4011598" y="2790530"/>
                <a:ext cx="795337" cy="159544"/>
              </a:xfrm>
              <a:custGeom>
                <a:avLst/>
                <a:gdLst>
                  <a:gd name="connsiteX0" fmla="*/ 0 w 795337"/>
                  <a:gd name="connsiteY0" fmla="*/ 0 h 159544"/>
                  <a:gd name="connsiteX1" fmla="*/ 473868 w 795337"/>
                  <a:gd name="connsiteY1" fmla="*/ 50007 h 159544"/>
                  <a:gd name="connsiteX2" fmla="*/ 716756 w 795337"/>
                  <a:gd name="connsiteY2" fmla="*/ 78582 h 159544"/>
                  <a:gd name="connsiteX3" fmla="*/ 795337 w 795337"/>
                  <a:gd name="connsiteY3" fmla="*/ 159544 h 15954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95337" h="159544">
                    <a:moveTo>
                      <a:pt x="0" y="0"/>
                    </a:moveTo>
                    <a:lnTo>
                      <a:pt x="473868" y="50007"/>
                    </a:lnTo>
                    <a:cubicBezTo>
                      <a:pt x="593327" y="63104"/>
                      <a:pt x="663178" y="60326"/>
                      <a:pt x="716756" y="78582"/>
                    </a:cubicBezTo>
                    <a:cubicBezTo>
                      <a:pt x="770334" y="96838"/>
                      <a:pt x="782835" y="128191"/>
                      <a:pt x="795337" y="159544"/>
                    </a:cubicBezTo>
                  </a:path>
                </a:pathLst>
              </a:cu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65" name="TextBox 564"/>
                <p:cNvSpPr txBox="1"/>
                <p:nvPr/>
              </p:nvSpPr>
              <p:spPr>
                <a:xfrm>
                  <a:off x="7917942" y="2696381"/>
                  <a:ext cx="300980" cy="2616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1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𝑓</m:t>
                        </m:r>
                      </m:oMath>
                    </m:oMathPara>
                  </a14:m>
                  <a:endParaRPr lang="en-US" sz="1100" dirty="0"/>
                </a:p>
              </p:txBody>
            </p:sp>
          </mc:Choice>
          <mc:Fallback xmlns="">
            <p:sp>
              <p:nvSpPr>
                <p:cNvPr id="264" name="TextBox 26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917942" y="2696381"/>
                  <a:ext cx="300980" cy="261610"/>
                </a:xfrm>
                <a:prstGeom prst="rect">
                  <a:avLst/>
                </a:prstGeom>
                <a:blipFill>
                  <a:blip r:embed="rId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66" name="TextBox 565"/>
                <p:cNvSpPr txBox="1"/>
                <p:nvPr/>
              </p:nvSpPr>
              <p:spPr>
                <a:xfrm>
                  <a:off x="7913951" y="3287244"/>
                  <a:ext cx="300980" cy="2616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1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𝑓</m:t>
                        </m:r>
                      </m:oMath>
                    </m:oMathPara>
                  </a14:m>
                  <a:endParaRPr lang="en-US" sz="1100" dirty="0"/>
                </a:p>
              </p:txBody>
            </p:sp>
          </mc:Choice>
          <mc:Fallback xmlns="">
            <p:sp>
              <p:nvSpPr>
                <p:cNvPr id="265" name="TextBox 26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913951" y="3287244"/>
                  <a:ext cx="300980" cy="261610"/>
                </a:xfrm>
                <a:prstGeom prst="rect">
                  <a:avLst/>
                </a:prstGeom>
                <a:blipFill>
                  <a:blip r:embed="rId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67" name="TextBox 566"/>
                <p:cNvSpPr txBox="1"/>
                <p:nvPr/>
              </p:nvSpPr>
              <p:spPr>
                <a:xfrm>
                  <a:off x="7931432" y="3838341"/>
                  <a:ext cx="300980" cy="2616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1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𝑓</m:t>
                        </m:r>
                      </m:oMath>
                    </m:oMathPara>
                  </a14:m>
                  <a:endParaRPr lang="en-US" sz="1100" dirty="0"/>
                </a:p>
              </p:txBody>
            </p:sp>
          </mc:Choice>
          <mc:Fallback xmlns="">
            <p:sp>
              <p:nvSpPr>
                <p:cNvPr id="266" name="TextBox 26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931432" y="3838341"/>
                  <a:ext cx="300980" cy="261610"/>
                </a:xfrm>
                <a:prstGeom prst="rect">
                  <a:avLst/>
                </a:prstGeom>
                <a:blipFill>
                  <a:blip r:embed="rId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582" name="Rectangle 581"/>
          <p:cNvSpPr/>
          <p:nvPr/>
        </p:nvSpPr>
        <p:spPr>
          <a:xfrm>
            <a:off x="2478260" y="5022097"/>
            <a:ext cx="1364476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Output of DFT (64)</a:t>
            </a:r>
          </a:p>
        </p:txBody>
      </p:sp>
      <p:sp>
        <p:nvSpPr>
          <p:cNvPr id="583" name="TextBox 582"/>
          <p:cNvSpPr txBox="1"/>
          <p:nvPr/>
        </p:nvSpPr>
        <p:spPr>
          <a:xfrm>
            <a:off x="1923081" y="5284484"/>
            <a:ext cx="48985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solidFill>
                  <a:schemeClr val="accent2">
                    <a:lumMod val="75000"/>
                  </a:schemeClr>
                </a:solidFill>
              </a:rPr>
              <a:t>(a)</a:t>
            </a:r>
            <a:r>
              <a:rPr lang="en-US" sz="1100" dirty="0">
                <a:solidFill>
                  <a:schemeClr val="accent2">
                    <a:lumMod val="75000"/>
                  </a:schemeClr>
                </a:solidFill>
                <a:sym typeface="Wingdings" panose="05000000000000000000" pitchFamily="2" charset="2"/>
              </a:rPr>
              <a:t></a:t>
            </a:r>
            <a:endParaRPr lang="en-US" sz="20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584" name="TextBox 583"/>
          <p:cNvSpPr txBox="1"/>
          <p:nvPr/>
        </p:nvSpPr>
        <p:spPr>
          <a:xfrm>
            <a:off x="1912780" y="5723239"/>
            <a:ext cx="70740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solidFill>
                  <a:schemeClr val="accent2">
                    <a:lumMod val="75000"/>
                  </a:schemeClr>
                </a:solidFill>
              </a:rPr>
              <a:t>(b)</a:t>
            </a:r>
            <a:r>
              <a:rPr lang="en-US" sz="1100" dirty="0">
                <a:solidFill>
                  <a:schemeClr val="accent2">
                    <a:lumMod val="75000"/>
                  </a:schemeClr>
                </a:solidFill>
                <a:sym typeface="Wingdings" panose="05000000000000000000" pitchFamily="2" charset="2"/>
              </a:rPr>
              <a:t></a:t>
            </a:r>
            <a:endParaRPr lang="en-US" sz="20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585" name="TextBox 584"/>
          <p:cNvSpPr txBox="1"/>
          <p:nvPr/>
        </p:nvSpPr>
        <p:spPr>
          <a:xfrm>
            <a:off x="1935033" y="6107045"/>
            <a:ext cx="48985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solidFill>
                  <a:schemeClr val="accent2">
                    <a:lumMod val="75000"/>
                  </a:schemeClr>
                </a:solidFill>
              </a:rPr>
              <a:t>(c)</a:t>
            </a:r>
            <a:r>
              <a:rPr lang="en-US" sz="1100" dirty="0">
                <a:solidFill>
                  <a:schemeClr val="accent2">
                    <a:lumMod val="75000"/>
                  </a:schemeClr>
                </a:solidFill>
                <a:sym typeface="Wingdings" panose="05000000000000000000" pitchFamily="2" charset="2"/>
              </a:rPr>
              <a:t></a:t>
            </a:r>
            <a:endParaRPr lang="en-US" sz="20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592" name="Rectangle 591"/>
          <p:cNvSpPr/>
          <p:nvPr/>
        </p:nvSpPr>
        <p:spPr bwMode="auto">
          <a:xfrm>
            <a:off x="1795732" y="3696746"/>
            <a:ext cx="1596409" cy="93128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93" name="Rectangle 592"/>
          <p:cNvSpPr/>
          <p:nvPr/>
        </p:nvSpPr>
        <p:spPr>
          <a:xfrm>
            <a:off x="2555849" y="4730690"/>
            <a:ext cx="340158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100" dirty="0">
                <a:solidFill>
                  <a:schemeClr val="tx1"/>
                </a:solidFill>
              </a:rPr>
              <a:t>(a)</a:t>
            </a:r>
            <a:endParaRPr lang="en-US" sz="1100" dirty="0"/>
          </a:p>
        </p:txBody>
      </p:sp>
      <p:sp>
        <p:nvSpPr>
          <p:cNvPr id="594" name="Rectangle 593"/>
          <p:cNvSpPr/>
          <p:nvPr/>
        </p:nvSpPr>
        <p:spPr>
          <a:xfrm>
            <a:off x="2909906" y="4736894"/>
            <a:ext cx="348172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100" dirty="0">
                <a:solidFill>
                  <a:schemeClr val="tx1"/>
                </a:solidFill>
              </a:rPr>
              <a:t>(b)</a:t>
            </a:r>
            <a:endParaRPr lang="en-US" sz="1100" dirty="0"/>
          </a:p>
        </p:txBody>
      </p:sp>
      <p:sp>
        <p:nvSpPr>
          <p:cNvPr id="595" name="Rectangle 594"/>
          <p:cNvSpPr/>
          <p:nvPr/>
        </p:nvSpPr>
        <p:spPr>
          <a:xfrm>
            <a:off x="3346955" y="4743341"/>
            <a:ext cx="348172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100" dirty="0">
                <a:solidFill>
                  <a:schemeClr val="tx1"/>
                </a:solidFill>
              </a:rPr>
              <a:t>(c)</a:t>
            </a:r>
            <a:endParaRPr lang="en-US" sz="1100" dirty="0"/>
          </a:p>
        </p:txBody>
      </p:sp>
      <p:cxnSp>
        <p:nvCxnSpPr>
          <p:cNvPr id="597" name="Straight Arrow Connector 596"/>
          <p:cNvCxnSpPr/>
          <p:nvPr/>
        </p:nvCxnSpPr>
        <p:spPr bwMode="auto">
          <a:xfrm>
            <a:off x="2747967" y="4163729"/>
            <a:ext cx="0" cy="629229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98" name="Straight Arrow Connector 597"/>
          <p:cNvCxnSpPr/>
          <p:nvPr/>
        </p:nvCxnSpPr>
        <p:spPr bwMode="auto">
          <a:xfrm>
            <a:off x="3077900" y="4171214"/>
            <a:ext cx="0" cy="629229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99" name="Straight Arrow Connector 598"/>
          <p:cNvCxnSpPr/>
          <p:nvPr/>
        </p:nvCxnSpPr>
        <p:spPr bwMode="auto">
          <a:xfrm>
            <a:off x="3512875" y="4163728"/>
            <a:ext cx="0" cy="629229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601" name="Freeform 153"/>
          <p:cNvSpPr>
            <a:spLocks/>
          </p:cNvSpPr>
          <p:nvPr/>
        </p:nvSpPr>
        <p:spPr bwMode="auto">
          <a:xfrm>
            <a:off x="6080631" y="4130958"/>
            <a:ext cx="1178374" cy="505015"/>
          </a:xfrm>
          <a:custGeom>
            <a:avLst/>
            <a:gdLst>
              <a:gd name="T0" fmla="*/ 30 w 2215"/>
              <a:gd name="T1" fmla="*/ 1654 h 1743"/>
              <a:gd name="T2" fmla="*/ 94 w 2215"/>
              <a:gd name="T3" fmla="*/ 1534 h 1743"/>
              <a:gd name="T4" fmla="*/ 154 w 2215"/>
              <a:gd name="T5" fmla="*/ 1539 h 1743"/>
              <a:gd name="T6" fmla="*/ 218 w 2215"/>
              <a:gd name="T7" fmla="*/ 1658 h 1743"/>
              <a:gd name="T8" fmla="*/ 278 w 2215"/>
              <a:gd name="T9" fmla="*/ 1658 h 1743"/>
              <a:gd name="T10" fmla="*/ 343 w 2215"/>
              <a:gd name="T11" fmla="*/ 1539 h 1743"/>
              <a:gd name="T12" fmla="*/ 407 w 2215"/>
              <a:gd name="T13" fmla="*/ 1534 h 1743"/>
              <a:gd name="T14" fmla="*/ 467 w 2215"/>
              <a:gd name="T15" fmla="*/ 1654 h 1743"/>
              <a:gd name="T16" fmla="*/ 531 w 2215"/>
              <a:gd name="T17" fmla="*/ 1649 h 1743"/>
              <a:gd name="T18" fmla="*/ 591 w 2215"/>
              <a:gd name="T19" fmla="*/ 1505 h 1743"/>
              <a:gd name="T20" fmla="*/ 655 w 2215"/>
              <a:gd name="T21" fmla="*/ 1490 h 1743"/>
              <a:gd name="T22" fmla="*/ 715 w 2215"/>
              <a:gd name="T23" fmla="*/ 1629 h 1743"/>
              <a:gd name="T24" fmla="*/ 780 w 2215"/>
              <a:gd name="T25" fmla="*/ 1619 h 1743"/>
              <a:gd name="T26" fmla="*/ 844 w 2215"/>
              <a:gd name="T27" fmla="*/ 1405 h 1743"/>
              <a:gd name="T28" fmla="*/ 904 w 2215"/>
              <a:gd name="T29" fmla="*/ 1351 h 1743"/>
              <a:gd name="T30" fmla="*/ 968 w 2215"/>
              <a:gd name="T31" fmla="*/ 1544 h 1743"/>
              <a:gd name="T32" fmla="*/ 1028 w 2215"/>
              <a:gd name="T33" fmla="*/ 1495 h 1743"/>
              <a:gd name="T34" fmla="*/ 1093 w 2215"/>
              <a:gd name="T35" fmla="*/ 914 h 1743"/>
              <a:gd name="T36" fmla="*/ 1152 w 2215"/>
              <a:gd name="T37" fmla="*/ 373 h 1743"/>
              <a:gd name="T38" fmla="*/ 1217 w 2215"/>
              <a:gd name="T39" fmla="*/ 45 h 1743"/>
              <a:gd name="T40" fmla="*/ 1281 w 2215"/>
              <a:gd name="T41" fmla="*/ 45 h 1743"/>
              <a:gd name="T42" fmla="*/ 1341 w 2215"/>
              <a:gd name="T43" fmla="*/ 373 h 1743"/>
              <a:gd name="T44" fmla="*/ 1405 w 2215"/>
              <a:gd name="T45" fmla="*/ 914 h 1743"/>
              <a:gd name="T46" fmla="*/ 1465 w 2215"/>
              <a:gd name="T47" fmla="*/ 1495 h 1743"/>
              <a:gd name="T48" fmla="*/ 1530 w 2215"/>
              <a:gd name="T49" fmla="*/ 1544 h 1743"/>
              <a:gd name="T50" fmla="*/ 1589 w 2215"/>
              <a:gd name="T51" fmla="*/ 1351 h 1743"/>
              <a:gd name="T52" fmla="*/ 1654 w 2215"/>
              <a:gd name="T53" fmla="*/ 1405 h 1743"/>
              <a:gd name="T54" fmla="*/ 1718 w 2215"/>
              <a:gd name="T55" fmla="*/ 1619 h 1743"/>
              <a:gd name="T56" fmla="*/ 1778 w 2215"/>
              <a:gd name="T57" fmla="*/ 1629 h 1743"/>
              <a:gd name="T58" fmla="*/ 1842 w 2215"/>
              <a:gd name="T59" fmla="*/ 1490 h 1743"/>
              <a:gd name="T60" fmla="*/ 1902 w 2215"/>
              <a:gd name="T61" fmla="*/ 1505 h 1743"/>
              <a:gd name="T62" fmla="*/ 1967 w 2215"/>
              <a:gd name="T63" fmla="*/ 1649 h 1743"/>
              <a:gd name="T64" fmla="*/ 2026 w 2215"/>
              <a:gd name="T65" fmla="*/ 1654 h 1743"/>
              <a:gd name="T66" fmla="*/ 2091 w 2215"/>
              <a:gd name="T67" fmla="*/ 1534 h 1743"/>
              <a:gd name="T68" fmla="*/ 2155 w 2215"/>
              <a:gd name="T69" fmla="*/ 1539 h 1743"/>
              <a:gd name="T70" fmla="*/ 2215 w 2215"/>
              <a:gd name="T71" fmla="*/ 1658 h 1743"/>
              <a:gd name="connsiteX0" fmla="*/ 0 w 9865"/>
              <a:gd name="connsiteY0" fmla="*/ 9489 h 10000"/>
              <a:gd name="connsiteX1" fmla="*/ 136 w 9865"/>
              <a:gd name="connsiteY1" fmla="*/ 9059 h 10000"/>
              <a:gd name="connsiteX2" fmla="*/ 289 w 9865"/>
              <a:gd name="connsiteY2" fmla="*/ 8801 h 10000"/>
              <a:gd name="connsiteX3" fmla="*/ 425 w 9865"/>
              <a:gd name="connsiteY3" fmla="*/ 8715 h 10000"/>
              <a:gd name="connsiteX4" fmla="*/ 560 w 9865"/>
              <a:gd name="connsiteY4" fmla="*/ 8830 h 10000"/>
              <a:gd name="connsiteX5" fmla="*/ 718 w 9865"/>
              <a:gd name="connsiteY5" fmla="*/ 9088 h 10000"/>
              <a:gd name="connsiteX6" fmla="*/ 849 w 9865"/>
              <a:gd name="connsiteY6" fmla="*/ 9512 h 10000"/>
              <a:gd name="connsiteX7" fmla="*/ 985 w 9865"/>
              <a:gd name="connsiteY7" fmla="*/ 10000 h 10000"/>
              <a:gd name="connsiteX8" fmla="*/ 1120 w 9865"/>
              <a:gd name="connsiteY8" fmla="*/ 9512 h 10000"/>
              <a:gd name="connsiteX9" fmla="*/ 1278 w 9865"/>
              <a:gd name="connsiteY9" fmla="*/ 9088 h 10000"/>
              <a:gd name="connsiteX10" fmla="*/ 1414 w 9865"/>
              <a:gd name="connsiteY10" fmla="*/ 8830 h 10000"/>
              <a:gd name="connsiteX11" fmla="*/ 1544 w 9865"/>
              <a:gd name="connsiteY11" fmla="*/ 8715 h 10000"/>
              <a:gd name="connsiteX12" fmla="*/ 1702 w 9865"/>
              <a:gd name="connsiteY12" fmla="*/ 8801 h 10000"/>
              <a:gd name="connsiteX13" fmla="*/ 1838 w 9865"/>
              <a:gd name="connsiteY13" fmla="*/ 9059 h 10000"/>
              <a:gd name="connsiteX14" fmla="*/ 1973 w 9865"/>
              <a:gd name="connsiteY14" fmla="*/ 9489 h 10000"/>
              <a:gd name="connsiteX15" fmla="*/ 2109 w 9865"/>
              <a:gd name="connsiteY15" fmla="*/ 10000 h 10000"/>
              <a:gd name="connsiteX16" fmla="*/ 2262 w 9865"/>
              <a:gd name="connsiteY16" fmla="*/ 9461 h 10000"/>
              <a:gd name="connsiteX17" fmla="*/ 2398 w 9865"/>
              <a:gd name="connsiteY17" fmla="*/ 8973 h 10000"/>
              <a:gd name="connsiteX18" fmla="*/ 2533 w 9865"/>
              <a:gd name="connsiteY18" fmla="*/ 8635 h 10000"/>
              <a:gd name="connsiteX19" fmla="*/ 2691 w 9865"/>
              <a:gd name="connsiteY19" fmla="*/ 8491 h 10000"/>
              <a:gd name="connsiteX20" fmla="*/ 2822 w 9865"/>
              <a:gd name="connsiteY20" fmla="*/ 8548 h 10000"/>
              <a:gd name="connsiteX21" fmla="*/ 2958 w 9865"/>
              <a:gd name="connsiteY21" fmla="*/ 8830 h 10000"/>
              <a:gd name="connsiteX22" fmla="*/ 3093 w 9865"/>
              <a:gd name="connsiteY22" fmla="*/ 9346 h 10000"/>
              <a:gd name="connsiteX23" fmla="*/ 3251 w 9865"/>
              <a:gd name="connsiteY23" fmla="*/ 10000 h 10000"/>
              <a:gd name="connsiteX24" fmla="*/ 3386 w 9865"/>
              <a:gd name="connsiteY24" fmla="*/ 9289 h 10000"/>
              <a:gd name="connsiteX25" fmla="*/ 3517 w 9865"/>
              <a:gd name="connsiteY25" fmla="*/ 8606 h 10000"/>
              <a:gd name="connsiteX26" fmla="*/ 3675 w 9865"/>
              <a:gd name="connsiteY26" fmla="*/ 8061 h 10000"/>
              <a:gd name="connsiteX27" fmla="*/ 3811 w 9865"/>
              <a:gd name="connsiteY27" fmla="*/ 7751 h 10000"/>
              <a:gd name="connsiteX28" fmla="*/ 3946 w 9865"/>
              <a:gd name="connsiteY28" fmla="*/ 7751 h 10000"/>
              <a:gd name="connsiteX29" fmla="*/ 4082 w 9865"/>
              <a:gd name="connsiteY29" fmla="*/ 8118 h 10000"/>
              <a:gd name="connsiteX30" fmla="*/ 4235 w 9865"/>
              <a:gd name="connsiteY30" fmla="*/ 8858 h 10000"/>
              <a:gd name="connsiteX31" fmla="*/ 4371 w 9865"/>
              <a:gd name="connsiteY31" fmla="*/ 10000 h 10000"/>
              <a:gd name="connsiteX32" fmla="*/ 4506 w 9865"/>
              <a:gd name="connsiteY32" fmla="*/ 8577 h 10000"/>
              <a:gd name="connsiteX33" fmla="*/ 4664 w 9865"/>
              <a:gd name="connsiteY33" fmla="*/ 6954 h 10000"/>
              <a:gd name="connsiteX34" fmla="*/ 4800 w 9865"/>
              <a:gd name="connsiteY34" fmla="*/ 5244 h 10000"/>
              <a:gd name="connsiteX35" fmla="*/ 4930 w 9865"/>
              <a:gd name="connsiteY35" fmla="*/ 3592 h 10000"/>
              <a:gd name="connsiteX36" fmla="*/ 5066 w 9865"/>
              <a:gd name="connsiteY36" fmla="*/ 2140 h 10000"/>
              <a:gd name="connsiteX37" fmla="*/ 5224 w 9865"/>
              <a:gd name="connsiteY37" fmla="*/ 998 h 10000"/>
              <a:gd name="connsiteX38" fmla="*/ 5359 w 9865"/>
              <a:gd name="connsiteY38" fmla="*/ 258 h 10000"/>
              <a:gd name="connsiteX39" fmla="*/ 5490 w 9865"/>
              <a:gd name="connsiteY39" fmla="*/ 0 h 10000"/>
              <a:gd name="connsiteX40" fmla="*/ 5648 w 9865"/>
              <a:gd name="connsiteY40" fmla="*/ 258 h 10000"/>
              <a:gd name="connsiteX41" fmla="*/ 5784 w 9865"/>
              <a:gd name="connsiteY41" fmla="*/ 998 h 10000"/>
              <a:gd name="connsiteX42" fmla="*/ 5919 w 9865"/>
              <a:gd name="connsiteY42" fmla="*/ 2140 h 10000"/>
              <a:gd name="connsiteX43" fmla="*/ 6055 w 9865"/>
              <a:gd name="connsiteY43" fmla="*/ 3592 h 10000"/>
              <a:gd name="connsiteX44" fmla="*/ 6208 w 9865"/>
              <a:gd name="connsiteY44" fmla="*/ 5244 h 10000"/>
              <a:gd name="connsiteX45" fmla="*/ 6344 w 9865"/>
              <a:gd name="connsiteY45" fmla="*/ 6954 h 10000"/>
              <a:gd name="connsiteX46" fmla="*/ 6479 w 9865"/>
              <a:gd name="connsiteY46" fmla="*/ 8577 h 10000"/>
              <a:gd name="connsiteX47" fmla="*/ 6637 w 9865"/>
              <a:gd name="connsiteY47" fmla="*/ 10000 h 10000"/>
              <a:gd name="connsiteX48" fmla="*/ 6772 w 9865"/>
              <a:gd name="connsiteY48" fmla="*/ 8858 h 10000"/>
              <a:gd name="connsiteX49" fmla="*/ 6903 w 9865"/>
              <a:gd name="connsiteY49" fmla="*/ 8118 h 10000"/>
              <a:gd name="connsiteX50" fmla="*/ 7039 w 9865"/>
              <a:gd name="connsiteY50" fmla="*/ 7751 h 10000"/>
              <a:gd name="connsiteX51" fmla="*/ 7197 w 9865"/>
              <a:gd name="connsiteY51" fmla="*/ 7751 h 10000"/>
              <a:gd name="connsiteX52" fmla="*/ 7332 w 9865"/>
              <a:gd name="connsiteY52" fmla="*/ 8061 h 10000"/>
              <a:gd name="connsiteX53" fmla="*/ 7463 w 9865"/>
              <a:gd name="connsiteY53" fmla="*/ 8606 h 10000"/>
              <a:gd name="connsiteX54" fmla="*/ 7621 w 9865"/>
              <a:gd name="connsiteY54" fmla="*/ 9289 h 10000"/>
              <a:gd name="connsiteX55" fmla="*/ 7757 w 9865"/>
              <a:gd name="connsiteY55" fmla="*/ 10000 h 10000"/>
              <a:gd name="connsiteX56" fmla="*/ 7892 w 9865"/>
              <a:gd name="connsiteY56" fmla="*/ 9346 h 10000"/>
              <a:gd name="connsiteX57" fmla="*/ 8028 w 9865"/>
              <a:gd name="connsiteY57" fmla="*/ 8830 h 10000"/>
              <a:gd name="connsiteX58" fmla="*/ 8181 w 9865"/>
              <a:gd name="connsiteY58" fmla="*/ 8548 h 10000"/>
              <a:gd name="connsiteX59" fmla="*/ 8316 w 9865"/>
              <a:gd name="connsiteY59" fmla="*/ 8491 h 10000"/>
              <a:gd name="connsiteX60" fmla="*/ 8452 w 9865"/>
              <a:gd name="connsiteY60" fmla="*/ 8635 h 10000"/>
              <a:gd name="connsiteX61" fmla="*/ 8610 w 9865"/>
              <a:gd name="connsiteY61" fmla="*/ 8973 h 10000"/>
              <a:gd name="connsiteX62" fmla="*/ 8745 w 9865"/>
              <a:gd name="connsiteY62" fmla="*/ 9461 h 10000"/>
              <a:gd name="connsiteX63" fmla="*/ 8876 w 9865"/>
              <a:gd name="connsiteY63" fmla="*/ 10000 h 10000"/>
              <a:gd name="connsiteX64" fmla="*/ 9012 w 9865"/>
              <a:gd name="connsiteY64" fmla="*/ 9489 h 10000"/>
              <a:gd name="connsiteX65" fmla="*/ 9170 w 9865"/>
              <a:gd name="connsiteY65" fmla="*/ 9059 h 10000"/>
              <a:gd name="connsiteX66" fmla="*/ 9305 w 9865"/>
              <a:gd name="connsiteY66" fmla="*/ 8801 h 10000"/>
              <a:gd name="connsiteX67" fmla="*/ 9436 w 9865"/>
              <a:gd name="connsiteY67" fmla="*/ 8715 h 10000"/>
              <a:gd name="connsiteX68" fmla="*/ 9594 w 9865"/>
              <a:gd name="connsiteY68" fmla="*/ 8830 h 10000"/>
              <a:gd name="connsiteX69" fmla="*/ 9730 w 9865"/>
              <a:gd name="connsiteY69" fmla="*/ 9088 h 10000"/>
              <a:gd name="connsiteX70" fmla="*/ 9865 w 9865"/>
              <a:gd name="connsiteY70" fmla="*/ 9512 h 10000"/>
              <a:gd name="connsiteX0" fmla="*/ 0 w 9862"/>
              <a:gd name="connsiteY0" fmla="*/ 9059 h 10000"/>
              <a:gd name="connsiteX1" fmla="*/ 155 w 9862"/>
              <a:gd name="connsiteY1" fmla="*/ 8801 h 10000"/>
              <a:gd name="connsiteX2" fmla="*/ 293 w 9862"/>
              <a:gd name="connsiteY2" fmla="*/ 8715 h 10000"/>
              <a:gd name="connsiteX3" fmla="*/ 430 w 9862"/>
              <a:gd name="connsiteY3" fmla="*/ 8830 h 10000"/>
              <a:gd name="connsiteX4" fmla="*/ 590 w 9862"/>
              <a:gd name="connsiteY4" fmla="*/ 9088 h 10000"/>
              <a:gd name="connsiteX5" fmla="*/ 723 w 9862"/>
              <a:gd name="connsiteY5" fmla="*/ 9512 h 10000"/>
              <a:gd name="connsiteX6" fmla="*/ 860 w 9862"/>
              <a:gd name="connsiteY6" fmla="*/ 10000 h 10000"/>
              <a:gd name="connsiteX7" fmla="*/ 997 w 9862"/>
              <a:gd name="connsiteY7" fmla="*/ 9512 h 10000"/>
              <a:gd name="connsiteX8" fmla="*/ 1157 w 9862"/>
              <a:gd name="connsiteY8" fmla="*/ 9088 h 10000"/>
              <a:gd name="connsiteX9" fmla="*/ 1295 w 9862"/>
              <a:gd name="connsiteY9" fmla="*/ 8830 h 10000"/>
              <a:gd name="connsiteX10" fmla="*/ 1427 w 9862"/>
              <a:gd name="connsiteY10" fmla="*/ 8715 h 10000"/>
              <a:gd name="connsiteX11" fmla="*/ 1587 w 9862"/>
              <a:gd name="connsiteY11" fmla="*/ 8801 h 10000"/>
              <a:gd name="connsiteX12" fmla="*/ 1725 w 9862"/>
              <a:gd name="connsiteY12" fmla="*/ 9059 h 10000"/>
              <a:gd name="connsiteX13" fmla="*/ 1862 w 9862"/>
              <a:gd name="connsiteY13" fmla="*/ 9489 h 10000"/>
              <a:gd name="connsiteX14" fmla="*/ 2000 w 9862"/>
              <a:gd name="connsiteY14" fmla="*/ 10000 h 10000"/>
              <a:gd name="connsiteX15" fmla="*/ 2155 w 9862"/>
              <a:gd name="connsiteY15" fmla="*/ 9461 h 10000"/>
              <a:gd name="connsiteX16" fmla="*/ 2293 w 9862"/>
              <a:gd name="connsiteY16" fmla="*/ 8973 h 10000"/>
              <a:gd name="connsiteX17" fmla="*/ 2430 w 9862"/>
              <a:gd name="connsiteY17" fmla="*/ 8635 h 10000"/>
              <a:gd name="connsiteX18" fmla="*/ 2590 w 9862"/>
              <a:gd name="connsiteY18" fmla="*/ 8491 h 10000"/>
              <a:gd name="connsiteX19" fmla="*/ 2723 w 9862"/>
              <a:gd name="connsiteY19" fmla="*/ 8548 h 10000"/>
              <a:gd name="connsiteX20" fmla="*/ 2860 w 9862"/>
              <a:gd name="connsiteY20" fmla="*/ 8830 h 10000"/>
              <a:gd name="connsiteX21" fmla="*/ 2997 w 9862"/>
              <a:gd name="connsiteY21" fmla="*/ 9346 h 10000"/>
              <a:gd name="connsiteX22" fmla="*/ 3157 w 9862"/>
              <a:gd name="connsiteY22" fmla="*/ 10000 h 10000"/>
              <a:gd name="connsiteX23" fmla="*/ 3294 w 9862"/>
              <a:gd name="connsiteY23" fmla="*/ 9289 h 10000"/>
              <a:gd name="connsiteX24" fmla="*/ 3427 w 9862"/>
              <a:gd name="connsiteY24" fmla="*/ 8606 h 10000"/>
              <a:gd name="connsiteX25" fmla="*/ 3587 w 9862"/>
              <a:gd name="connsiteY25" fmla="*/ 8061 h 10000"/>
              <a:gd name="connsiteX26" fmla="*/ 3725 w 9862"/>
              <a:gd name="connsiteY26" fmla="*/ 7751 h 10000"/>
              <a:gd name="connsiteX27" fmla="*/ 3862 w 9862"/>
              <a:gd name="connsiteY27" fmla="*/ 7751 h 10000"/>
              <a:gd name="connsiteX28" fmla="*/ 4000 w 9862"/>
              <a:gd name="connsiteY28" fmla="*/ 8118 h 10000"/>
              <a:gd name="connsiteX29" fmla="*/ 4155 w 9862"/>
              <a:gd name="connsiteY29" fmla="*/ 8858 h 10000"/>
              <a:gd name="connsiteX30" fmla="*/ 4293 w 9862"/>
              <a:gd name="connsiteY30" fmla="*/ 10000 h 10000"/>
              <a:gd name="connsiteX31" fmla="*/ 4430 w 9862"/>
              <a:gd name="connsiteY31" fmla="*/ 8577 h 10000"/>
              <a:gd name="connsiteX32" fmla="*/ 4590 w 9862"/>
              <a:gd name="connsiteY32" fmla="*/ 6954 h 10000"/>
              <a:gd name="connsiteX33" fmla="*/ 4728 w 9862"/>
              <a:gd name="connsiteY33" fmla="*/ 5244 h 10000"/>
              <a:gd name="connsiteX34" fmla="*/ 4859 w 9862"/>
              <a:gd name="connsiteY34" fmla="*/ 3592 h 10000"/>
              <a:gd name="connsiteX35" fmla="*/ 4997 w 9862"/>
              <a:gd name="connsiteY35" fmla="*/ 2140 h 10000"/>
              <a:gd name="connsiteX36" fmla="*/ 5157 w 9862"/>
              <a:gd name="connsiteY36" fmla="*/ 998 h 10000"/>
              <a:gd name="connsiteX37" fmla="*/ 5294 w 9862"/>
              <a:gd name="connsiteY37" fmla="*/ 258 h 10000"/>
              <a:gd name="connsiteX38" fmla="*/ 5427 w 9862"/>
              <a:gd name="connsiteY38" fmla="*/ 0 h 10000"/>
              <a:gd name="connsiteX39" fmla="*/ 5587 w 9862"/>
              <a:gd name="connsiteY39" fmla="*/ 258 h 10000"/>
              <a:gd name="connsiteX40" fmla="*/ 5725 w 9862"/>
              <a:gd name="connsiteY40" fmla="*/ 998 h 10000"/>
              <a:gd name="connsiteX41" fmla="*/ 5862 w 9862"/>
              <a:gd name="connsiteY41" fmla="*/ 2140 h 10000"/>
              <a:gd name="connsiteX42" fmla="*/ 6000 w 9862"/>
              <a:gd name="connsiteY42" fmla="*/ 3592 h 10000"/>
              <a:gd name="connsiteX43" fmla="*/ 6155 w 9862"/>
              <a:gd name="connsiteY43" fmla="*/ 5244 h 10000"/>
              <a:gd name="connsiteX44" fmla="*/ 6293 w 9862"/>
              <a:gd name="connsiteY44" fmla="*/ 6954 h 10000"/>
              <a:gd name="connsiteX45" fmla="*/ 6430 w 9862"/>
              <a:gd name="connsiteY45" fmla="*/ 8577 h 10000"/>
              <a:gd name="connsiteX46" fmla="*/ 6590 w 9862"/>
              <a:gd name="connsiteY46" fmla="*/ 10000 h 10000"/>
              <a:gd name="connsiteX47" fmla="*/ 6727 w 9862"/>
              <a:gd name="connsiteY47" fmla="*/ 8858 h 10000"/>
              <a:gd name="connsiteX48" fmla="*/ 6859 w 9862"/>
              <a:gd name="connsiteY48" fmla="*/ 8118 h 10000"/>
              <a:gd name="connsiteX49" fmla="*/ 6997 w 9862"/>
              <a:gd name="connsiteY49" fmla="*/ 7751 h 10000"/>
              <a:gd name="connsiteX50" fmla="*/ 7157 w 9862"/>
              <a:gd name="connsiteY50" fmla="*/ 7751 h 10000"/>
              <a:gd name="connsiteX51" fmla="*/ 7294 w 9862"/>
              <a:gd name="connsiteY51" fmla="*/ 8061 h 10000"/>
              <a:gd name="connsiteX52" fmla="*/ 7427 w 9862"/>
              <a:gd name="connsiteY52" fmla="*/ 8606 h 10000"/>
              <a:gd name="connsiteX53" fmla="*/ 7587 w 9862"/>
              <a:gd name="connsiteY53" fmla="*/ 9289 h 10000"/>
              <a:gd name="connsiteX54" fmla="*/ 7725 w 9862"/>
              <a:gd name="connsiteY54" fmla="*/ 10000 h 10000"/>
              <a:gd name="connsiteX55" fmla="*/ 7862 w 9862"/>
              <a:gd name="connsiteY55" fmla="*/ 9346 h 10000"/>
              <a:gd name="connsiteX56" fmla="*/ 8000 w 9862"/>
              <a:gd name="connsiteY56" fmla="*/ 8830 h 10000"/>
              <a:gd name="connsiteX57" fmla="*/ 8155 w 9862"/>
              <a:gd name="connsiteY57" fmla="*/ 8548 h 10000"/>
              <a:gd name="connsiteX58" fmla="*/ 8292 w 9862"/>
              <a:gd name="connsiteY58" fmla="*/ 8491 h 10000"/>
              <a:gd name="connsiteX59" fmla="*/ 8430 w 9862"/>
              <a:gd name="connsiteY59" fmla="*/ 8635 h 10000"/>
              <a:gd name="connsiteX60" fmla="*/ 8590 w 9862"/>
              <a:gd name="connsiteY60" fmla="*/ 8973 h 10000"/>
              <a:gd name="connsiteX61" fmla="*/ 8727 w 9862"/>
              <a:gd name="connsiteY61" fmla="*/ 9461 h 10000"/>
              <a:gd name="connsiteX62" fmla="*/ 8859 w 9862"/>
              <a:gd name="connsiteY62" fmla="*/ 10000 h 10000"/>
              <a:gd name="connsiteX63" fmla="*/ 8997 w 9862"/>
              <a:gd name="connsiteY63" fmla="*/ 9489 h 10000"/>
              <a:gd name="connsiteX64" fmla="*/ 9157 w 9862"/>
              <a:gd name="connsiteY64" fmla="*/ 9059 h 10000"/>
              <a:gd name="connsiteX65" fmla="*/ 9294 w 9862"/>
              <a:gd name="connsiteY65" fmla="*/ 8801 h 10000"/>
              <a:gd name="connsiteX66" fmla="*/ 9427 w 9862"/>
              <a:gd name="connsiteY66" fmla="*/ 8715 h 10000"/>
              <a:gd name="connsiteX67" fmla="*/ 9587 w 9862"/>
              <a:gd name="connsiteY67" fmla="*/ 8830 h 10000"/>
              <a:gd name="connsiteX68" fmla="*/ 9725 w 9862"/>
              <a:gd name="connsiteY68" fmla="*/ 9088 h 10000"/>
              <a:gd name="connsiteX69" fmla="*/ 9862 w 9862"/>
              <a:gd name="connsiteY69" fmla="*/ 9512 h 10000"/>
              <a:gd name="connsiteX0" fmla="*/ 0 w 9843"/>
              <a:gd name="connsiteY0" fmla="*/ 8801 h 10000"/>
              <a:gd name="connsiteX1" fmla="*/ 140 w 9843"/>
              <a:gd name="connsiteY1" fmla="*/ 8715 h 10000"/>
              <a:gd name="connsiteX2" fmla="*/ 279 w 9843"/>
              <a:gd name="connsiteY2" fmla="*/ 8830 h 10000"/>
              <a:gd name="connsiteX3" fmla="*/ 441 w 9843"/>
              <a:gd name="connsiteY3" fmla="*/ 9088 h 10000"/>
              <a:gd name="connsiteX4" fmla="*/ 576 w 9843"/>
              <a:gd name="connsiteY4" fmla="*/ 9512 h 10000"/>
              <a:gd name="connsiteX5" fmla="*/ 715 w 9843"/>
              <a:gd name="connsiteY5" fmla="*/ 10000 h 10000"/>
              <a:gd name="connsiteX6" fmla="*/ 854 w 9843"/>
              <a:gd name="connsiteY6" fmla="*/ 9512 h 10000"/>
              <a:gd name="connsiteX7" fmla="*/ 1016 w 9843"/>
              <a:gd name="connsiteY7" fmla="*/ 9088 h 10000"/>
              <a:gd name="connsiteX8" fmla="*/ 1156 w 9843"/>
              <a:gd name="connsiteY8" fmla="*/ 8830 h 10000"/>
              <a:gd name="connsiteX9" fmla="*/ 1290 w 9843"/>
              <a:gd name="connsiteY9" fmla="*/ 8715 h 10000"/>
              <a:gd name="connsiteX10" fmla="*/ 1452 w 9843"/>
              <a:gd name="connsiteY10" fmla="*/ 8801 h 10000"/>
              <a:gd name="connsiteX11" fmla="*/ 1592 w 9843"/>
              <a:gd name="connsiteY11" fmla="*/ 9059 h 10000"/>
              <a:gd name="connsiteX12" fmla="*/ 1731 w 9843"/>
              <a:gd name="connsiteY12" fmla="*/ 9489 h 10000"/>
              <a:gd name="connsiteX13" fmla="*/ 1871 w 9843"/>
              <a:gd name="connsiteY13" fmla="*/ 10000 h 10000"/>
              <a:gd name="connsiteX14" fmla="*/ 2028 w 9843"/>
              <a:gd name="connsiteY14" fmla="*/ 9461 h 10000"/>
              <a:gd name="connsiteX15" fmla="*/ 2168 w 9843"/>
              <a:gd name="connsiteY15" fmla="*/ 8973 h 10000"/>
              <a:gd name="connsiteX16" fmla="*/ 2307 w 9843"/>
              <a:gd name="connsiteY16" fmla="*/ 8635 h 10000"/>
              <a:gd name="connsiteX17" fmla="*/ 2469 w 9843"/>
              <a:gd name="connsiteY17" fmla="*/ 8491 h 10000"/>
              <a:gd name="connsiteX18" fmla="*/ 2604 w 9843"/>
              <a:gd name="connsiteY18" fmla="*/ 8548 h 10000"/>
              <a:gd name="connsiteX19" fmla="*/ 2743 w 9843"/>
              <a:gd name="connsiteY19" fmla="*/ 8830 h 10000"/>
              <a:gd name="connsiteX20" fmla="*/ 2882 w 9843"/>
              <a:gd name="connsiteY20" fmla="*/ 9346 h 10000"/>
              <a:gd name="connsiteX21" fmla="*/ 3044 w 9843"/>
              <a:gd name="connsiteY21" fmla="*/ 10000 h 10000"/>
              <a:gd name="connsiteX22" fmla="*/ 3183 w 9843"/>
              <a:gd name="connsiteY22" fmla="*/ 9289 h 10000"/>
              <a:gd name="connsiteX23" fmla="*/ 3318 w 9843"/>
              <a:gd name="connsiteY23" fmla="*/ 8606 h 10000"/>
              <a:gd name="connsiteX24" fmla="*/ 3480 w 9843"/>
              <a:gd name="connsiteY24" fmla="*/ 8061 h 10000"/>
              <a:gd name="connsiteX25" fmla="*/ 3620 w 9843"/>
              <a:gd name="connsiteY25" fmla="*/ 7751 h 10000"/>
              <a:gd name="connsiteX26" fmla="*/ 3759 w 9843"/>
              <a:gd name="connsiteY26" fmla="*/ 7751 h 10000"/>
              <a:gd name="connsiteX27" fmla="*/ 3899 w 9843"/>
              <a:gd name="connsiteY27" fmla="*/ 8118 h 10000"/>
              <a:gd name="connsiteX28" fmla="*/ 4056 w 9843"/>
              <a:gd name="connsiteY28" fmla="*/ 8858 h 10000"/>
              <a:gd name="connsiteX29" fmla="*/ 4196 w 9843"/>
              <a:gd name="connsiteY29" fmla="*/ 10000 h 10000"/>
              <a:gd name="connsiteX30" fmla="*/ 4335 w 9843"/>
              <a:gd name="connsiteY30" fmla="*/ 8577 h 10000"/>
              <a:gd name="connsiteX31" fmla="*/ 4497 w 9843"/>
              <a:gd name="connsiteY31" fmla="*/ 6954 h 10000"/>
              <a:gd name="connsiteX32" fmla="*/ 4637 w 9843"/>
              <a:gd name="connsiteY32" fmla="*/ 5244 h 10000"/>
              <a:gd name="connsiteX33" fmla="*/ 4770 w 9843"/>
              <a:gd name="connsiteY33" fmla="*/ 3592 h 10000"/>
              <a:gd name="connsiteX34" fmla="*/ 4910 w 9843"/>
              <a:gd name="connsiteY34" fmla="*/ 2140 h 10000"/>
              <a:gd name="connsiteX35" fmla="*/ 5072 w 9843"/>
              <a:gd name="connsiteY35" fmla="*/ 998 h 10000"/>
              <a:gd name="connsiteX36" fmla="*/ 5211 w 9843"/>
              <a:gd name="connsiteY36" fmla="*/ 258 h 10000"/>
              <a:gd name="connsiteX37" fmla="*/ 5346 w 9843"/>
              <a:gd name="connsiteY37" fmla="*/ 0 h 10000"/>
              <a:gd name="connsiteX38" fmla="*/ 5508 w 9843"/>
              <a:gd name="connsiteY38" fmla="*/ 258 h 10000"/>
              <a:gd name="connsiteX39" fmla="*/ 5648 w 9843"/>
              <a:gd name="connsiteY39" fmla="*/ 998 h 10000"/>
              <a:gd name="connsiteX40" fmla="*/ 5787 w 9843"/>
              <a:gd name="connsiteY40" fmla="*/ 2140 h 10000"/>
              <a:gd name="connsiteX41" fmla="*/ 5927 w 9843"/>
              <a:gd name="connsiteY41" fmla="*/ 3592 h 10000"/>
              <a:gd name="connsiteX42" fmla="*/ 6084 w 9843"/>
              <a:gd name="connsiteY42" fmla="*/ 5244 h 10000"/>
              <a:gd name="connsiteX43" fmla="*/ 6224 w 9843"/>
              <a:gd name="connsiteY43" fmla="*/ 6954 h 10000"/>
              <a:gd name="connsiteX44" fmla="*/ 6363 w 9843"/>
              <a:gd name="connsiteY44" fmla="*/ 8577 h 10000"/>
              <a:gd name="connsiteX45" fmla="*/ 6525 w 9843"/>
              <a:gd name="connsiteY45" fmla="*/ 10000 h 10000"/>
              <a:gd name="connsiteX46" fmla="*/ 6664 w 9843"/>
              <a:gd name="connsiteY46" fmla="*/ 8858 h 10000"/>
              <a:gd name="connsiteX47" fmla="*/ 6798 w 9843"/>
              <a:gd name="connsiteY47" fmla="*/ 8118 h 10000"/>
              <a:gd name="connsiteX48" fmla="*/ 6938 w 9843"/>
              <a:gd name="connsiteY48" fmla="*/ 7751 h 10000"/>
              <a:gd name="connsiteX49" fmla="*/ 7100 w 9843"/>
              <a:gd name="connsiteY49" fmla="*/ 7751 h 10000"/>
              <a:gd name="connsiteX50" fmla="*/ 7239 w 9843"/>
              <a:gd name="connsiteY50" fmla="*/ 8061 h 10000"/>
              <a:gd name="connsiteX51" fmla="*/ 7374 w 9843"/>
              <a:gd name="connsiteY51" fmla="*/ 8606 h 10000"/>
              <a:gd name="connsiteX52" fmla="*/ 7536 w 9843"/>
              <a:gd name="connsiteY52" fmla="*/ 9289 h 10000"/>
              <a:gd name="connsiteX53" fmla="*/ 7676 w 9843"/>
              <a:gd name="connsiteY53" fmla="*/ 10000 h 10000"/>
              <a:gd name="connsiteX54" fmla="*/ 7815 w 9843"/>
              <a:gd name="connsiteY54" fmla="*/ 9346 h 10000"/>
              <a:gd name="connsiteX55" fmla="*/ 7955 w 9843"/>
              <a:gd name="connsiteY55" fmla="*/ 8830 h 10000"/>
              <a:gd name="connsiteX56" fmla="*/ 8112 w 9843"/>
              <a:gd name="connsiteY56" fmla="*/ 8548 h 10000"/>
              <a:gd name="connsiteX57" fmla="*/ 8251 w 9843"/>
              <a:gd name="connsiteY57" fmla="*/ 8491 h 10000"/>
              <a:gd name="connsiteX58" fmla="*/ 8391 w 9843"/>
              <a:gd name="connsiteY58" fmla="*/ 8635 h 10000"/>
              <a:gd name="connsiteX59" fmla="*/ 8553 w 9843"/>
              <a:gd name="connsiteY59" fmla="*/ 8973 h 10000"/>
              <a:gd name="connsiteX60" fmla="*/ 8692 w 9843"/>
              <a:gd name="connsiteY60" fmla="*/ 9461 h 10000"/>
              <a:gd name="connsiteX61" fmla="*/ 8826 w 9843"/>
              <a:gd name="connsiteY61" fmla="*/ 10000 h 10000"/>
              <a:gd name="connsiteX62" fmla="*/ 8966 w 9843"/>
              <a:gd name="connsiteY62" fmla="*/ 9489 h 10000"/>
              <a:gd name="connsiteX63" fmla="*/ 9128 w 9843"/>
              <a:gd name="connsiteY63" fmla="*/ 9059 h 10000"/>
              <a:gd name="connsiteX64" fmla="*/ 9267 w 9843"/>
              <a:gd name="connsiteY64" fmla="*/ 8801 h 10000"/>
              <a:gd name="connsiteX65" fmla="*/ 9402 w 9843"/>
              <a:gd name="connsiteY65" fmla="*/ 8715 h 10000"/>
              <a:gd name="connsiteX66" fmla="*/ 9564 w 9843"/>
              <a:gd name="connsiteY66" fmla="*/ 8830 h 10000"/>
              <a:gd name="connsiteX67" fmla="*/ 9704 w 9843"/>
              <a:gd name="connsiteY67" fmla="*/ 9088 h 10000"/>
              <a:gd name="connsiteX68" fmla="*/ 9843 w 9843"/>
              <a:gd name="connsiteY68" fmla="*/ 9512 h 10000"/>
              <a:gd name="connsiteX0" fmla="*/ 0 w 10000"/>
              <a:gd name="connsiteY0" fmla="*/ 8801 h 10000"/>
              <a:gd name="connsiteX1" fmla="*/ 283 w 10000"/>
              <a:gd name="connsiteY1" fmla="*/ 8830 h 10000"/>
              <a:gd name="connsiteX2" fmla="*/ 448 w 10000"/>
              <a:gd name="connsiteY2" fmla="*/ 9088 h 10000"/>
              <a:gd name="connsiteX3" fmla="*/ 585 w 10000"/>
              <a:gd name="connsiteY3" fmla="*/ 9512 h 10000"/>
              <a:gd name="connsiteX4" fmla="*/ 726 w 10000"/>
              <a:gd name="connsiteY4" fmla="*/ 10000 h 10000"/>
              <a:gd name="connsiteX5" fmla="*/ 868 w 10000"/>
              <a:gd name="connsiteY5" fmla="*/ 9512 h 10000"/>
              <a:gd name="connsiteX6" fmla="*/ 1032 w 10000"/>
              <a:gd name="connsiteY6" fmla="*/ 9088 h 10000"/>
              <a:gd name="connsiteX7" fmla="*/ 1174 w 10000"/>
              <a:gd name="connsiteY7" fmla="*/ 8830 h 10000"/>
              <a:gd name="connsiteX8" fmla="*/ 1311 w 10000"/>
              <a:gd name="connsiteY8" fmla="*/ 8715 h 10000"/>
              <a:gd name="connsiteX9" fmla="*/ 1475 w 10000"/>
              <a:gd name="connsiteY9" fmla="*/ 8801 h 10000"/>
              <a:gd name="connsiteX10" fmla="*/ 1617 w 10000"/>
              <a:gd name="connsiteY10" fmla="*/ 9059 h 10000"/>
              <a:gd name="connsiteX11" fmla="*/ 1759 w 10000"/>
              <a:gd name="connsiteY11" fmla="*/ 9489 h 10000"/>
              <a:gd name="connsiteX12" fmla="*/ 1901 w 10000"/>
              <a:gd name="connsiteY12" fmla="*/ 10000 h 10000"/>
              <a:gd name="connsiteX13" fmla="*/ 2060 w 10000"/>
              <a:gd name="connsiteY13" fmla="*/ 9461 h 10000"/>
              <a:gd name="connsiteX14" fmla="*/ 2203 w 10000"/>
              <a:gd name="connsiteY14" fmla="*/ 8973 h 10000"/>
              <a:gd name="connsiteX15" fmla="*/ 2344 w 10000"/>
              <a:gd name="connsiteY15" fmla="*/ 8635 h 10000"/>
              <a:gd name="connsiteX16" fmla="*/ 2508 w 10000"/>
              <a:gd name="connsiteY16" fmla="*/ 8491 h 10000"/>
              <a:gd name="connsiteX17" fmla="*/ 2646 w 10000"/>
              <a:gd name="connsiteY17" fmla="*/ 8548 h 10000"/>
              <a:gd name="connsiteX18" fmla="*/ 2787 w 10000"/>
              <a:gd name="connsiteY18" fmla="*/ 8830 h 10000"/>
              <a:gd name="connsiteX19" fmla="*/ 2928 w 10000"/>
              <a:gd name="connsiteY19" fmla="*/ 9346 h 10000"/>
              <a:gd name="connsiteX20" fmla="*/ 3093 w 10000"/>
              <a:gd name="connsiteY20" fmla="*/ 10000 h 10000"/>
              <a:gd name="connsiteX21" fmla="*/ 3234 w 10000"/>
              <a:gd name="connsiteY21" fmla="*/ 9289 h 10000"/>
              <a:gd name="connsiteX22" fmla="*/ 3371 w 10000"/>
              <a:gd name="connsiteY22" fmla="*/ 8606 h 10000"/>
              <a:gd name="connsiteX23" fmla="*/ 3536 w 10000"/>
              <a:gd name="connsiteY23" fmla="*/ 8061 h 10000"/>
              <a:gd name="connsiteX24" fmla="*/ 3678 w 10000"/>
              <a:gd name="connsiteY24" fmla="*/ 7751 h 10000"/>
              <a:gd name="connsiteX25" fmla="*/ 3819 w 10000"/>
              <a:gd name="connsiteY25" fmla="*/ 7751 h 10000"/>
              <a:gd name="connsiteX26" fmla="*/ 3961 w 10000"/>
              <a:gd name="connsiteY26" fmla="*/ 8118 h 10000"/>
              <a:gd name="connsiteX27" fmla="*/ 4121 w 10000"/>
              <a:gd name="connsiteY27" fmla="*/ 8858 h 10000"/>
              <a:gd name="connsiteX28" fmla="*/ 4263 w 10000"/>
              <a:gd name="connsiteY28" fmla="*/ 10000 h 10000"/>
              <a:gd name="connsiteX29" fmla="*/ 4404 w 10000"/>
              <a:gd name="connsiteY29" fmla="*/ 8577 h 10000"/>
              <a:gd name="connsiteX30" fmla="*/ 4569 w 10000"/>
              <a:gd name="connsiteY30" fmla="*/ 6954 h 10000"/>
              <a:gd name="connsiteX31" fmla="*/ 4711 w 10000"/>
              <a:gd name="connsiteY31" fmla="*/ 5244 h 10000"/>
              <a:gd name="connsiteX32" fmla="*/ 4846 w 10000"/>
              <a:gd name="connsiteY32" fmla="*/ 3592 h 10000"/>
              <a:gd name="connsiteX33" fmla="*/ 4988 w 10000"/>
              <a:gd name="connsiteY33" fmla="*/ 2140 h 10000"/>
              <a:gd name="connsiteX34" fmla="*/ 5153 w 10000"/>
              <a:gd name="connsiteY34" fmla="*/ 998 h 10000"/>
              <a:gd name="connsiteX35" fmla="*/ 5294 w 10000"/>
              <a:gd name="connsiteY35" fmla="*/ 258 h 10000"/>
              <a:gd name="connsiteX36" fmla="*/ 5431 w 10000"/>
              <a:gd name="connsiteY36" fmla="*/ 0 h 10000"/>
              <a:gd name="connsiteX37" fmla="*/ 5596 w 10000"/>
              <a:gd name="connsiteY37" fmla="*/ 258 h 10000"/>
              <a:gd name="connsiteX38" fmla="*/ 5738 w 10000"/>
              <a:gd name="connsiteY38" fmla="*/ 998 h 10000"/>
              <a:gd name="connsiteX39" fmla="*/ 5879 w 10000"/>
              <a:gd name="connsiteY39" fmla="*/ 2140 h 10000"/>
              <a:gd name="connsiteX40" fmla="*/ 6022 w 10000"/>
              <a:gd name="connsiteY40" fmla="*/ 3592 h 10000"/>
              <a:gd name="connsiteX41" fmla="*/ 6181 w 10000"/>
              <a:gd name="connsiteY41" fmla="*/ 5244 h 10000"/>
              <a:gd name="connsiteX42" fmla="*/ 6323 w 10000"/>
              <a:gd name="connsiteY42" fmla="*/ 6954 h 10000"/>
              <a:gd name="connsiteX43" fmla="*/ 6464 w 10000"/>
              <a:gd name="connsiteY43" fmla="*/ 8577 h 10000"/>
              <a:gd name="connsiteX44" fmla="*/ 6629 w 10000"/>
              <a:gd name="connsiteY44" fmla="*/ 10000 h 10000"/>
              <a:gd name="connsiteX45" fmla="*/ 6770 w 10000"/>
              <a:gd name="connsiteY45" fmla="*/ 8858 h 10000"/>
              <a:gd name="connsiteX46" fmla="*/ 6906 w 10000"/>
              <a:gd name="connsiteY46" fmla="*/ 8118 h 10000"/>
              <a:gd name="connsiteX47" fmla="*/ 7049 w 10000"/>
              <a:gd name="connsiteY47" fmla="*/ 7751 h 10000"/>
              <a:gd name="connsiteX48" fmla="*/ 7213 w 10000"/>
              <a:gd name="connsiteY48" fmla="*/ 7751 h 10000"/>
              <a:gd name="connsiteX49" fmla="*/ 7354 w 10000"/>
              <a:gd name="connsiteY49" fmla="*/ 8061 h 10000"/>
              <a:gd name="connsiteX50" fmla="*/ 7492 w 10000"/>
              <a:gd name="connsiteY50" fmla="*/ 8606 h 10000"/>
              <a:gd name="connsiteX51" fmla="*/ 7656 w 10000"/>
              <a:gd name="connsiteY51" fmla="*/ 9289 h 10000"/>
              <a:gd name="connsiteX52" fmla="*/ 7798 w 10000"/>
              <a:gd name="connsiteY52" fmla="*/ 10000 h 10000"/>
              <a:gd name="connsiteX53" fmla="*/ 7940 w 10000"/>
              <a:gd name="connsiteY53" fmla="*/ 9346 h 10000"/>
              <a:gd name="connsiteX54" fmla="*/ 8082 w 10000"/>
              <a:gd name="connsiteY54" fmla="*/ 8830 h 10000"/>
              <a:gd name="connsiteX55" fmla="*/ 8241 w 10000"/>
              <a:gd name="connsiteY55" fmla="*/ 8548 h 10000"/>
              <a:gd name="connsiteX56" fmla="*/ 8383 w 10000"/>
              <a:gd name="connsiteY56" fmla="*/ 8491 h 10000"/>
              <a:gd name="connsiteX57" fmla="*/ 8525 w 10000"/>
              <a:gd name="connsiteY57" fmla="*/ 8635 h 10000"/>
              <a:gd name="connsiteX58" fmla="*/ 8689 w 10000"/>
              <a:gd name="connsiteY58" fmla="*/ 8973 h 10000"/>
              <a:gd name="connsiteX59" fmla="*/ 8831 w 10000"/>
              <a:gd name="connsiteY59" fmla="*/ 9461 h 10000"/>
              <a:gd name="connsiteX60" fmla="*/ 8967 w 10000"/>
              <a:gd name="connsiteY60" fmla="*/ 10000 h 10000"/>
              <a:gd name="connsiteX61" fmla="*/ 9109 w 10000"/>
              <a:gd name="connsiteY61" fmla="*/ 9489 h 10000"/>
              <a:gd name="connsiteX62" fmla="*/ 9274 w 10000"/>
              <a:gd name="connsiteY62" fmla="*/ 9059 h 10000"/>
              <a:gd name="connsiteX63" fmla="*/ 9415 w 10000"/>
              <a:gd name="connsiteY63" fmla="*/ 8801 h 10000"/>
              <a:gd name="connsiteX64" fmla="*/ 9552 w 10000"/>
              <a:gd name="connsiteY64" fmla="*/ 8715 h 10000"/>
              <a:gd name="connsiteX65" fmla="*/ 9717 w 10000"/>
              <a:gd name="connsiteY65" fmla="*/ 8830 h 10000"/>
              <a:gd name="connsiteX66" fmla="*/ 9859 w 10000"/>
              <a:gd name="connsiteY66" fmla="*/ 9088 h 10000"/>
              <a:gd name="connsiteX67" fmla="*/ 10000 w 10000"/>
              <a:gd name="connsiteY67" fmla="*/ 9512 h 10000"/>
              <a:gd name="connsiteX0" fmla="*/ 0 w 9717"/>
              <a:gd name="connsiteY0" fmla="*/ 8830 h 10000"/>
              <a:gd name="connsiteX1" fmla="*/ 165 w 9717"/>
              <a:gd name="connsiteY1" fmla="*/ 9088 h 10000"/>
              <a:gd name="connsiteX2" fmla="*/ 302 w 9717"/>
              <a:gd name="connsiteY2" fmla="*/ 9512 h 10000"/>
              <a:gd name="connsiteX3" fmla="*/ 443 w 9717"/>
              <a:gd name="connsiteY3" fmla="*/ 10000 h 10000"/>
              <a:gd name="connsiteX4" fmla="*/ 585 w 9717"/>
              <a:gd name="connsiteY4" fmla="*/ 9512 h 10000"/>
              <a:gd name="connsiteX5" fmla="*/ 749 w 9717"/>
              <a:gd name="connsiteY5" fmla="*/ 9088 h 10000"/>
              <a:gd name="connsiteX6" fmla="*/ 891 w 9717"/>
              <a:gd name="connsiteY6" fmla="*/ 8830 h 10000"/>
              <a:gd name="connsiteX7" fmla="*/ 1028 w 9717"/>
              <a:gd name="connsiteY7" fmla="*/ 8715 h 10000"/>
              <a:gd name="connsiteX8" fmla="*/ 1192 w 9717"/>
              <a:gd name="connsiteY8" fmla="*/ 8801 h 10000"/>
              <a:gd name="connsiteX9" fmla="*/ 1334 w 9717"/>
              <a:gd name="connsiteY9" fmla="*/ 9059 h 10000"/>
              <a:gd name="connsiteX10" fmla="*/ 1476 w 9717"/>
              <a:gd name="connsiteY10" fmla="*/ 9489 h 10000"/>
              <a:gd name="connsiteX11" fmla="*/ 1618 w 9717"/>
              <a:gd name="connsiteY11" fmla="*/ 10000 h 10000"/>
              <a:gd name="connsiteX12" fmla="*/ 1777 w 9717"/>
              <a:gd name="connsiteY12" fmla="*/ 9461 h 10000"/>
              <a:gd name="connsiteX13" fmla="*/ 1920 w 9717"/>
              <a:gd name="connsiteY13" fmla="*/ 8973 h 10000"/>
              <a:gd name="connsiteX14" fmla="*/ 2061 w 9717"/>
              <a:gd name="connsiteY14" fmla="*/ 8635 h 10000"/>
              <a:gd name="connsiteX15" fmla="*/ 2225 w 9717"/>
              <a:gd name="connsiteY15" fmla="*/ 8491 h 10000"/>
              <a:gd name="connsiteX16" fmla="*/ 2363 w 9717"/>
              <a:gd name="connsiteY16" fmla="*/ 8548 h 10000"/>
              <a:gd name="connsiteX17" fmla="*/ 2504 w 9717"/>
              <a:gd name="connsiteY17" fmla="*/ 8830 h 10000"/>
              <a:gd name="connsiteX18" fmla="*/ 2645 w 9717"/>
              <a:gd name="connsiteY18" fmla="*/ 9346 h 10000"/>
              <a:gd name="connsiteX19" fmla="*/ 2810 w 9717"/>
              <a:gd name="connsiteY19" fmla="*/ 10000 h 10000"/>
              <a:gd name="connsiteX20" fmla="*/ 2951 w 9717"/>
              <a:gd name="connsiteY20" fmla="*/ 9289 h 10000"/>
              <a:gd name="connsiteX21" fmla="*/ 3088 w 9717"/>
              <a:gd name="connsiteY21" fmla="*/ 8606 h 10000"/>
              <a:gd name="connsiteX22" fmla="*/ 3253 w 9717"/>
              <a:gd name="connsiteY22" fmla="*/ 8061 h 10000"/>
              <a:gd name="connsiteX23" fmla="*/ 3395 w 9717"/>
              <a:gd name="connsiteY23" fmla="*/ 7751 h 10000"/>
              <a:gd name="connsiteX24" fmla="*/ 3536 w 9717"/>
              <a:gd name="connsiteY24" fmla="*/ 7751 h 10000"/>
              <a:gd name="connsiteX25" fmla="*/ 3678 w 9717"/>
              <a:gd name="connsiteY25" fmla="*/ 8118 h 10000"/>
              <a:gd name="connsiteX26" fmla="*/ 3838 w 9717"/>
              <a:gd name="connsiteY26" fmla="*/ 8858 h 10000"/>
              <a:gd name="connsiteX27" fmla="*/ 3980 w 9717"/>
              <a:gd name="connsiteY27" fmla="*/ 10000 h 10000"/>
              <a:gd name="connsiteX28" fmla="*/ 4121 w 9717"/>
              <a:gd name="connsiteY28" fmla="*/ 8577 h 10000"/>
              <a:gd name="connsiteX29" fmla="*/ 4286 w 9717"/>
              <a:gd name="connsiteY29" fmla="*/ 6954 h 10000"/>
              <a:gd name="connsiteX30" fmla="*/ 4428 w 9717"/>
              <a:gd name="connsiteY30" fmla="*/ 5244 h 10000"/>
              <a:gd name="connsiteX31" fmla="*/ 4563 w 9717"/>
              <a:gd name="connsiteY31" fmla="*/ 3592 h 10000"/>
              <a:gd name="connsiteX32" fmla="*/ 4705 w 9717"/>
              <a:gd name="connsiteY32" fmla="*/ 2140 h 10000"/>
              <a:gd name="connsiteX33" fmla="*/ 4870 w 9717"/>
              <a:gd name="connsiteY33" fmla="*/ 998 h 10000"/>
              <a:gd name="connsiteX34" fmla="*/ 5011 w 9717"/>
              <a:gd name="connsiteY34" fmla="*/ 258 h 10000"/>
              <a:gd name="connsiteX35" fmla="*/ 5148 w 9717"/>
              <a:gd name="connsiteY35" fmla="*/ 0 h 10000"/>
              <a:gd name="connsiteX36" fmla="*/ 5313 w 9717"/>
              <a:gd name="connsiteY36" fmla="*/ 258 h 10000"/>
              <a:gd name="connsiteX37" fmla="*/ 5455 w 9717"/>
              <a:gd name="connsiteY37" fmla="*/ 998 h 10000"/>
              <a:gd name="connsiteX38" fmla="*/ 5596 w 9717"/>
              <a:gd name="connsiteY38" fmla="*/ 2140 h 10000"/>
              <a:gd name="connsiteX39" fmla="*/ 5739 w 9717"/>
              <a:gd name="connsiteY39" fmla="*/ 3592 h 10000"/>
              <a:gd name="connsiteX40" fmla="*/ 5898 w 9717"/>
              <a:gd name="connsiteY40" fmla="*/ 5244 h 10000"/>
              <a:gd name="connsiteX41" fmla="*/ 6040 w 9717"/>
              <a:gd name="connsiteY41" fmla="*/ 6954 h 10000"/>
              <a:gd name="connsiteX42" fmla="*/ 6181 w 9717"/>
              <a:gd name="connsiteY42" fmla="*/ 8577 h 10000"/>
              <a:gd name="connsiteX43" fmla="*/ 6346 w 9717"/>
              <a:gd name="connsiteY43" fmla="*/ 10000 h 10000"/>
              <a:gd name="connsiteX44" fmla="*/ 6487 w 9717"/>
              <a:gd name="connsiteY44" fmla="*/ 8858 h 10000"/>
              <a:gd name="connsiteX45" fmla="*/ 6623 w 9717"/>
              <a:gd name="connsiteY45" fmla="*/ 8118 h 10000"/>
              <a:gd name="connsiteX46" fmla="*/ 6766 w 9717"/>
              <a:gd name="connsiteY46" fmla="*/ 7751 h 10000"/>
              <a:gd name="connsiteX47" fmla="*/ 6930 w 9717"/>
              <a:gd name="connsiteY47" fmla="*/ 7751 h 10000"/>
              <a:gd name="connsiteX48" fmla="*/ 7071 w 9717"/>
              <a:gd name="connsiteY48" fmla="*/ 8061 h 10000"/>
              <a:gd name="connsiteX49" fmla="*/ 7209 w 9717"/>
              <a:gd name="connsiteY49" fmla="*/ 8606 h 10000"/>
              <a:gd name="connsiteX50" fmla="*/ 7373 w 9717"/>
              <a:gd name="connsiteY50" fmla="*/ 9289 h 10000"/>
              <a:gd name="connsiteX51" fmla="*/ 7515 w 9717"/>
              <a:gd name="connsiteY51" fmla="*/ 10000 h 10000"/>
              <a:gd name="connsiteX52" fmla="*/ 7657 w 9717"/>
              <a:gd name="connsiteY52" fmla="*/ 9346 h 10000"/>
              <a:gd name="connsiteX53" fmla="*/ 7799 w 9717"/>
              <a:gd name="connsiteY53" fmla="*/ 8830 h 10000"/>
              <a:gd name="connsiteX54" fmla="*/ 7958 w 9717"/>
              <a:gd name="connsiteY54" fmla="*/ 8548 h 10000"/>
              <a:gd name="connsiteX55" fmla="*/ 8100 w 9717"/>
              <a:gd name="connsiteY55" fmla="*/ 8491 h 10000"/>
              <a:gd name="connsiteX56" fmla="*/ 8242 w 9717"/>
              <a:gd name="connsiteY56" fmla="*/ 8635 h 10000"/>
              <a:gd name="connsiteX57" fmla="*/ 8406 w 9717"/>
              <a:gd name="connsiteY57" fmla="*/ 8973 h 10000"/>
              <a:gd name="connsiteX58" fmla="*/ 8548 w 9717"/>
              <a:gd name="connsiteY58" fmla="*/ 9461 h 10000"/>
              <a:gd name="connsiteX59" fmla="*/ 8684 w 9717"/>
              <a:gd name="connsiteY59" fmla="*/ 10000 h 10000"/>
              <a:gd name="connsiteX60" fmla="*/ 8826 w 9717"/>
              <a:gd name="connsiteY60" fmla="*/ 9489 h 10000"/>
              <a:gd name="connsiteX61" fmla="*/ 8991 w 9717"/>
              <a:gd name="connsiteY61" fmla="*/ 9059 h 10000"/>
              <a:gd name="connsiteX62" fmla="*/ 9132 w 9717"/>
              <a:gd name="connsiteY62" fmla="*/ 8801 h 10000"/>
              <a:gd name="connsiteX63" fmla="*/ 9269 w 9717"/>
              <a:gd name="connsiteY63" fmla="*/ 8715 h 10000"/>
              <a:gd name="connsiteX64" fmla="*/ 9434 w 9717"/>
              <a:gd name="connsiteY64" fmla="*/ 8830 h 10000"/>
              <a:gd name="connsiteX65" fmla="*/ 9576 w 9717"/>
              <a:gd name="connsiteY65" fmla="*/ 9088 h 10000"/>
              <a:gd name="connsiteX66" fmla="*/ 9717 w 9717"/>
              <a:gd name="connsiteY66" fmla="*/ 9512 h 10000"/>
              <a:gd name="connsiteX0" fmla="*/ 0 w 9830"/>
              <a:gd name="connsiteY0" fmla="*/ 9088 h 10000"/>
              <a:gd name="connsiteX1" fmla="*/ 141 w 9830"/>
              <a:gd name="connsiteY1" fmla="*/ 9512 h 10000"/>
              <a:gd name="connsiteX2" fmla="*/ 286 w 9830"/>
              <a:gd name="connsiteY2" fmla="*/ 10000 h 10000"/>
              <a:gd name="connsiteX3" fmla="*/ 432 w 9830"/>
              <a:gd name="connsiteY3" fmla="*/ 9512 h 10000"/>
              <a:gd name="connsiteX4" fmla="*/ 601 w 9830"/>
              <a:gd name="connsiteY4" fmla="*/ 9088 h 10000"/>
              <a:gd name="connsiteX5" fmla="*/ 747 w 9830"/>
              <a:gd name="connsiteY5" fmla="*/ 8830 h 10000"/>
              <a:gd name="connsiteX6" fmla="*/ 888 w 9830"/>
              <a:gd name="connsiteY6" fmla="*/ 8715 h 10000"/>
              <a:gd name="connsiteX7" fmla="*/ 1057 w 9830"/>
              <a:gd name="connsiteY7" fmla="*/ 8801 h 10000"/>
              <a:gd name="connsiteX8" fmla="*/ 1203 w 9830"/>
              <a:gd name="connsiteY8" fmla="*/ 9059 h 10000"/>
              <a:gd name="connsiteX9" fmla="*/ 1349 w 9830"/>
              <a:gd name="connsiteY9" fmla="*/ 9489 h 10000"/>
              <a:gd name="connsiteX10" fmla="*/ 1495 w 9830"/>
              <a:gd name="connsiteY10" fmla="*/ 10000 h 10000"/>
              <a:gd name="connsiteX11" fmla="*/ 1659 w 9830"/>
              <a:gd name="connsiteY11" fmla="*/ 9461 h 10000"/>
              <a:gd name="connsiteX12" fmla="*/ 1806 w 9830"/>
              <a:gd name="connsiteY12" fmla="*/ 8973 h 10000"/>
              <a:gd name="connsiteX13" fmla="*/ 1951 w 9830"/>
              <a:gd name="connsiteY13" fmla="*/ 8635 h 10000"/>
              <a:gd name="connsiteX14" fmla="*/ 2120 w 9830"/>
              <a:gd name="connsiteY14" fmla="*/ 8491 h 10000"/>
              <a:gd name="connsiteX15" fmla="*/ 2262 w 9830"/>
              <a:gd name="connsiteY15" fmla="*/ 8548 h 10000"/>
              <a:gd name="connsiteX16" fmla="*/ 2407 w 9830"/>
              <a:gd name="connsiteY16" fmla="*/ 8830 h 10000"/>
              <a:gd name="connsiteX17" fmla="*/ 2552 w 9830"/>
              <a:gd name="connsiteY17" fmla="*/ 9346 h 10000"/>
              <a:gd name="connsiteX18" fmla="*/ 2722 w 9830"/>
              <a:gd name="connsiteY18" fmla="*/ 10000 h 10000"/>
              <a:gd name="connsiteX19" fmla="*/ 2867 w 9830"/>
              <a:gd name="connsiteY19" fmla="*/ 9289 h 10000"/>
              <a:gd name="connsiteX20" fmla="*/ 3008 w 9830"/>
              <a:gd name="connsiteY20" fmla="*/ 8606 h 10000"/>
              <a:gd name="connsiteX21" fmla="*/ 3178 w 9830"/>
              <a:gd name="connsiteY21" fmla="*/ 8061 h 10000"/>
              <a:gd name="connsiteX22" fmla="*/ 3324 w 9830"/>
              <a:gd name="connsiteY22" fmla="*/ 7751 h 10000"/>
              <a:gd name="connsiteX23" fmla="*/ 3469 w 9830"/>
              <a:gd name="connsiteY23" fmla="*/ 7751 h 10000"/>
              <a:gd name="connsiteX24" fmla="*/ 3615 w 9830"/>
              <a:gd name="connsiteY24" fmla="*/ 8118 h 10000"/>
              <a:gd name="connsiteX25" fmla="*/ 3780 w 9830"/>
              <a:gd name="connsiteY25" fmla="*/ 8858 h 10000"/>
              <a:gd name="connsiteX26" fmla="*/ 3926 w 9830"/>
              <a:gd name="connsiteY26" fmla="*/ 10000 h 10000"/>
              <a:gd name="connsiteX27" fmla="*/ 4071 w 9830"/>
              <a:gd name="connsiteY27" fmla="*/ 8577 h 10000"/>
              <a:gd name="connsiteX28" fmla="*/ 4241 w 9830"/>
              <a:gd name="connsiteY28" fmla="*/ 6954 h 10000"/>
              <a:gd name="connsiteX29" fmla="*/ 4387 w 9830"/>
              <a:gd name="connsiteY29" fmla="*/ 5244 h 10000"/>
              <a:gd name="connsiteX30" fmla="*/ 4526 w 9830"/>
              <a:gd name="connsiteY30" fmla="*/ 3592 h 10000"/>
              <a:gd name="connsiteX31" fmla="*/ 4672 w 9830"/>
              <a:gd name="connsiteY31" fmla="*/ 2140 h 10000"/>
              <a:gd name="connsiteX32" fmla="*/ 4842 w 9830"/>
              <a:gd name="connsiteY32" fmla="*/ 998 h 10000"/>
              <a:gd name="connsiteX33" fmla="*/ 4987 w 9830"/>
              <a:gd name="connsiteY33" fmla="*/ 258 h 10000"/>
              <a:gd name="connsiteX34" fmla="*/ 5128 w 9830"/>
              <a:gd name="connsiteY34" fmla="*/ 0 h 10000"/>
              <a:gd name="connsiteX35" fmla="*/ 5298 w 9830"/>
              <a:gd name="connsiteY35" fmla="*/ 258 h 10000"/>
              <a:gd name="connsiteX36" fmla="*/ 5444 w 9830"/>
              <a:gd name="connsiteY36" fmla="*/ 998 h 10000"/>
              <a:gd name="connsiteX37" fmla="*/ 5589 w 9830"/>
              <a:gd name="connsiteY37" fmla="*/ 2140 h 10000"/>
              <a:gd name="connsiteX38" fmla="*/ 5736 w 9830"/>
              <a:gd name="connsiteY38" fmla="*/ 3592 h 10000"/>
              <a:gd name="connsiteX39" fmla="*/ 5900 w 9830"/>
              <a:gd name="connsiteY39" fmla="*/ 5244 h 10000"/>
              <a:gd name="connsiteX40" fmla="*/ 6046 w 9830"/>
              <a:gd name="connsiteY40" fmla="*/ 6954 h 10000"/>
              <a:gd name="connsiteX41" fmla="*/ 6191 w 9830"/>
              <a:gd name="connsiteY41" fmla="*/ 8577 h 10000"/>
              <a:gd name="connsiteX42" fmla="*/ 6361 w 9830"/>
              <a:gd name="connsiteY42" fmla="*/ 10000 h 10000"/>
              <a:gd name="connsiteX43" fmla="*/ 6506 w 9830"/>
              <a:gd name="connsiteY43" fmla="*/ 8858 h 10000"/>
              <a:gd name="connsiteX44" fmla="*/ 6646 w 9830"/>
              <a:gd name="connsiteY44" fmla="*/ 8118 h 10000"/>
              <a:gd name="connsiteX45" fmla="*/ 6793 w 9830"/>
              <a:gd name="connsiteY45" fmla="*/ 7751 h 10000"/>
              <a:gd name="connsiteX46" fmla="*/ 6962 w 9830"/>
              <a:gd name="connsiteY46" fmla="*/ 7751 h 10000"/>
              <a:gd name="connsiteX47" fmla="*/ 7107 w 9830"/>
              <a:gd name="connsiteY47" fmla="*/ 8061 h 10000"/>
              <a:gd name="connsiteX48" fmla="*/ 7249 w 9830"/>
              <a:gd name="connsiteY48" fmla="*/ 8606 h 10000"/>
              <a:gd name="connsiteX49" fmla="*/ 7418 w 9830"/>
              <a:gd name="connsiteY49" fmla="*/ 9289 h 10000"/>
              <a:gd name="connsiteX50" fmla="*/ 7564 w 9830"/>
              <a:gd name="connsiteY50" fmla="*/ 10000 h 10000"/>
              <a:gd name="connsiteX51" fmla="*/ 7710 w 9830"/>
              <a:gd name="connsiteY51" fmla="*/ 9346 h 10000"/>
              <a:gd name="connsiteX52" fmla="*/ 7856 w 9830"/>
              <a:gd name="connsiteY52" fmla="*/ 8830 h 10000"/>
              <a:gd name="connsiteX53" fmla="*/ 8020 w 9830"/>
              <a:gd name="connsiteY53" fmla="*/ 8548 h 10000"/>
              <a:gd name="connsiteX54" fmla="*/ 8166 w 9830"/>
              <a:gd name="connsiteY54" fmla="*/ 8491 h 10000"/>
              <a:gd name="connsiteX55" fmla="*/ 8312 w 9830"/>
              <a:gd name="connsiteY55" fmla="*/ 8635 h 10000"/>
              <a:gd name="connsiteX56" fmla="*/ 8481 w 9830"/>
              <a:gd name="connsiteY56" fmla="*/ 8973 h 10000"/>
              <a:gd name="connsiteX57" fmla="*/ 8627 w 9830"/>
              <a:gd name="connsiteY57" fmla="*/ 9461 h 10000"/>
              <a:gd name="connsiteX58" fmla="*/ 8767 w 9830"/>
              <a:gd name="connsiteY58" fmla="*/ 10000 h 10000"/>
              <a:gd name="connsiteX59" fmla="*/ 8913 w 9830"/>
              <a:gd name="connsiteY59" fmla="*/ 9489 h 10000"/>
              <a:gd name="connsiteX60" fmla="*/ 9083 w 9830"/>
              <a:gd name="connsiteY60" fmla="*/ 9059 h 10000"/>
              <a:gd name="connsiteX61" fmla="*/ 9228 w 9830"/>
              <a:gd name="connsiteY61" fmla="*/ 8801 h 10000"/>
              <a:gd name="connsiteX62" fmla="*/ 9369 w 9830"/>
              <a:gd name="connsiteY62" fmla="*/ 8715 h 10000"/>
              <a:gd name="connsiteX63" fmla="*/ 9539 w 9830"/>
              <a:gd name="connsiteY63" fmla="*/ 8830 h 10000"/>
              <a:gd name="connsiteX64" fmla="*/ 9685 w 9830"/>
              <a:gd name="connsiteY64" fmla="*/ 9088 h 10000"/>
              <a:gd name="connsiteX65" fmla="*/ 9830 w 9830"/>
              <a:gd name="connsiteY65" fmla="*/ 9512 h 10000"/>
              <a:gd name="connsiteX0" fmla="*/ 0 w 9857"/>
              <a:gd name="connsiteY0" fmla="*/ 9512 h 10000"/>
              <a:gd name="connsiteX1" fmla="*/ 148 w 9857"/>
              <a:gd name="connsiteY1" fmla="*/ 10000 h 10000"/>
              <a:gd name="connsiteX2" fmla="*/ 296 w 9857"/>
              <a:gd name="connsiteY2" fmla="*/ 9512 h 10000"/>
              <a:gd name="connsiteX3" fmla="*/ 468 w 9857"/>
              <a:gd name="connsiteY3" fmla="*/ 9088 h 10000"/>
              <a:gd name="connsiteX4" fmla="*/ 617 w 9857"/>
              <a:gd name="connsiteY4" fmla="*/ 8830 h 10000"/>
              <a:gd name="connsiteX5" fmla="*/ 760 w 9857"/>
              <a:gd name="connsiteY5" fmla="*/ 8715 h 10000"/>
              <a:gd name="connsiteX6" fmla="*/ 932 w 9857"/>
              <a:gd name="connsiteY6" fmla="*/ 8801 h 10000"/>
              <a:gd name="connsiteX7" fmla="*/ 1081 w 9857"/>
              <a:gd name="connsiteY7" fmla="*/ 9059 h 10000"/>
              <a:gd name="connsiteX8" fmla="*/ 1229 w 9857"/>
              <a:gd name="connsiteY8" fmla="*/ 9489 h 10000"/>
              <a:gd name="connsiteX9" fmla="*/ 1378 w 9857"/>
              <a:gd name="connsiteY9" fmla="*/ 10000 h 10000"/>
              <a:gd name="connsiteX10" fmla="*/ 1545 w 9857"/>
              <a:gd name="connsiteY10" fmla="*/ 9461 h 10000"/>
              <a:gd name="connsiteX11" fmla="*/ 1694 w 9857"/>
              <a:gd name="connsiteY11" fmla="*/ 8973 h 10000"/>
              <a:gd name="connsiteX12" fmla="*/ 1842 w 9857"/>
              <a:gd name="connsiteY12" fmla="*/ 8635 h 10000"/>
              <a:gd name="connsiteX13" fmla="*/ 2014 w 9857"/>
              <a:gd name="connsiteY13" fmla="*/ 8491 h 10000"/>
              <a:gd name="connsiteX14" fmla="*/ 2158 w 9857"/>
              <a:gd name="connsiteY14" fmla="*/ 8548 h 10000"/>
              <a:gd name="connsiteX15" fmla="*/ 2306 w 9857"/>
              <a:gd name="connsiteY15" fmla="*/ 8830 h 10000"/>
              <a:gd name="connsiteX16" fmla="*/ 2453 w 9857"/>
              <a:gd name="connsiteY16" fmla="*/ 9346 h 10000"/>
              <a:gd name="connsiteX17" fmla="*/ 2626 w 9857"/>
              <a:gd name="connsiteY17" fmla="*/ 10000 h 10000"/>
              <a:gd name="connsiteX18" fmla="*/ 2774 w 9857"/>
              <a:gd name="connsiteY18" fmla="*/ 9289 h 10000"/>
              <a:gd name="connsiteX19" fmla="*/ 2917 w 9857"/>
              <a:gd name="connsiteY19" fmla="*/ 8606 h 10000"/>
              <a:gd name="connsiteX20" fmla="*/ 3090 w 9857"/>
              <a:gd name="connsiteY20" fmla="*/ 8061 h 10000"/>
              <a:gd name="connsiteX21" fmla="*/ 3238 w 9857"/>
              <a:gd name="connsiteY21" fmla="*/ 7751 h 10000"/>
              <a:gd name="connsiteX22" fmla="*/ 3386 w 9857"/>
              <a:gd name="connsiteY22" fmla="*/ 7751 h 10000"/>
              <a:gd name="connsiteX23" fmla="*/ 3535 w 9857"/>
              <a:gd name="connsiteY23" fmla="*/ 8118 h 10000"/>
              <a:gd name="connsiteX24" fmla="*/ 3702 w 9857"/>
              <a:gd name="connsiteY24" fmla="*/ 8858 h 10000"/>
              <a:gd name="connsiteX25" fmla="*/ 3851 w 9857"/>
              <a:gd name="connsiteY25" fmla="*/ 10000 h 10000"/>
              <a:gd name="connsiteX26" fmla="*/ 3998 w 9857"/>
              <a:gd name="connsiteY26" fmla="*/ 8577 h 10000"/>
              <a:gd name="connsiteX27" fmla="*/ 4171 w 9857"/>
              <a:gd name="connsiteY27" fmla="*/ 6954 h 10000"/>
              <a:gd name="connsiteX28" fmla="*/ 4320 w 9857"/>
              <a:gd name="connsiteY28" fmla="*/ 5244 h 10000"/>
              <a:gd name="connsiteX29" fmla="*/ 4461 w 9857"/>
              <a:gd name="connsiteY29" fmla="*/ 3592 h 10000"/>
              <a:gd name="connsiteX30" fmla="*/ 4610 w 9857"/>
              <a:gd name="connsiteY30" fmla="*/ 2140 h 10000"/>
              <a:gd name="connsiteX31" fmla="*/ 4783 w 9857"/>
              <a:gd name="connsiteY31" fmla="*/ 998 h 10000"/>
              <a:gd name="connsiteX32" fmla="*/ 4930 w 9857"/>
              <a:gd name="connsiteY32" fmla="*/ 258 h 10000"/>
              <a:gd name="connsiteX33" fmla="*/ 5074 w 9857"/>
              <a:gd name="connsiteY33" fmla="*/ 0 h 10000"/>
              <a:gd name="connsiteX34" fmla="*/ 5247 w 9857"/>
              <a:gd name="connsiteY34" fmla="*/ 258 h 10000"/>
              <a:gd name="connsiteX35" fmla="*/ 5395 w 9857"/>
              <a:gd name="connsiteY35" fmla="*/ 998 h 10000"/>
              <a:gd name="connsiteX36" fmla="*/ 5543 w 9857"/>
              <a:gd name="connsiteY36" fmla="*/ 2140 h 10000"/>
              <a:gd name="connsiteX37" fmla="*/ 5692 w 9857"/>
              <a:gd name="connsiteY37" fmla="*/ 3592 h 10000"/>
              <a:gd name="connsiteX38" fmla="*/ 5859 w 9857"/>
              <a:gd name="connsiteY38" fmla="*/ 5244 h 10000"/>
              <a:gd name="connsiteX39" fmla="*/ 6008 w 9857"/>
              <a:gd name="connsiteY39" fmla="*/ 6954 h 10000"/>
              <a:gd name="connsiteX40" fmla="*/ 6155 w 9857"/>
              <a:gd name="connsiteY40" fmla="*/ 8577 h 10000"/>
              <a:gd name="connsiteX41" fmla="*/ 6328 w 9857"/>
              <a:gd name="connsiteY41" fmla="*/ 10000 h 10000"/>
              <a:gd name="connsiteX42" fmla="*/ 6476 w 9857"/>
              <a:gd name="connsiteY42" fmla="*/ 8858 h 10000"/>
              <a:gd name="connsiteX43" fmla="*/ 6618 w 9857"/>
              <a:gd name="connsiteY43" fmla="*/ 8118 h 10000"/>
              <a:gd name="connsiteX44" fmla="*/ 6767 w 9857"/>
              <a:gd name="connsiteY44" fmla="*/ 7751 h 10000"/>
              <a:gd name="connsiteX45" fmla="*/ 6939 w 9857"/>
              <a:gd name="connsiteY45" fmla="*/ 7751 h 10000"/>
              <a:gd name="connsiteX46" fmla="*/ 7087 w 9857"/>
              <a:gd name="connsiteY46" fmla="*/ 8061 h 10000"/>
              <a:gd name="connsiteX47" fmla="*/ 7231 w 9857"/>
              <a:gd name="connsiteY47" fmla="*/ 8606 h 10000"/>
              <a:gd name="connsiteX48" fmla="*/ 7403 w 9857"/>
              <a:gd name="connsiteY48" fmla="*/ 9289 h 10000"/>
              <a:gd name="connsiteX49" fmla="*/ 7552 w 9857"/>
              <a:gd name="connsiteY49" fmla="*/ 10000 h 10000"/>
              <a:gd name="connsiteX50" fmla="*/ 7700 w 9857"/>
              <a:gd name="connsiteY50" fmla="*/ 9346 h 10000"/>
              <a:gd name="connsiteX51" fmla="*/ 7849 w 9857"/>
              <a:gd name="connsiteY51" fmla="*/ 8830 h 10000"/>
              <a:gd name="connsiteX52" fmla="*/ 8016 w 9857"/>
              <a:gd name="connsiteY52" fmla="*/ 8548 h 10000"/>
              <a:gd name="connsiteX53" fmla="*/ 8164 w 9857"/>
              <a:gd name="connsiteY53" fmla="*/ 8491 h 10000"/>
              <a:gd name="connsiteX54" fmla="*/ 8313 w 9857"/>
              <a:gd name="connsiteY54" fmla="*/ 8635 h 10000"/>
              <a:gd name="connsiteX55" fmla="*/ 8485 w 9857"/>
              <a:gd name="connsiteY55" fmla="*/ 8973 h 10000"/>
              <a:gd name="connsiteX56" fmla="*/ 8633 w 9857"/>
              <a:gd name="connsiteY56" fmla="*/ 9461 h 10000"/>
              <a:gd name="connsiteX57" fmla="*/ 8776 w 9857"/>
              <a:gd name="connsiteY57" fmla="*/ 10000 h 10000"/>
              <a:gd name="connsiteX58" fmla="*/ 8924 w 9857"/>
              <a:gd name="connsiteY58" fmla="*/ 9489 h 10000"/>
              <a:gd name="connsiteX59" fmla="*/ 9097 w 9857"/>
              <a:gd name="connsiteY59" fmla="*/ 9059 h 10000"/>
              <a:gd name="connsiteX60" fmla="*/ 9245 w 9857"/>
              <a:gd name="connsiteY60" fmla="*/ 8801 h 10000"/>
              <a:gd name="connsiteX61" fmla="*/ 9388 w 9857"/>
              <a:gd name="connsiteY61" fmla="*/ 8715 h 10000"/>
              <a:gd name="connsiteX62" fmla="*/ 9561 w 9857"/>
              <a:gd name="connsiteY62" fmla="*/ 8830 h 10000"/>
              <a:gd name="connsiteX63" fmla="*/ 9709 w 9857"/>
              <a:gd name="connsiteY63" fmla="*/ 9088 h 10000"/>
              <a:gd name="connsiteX64" fmla="*/ 9857 w 9857"/>
              <a:gd name="connsiteY64" fmla="*/ 9512 h 10000"/>
              <a:gd name="connsiteX0" fmla="*/ 0 w 9850"/>
              <a:gd name="connsiteY0" fmla="*/ 10000 h 10000"/>
              <a:gd name="connsiteX1" fmla="*/ 150 w 9850"/>
              <a:gd name="connsiteY1" fmla="*/ 9512 h 10000"/>
              <a:gd name="connsiteX2" fmla="*/ 325 w 9850"/>
              <a:gd name="connsiteY2" fmla="*/ 9088 h 10000"/>
              <a:gd name="connsiteX3" fmla="*/ 476 w 9850"/>
              <a:gd name="connsiteY3" fmla="*/ 8830 h 10000"/>
              <a:gd name="connsiteX4" fmla="*/ 621 w 9850"/>
              <a:gd name="connsiteY4" fmla="*/ 8715 h 10000"/>
              <a:gd name="connsiteX5" fmla="*/ 796 w 9850"/>
              <a:gd name="connsiteY5" fmla="*/ 8801 h 10000"/>
              <a:gd name="connsiteX6" fmla="*/ 947 w 9850"/>
              <a:gd name="connsiteY6" fmla="*/ 9059 h 10000"/>
              <a:gd name="connsiteX7" fmla="*/ 1097 w 9850"/>
              <a:gd name="connsiteY7" fmla="*/ 9489 h 10000"/>
              <a:gd name="connsiteX8" fmla="*/ 1248 w 9850"/>
              <a:gd name="connsiteY8" fmla="*/ 10000 h 10000"/>
              <a:gd name="connsiteX9" fmla="*/ 1417 w 9850"/>
              <a:gd name="connsiteY9" fmla="*/ 9461 h 10000"/>
              <a:gd name="connsiteX10" fmla="*/ 1569 w 9850"/>
              <a:gd name="connsiteY10" fmla="*/ 8973 h 10000"/>
              <a:gd name="connsiteX11" fmla="*/ 1719 w 9850"/>
              <a:gd name="connsiteY11" fmla="*/ 8635 h 10000"/>
              <a:gd name="connsiteX12" fmla="*/ 1893 w 9850"/>
              <a:gd name="connsiteY12" fmla="*/ 8491 h 10000"/>
              <a:gd name="connsiteX13" fmla="*/ 2039 w 9850"/>
              <a:gd name="connsiteY13" fmla="*/ 8548 h 10000"/>
              <a:gd name="connsiteX14" fmla="*/ 2189 w 9850"/>
              <a:gd name="connsiteY14" fmla="*/ 8830 h 10000"/>
              <a:gd name="connsiteX15" fmla="*/ 2339 w 9850"/>
              <a:gd name="connsiteY15" fmla="*/ 9346 h 10000"/>
              <a:gd name="connsiteX16" fmla="*/ 2514 w 9850"/>
              <a:gd name="connsiteY16" fmla="*/ 10000 h 10000"/>
              <a:gd name="connsiteX17" fmla="*/ 2664 w 9850"/>
              <a:gd name="connsiteY17" fmla="*/ 9289 h 10000"/>
              <a:gd name="connsiteX18" fmla="*/ 2809 w 9850"/>
              <a:gd name="connsiteY18" fmla="*/ 8606 h 10000"/>
              <a:gd name="connsiteX19" fmla="*/ 2985 w 9850"/>
              <a:gd name="connsiteY19" fmla="*/ 8061 h 10000"/>
              <a:gd name="connsiteX20" fmla="*/ 3135 w 9850"/>
              <a:gd name="connsiteY20" fmla="*/ 7751 h 10000"/>
              <a:gd name="connsiteX21" fmla="*/ 3285 w 9850"/>
              <a:gd name="connsiteY21" fmla="*/ 7751 h 10000"/>
              <a:gd name="connsiteX22" fmla="*/ 3436 w 9850"/>
              <a:gd name="connsiteY22" fmla="*/ 8118 h 10000"/>
              <a:gd name="connsiteX23" fmla="*/ 3606 w 9850"/>
              <a:gd name="connsiteY23" fmla="*/ 8858 h 10000"/>
              <a:gd name="connsiteX24" fmla="*/ 3757 w 9850"/>
              <a:gd name="connsiteY24" fmla="*/ 10000 h 10000"/>
              <a:gd name="connsiteX25" fmla="*/ 3906 w 9850"/>
              <a:gd name="connsiteY25" fmla="*/ 8577 h 10000"/>
              <a:gd name="connsiteX26" fmla="*/ 4082 w 9850"/>
              <a:gd name="connsiteY26" fmla="*/ 6954 h 10000"/>
              <a:gd name="connsiteX27" fmla="*/ 4233 w 9850"/>
              <a:gd name="connsiteY27" fmla="*/ 5244 h 10000"/>
              <a:gd name="connsiteX28" fmla="*/ 4376 w 9850"/>
              <a:gd name="connsiteY28" fmla="*/ 3592 h 10000"/>
              <a:gd name="connsiteX29" fmla="*/ 4527 w 9850"/>
              <a:gd name="connsiteY29" fmla="*/ 2140 h 10000"/>
              <a:gd name="connsiteX30" fmla="*/ 4702 w 9850"/>
              <a:gd name="connsiteY30" fmla="*/ 998 h 10000"/>
              <a:gd name="connsiteX31" fmla="*/ 4852 w 9850"/>
              <a:gd name="connsiteY31" fmla="*/ 258 h 10000"/>
              <a:gd name="connsiteX32" fmla="*/ 4998 w 9850"/>
              <a:gd name="connsiteY32" fmla="*/ 0 h 10000"/>
              <a:gd name="connsiteX33" fmla="*/ 5173 w 9850"/>
              <a:gd name="connsiteY33" fmla="*/ 258 h 10000"/>
              <a:gd name="connsiteX34" fmla="*/ 5323 w 9850"/>
              <a:gd name="connsiteY34" fmla="*/ 998 h 10000"/>
              <a:gd name="connsiteX35" fmla="*/ 5473 w 9850"/>
              <a:gd name="connsiteY35" fmla="*/ 2140 h 10000"/>
              <a:gd name="connsiteX36" fmla="*/ 5625 w 9850"/>
              <a:gd name="connsiteY36" fmla="*/ 3592 h 10000"/>
              <a:gd name="connsiteX37" fmla="*/ 5794 w 9850"/>
              <a:gd name="connsiteY37" fmla="*/ 5244 h 10000"/>
              <a:gd name="connsiteX38" fmla="*/ 5945 w 9850"/>
              <a:gd name="connsiteY38" fmla="*/ 6954 h 10000"/>
              <a:gd name="connsiteX39" fmla="*/ 6094 w 9850"/>
              <a:gd name="connsiteY39" fmla="*/ 8577 h 10000"/>
              <a:gd name="connsiteX40" fmla="*/ 6270 w 9850"/>
              <a:gd name="connsiteY40" fmla="*/ 10000 h 10000"/>
              <a:gd name="connsiteX41" fmla="*/ 6420 w 9850"/>
              <a:gd name="connsiteY41" fmla="*/ 8858 h 10000"/>
              <a:gd name="connsiteX42" fmla="*/ 6564 w 9850"/>
              <a:gd name="connsiteY42" fmla="*/ 8118 h 10000"/>
              <a:gd name="connsiteX43" fmla="*/ 6715 w 9850"/>
              <a:gd name="connsiteY43" fmla="*/ 7751 h 10000"/>
              <a:gd name="connsiteX44" fmla="*/ 6890 w 9850"/>
              <a:gd name="connsiteY44" fmla="*/ 7751 h 10000"/>
              <a:gd name="connsiteX45" fmla="*/ 7040 w 9850"/>
              <a:gd name="connsiteY45" fmla="*/ 8061 h 10000"/>
              <a:gd name="connsiteX46" fmla="*/ 7186 w 9850"/>
              <a:gd name="connsiteY46" fmla="*/ 8606 h 10000"/>
              <a:gd name="connsiteX47" fmla="*/ 7360 w 9850"/>
              <a:gd name="connsiteY47" fmla="*/ 9289 h 10000"/>
              <a:gd name="connsiteX48" fmla="*/ 7512 w 9850"/>
              <a:gd name="connsiteY48" fmla="*/ 10000 h 10000"/>
              <a:gd name="connsiteX49" fmla="*/ 7662 w 9850"/>
              <a:gd name="connsiteY49" fmla="*/ 9346 h 10000"/>
              <a:gd name="connsiteX50" fmla="*/ 7813 w 9850"/>
              <a:gd name="connsiteY50" fmla="*/ 8830 h 10000"/>
              <a:gd name="connsiteX51" fmla="*/ 7982 w 9850"/>
              <a:gd name="connsiteY51" fmla="*/ 8548 h 10000"/>
              <a:gd name="connsiteX52" fmla="*/ 8132 w 9850"/>
              <a:gd name="connsiteY52" fmla="*/ 8491 h 10000"/>
              <a:gd name="connsiteX53" fmla="*/ 8284 w 9850"/>
              <a:gd name="connsiteY53" fmla="*/ 8635 h 10000"/>
              <a:gd name="connsiteX54" fmla="*/ 8458 w 9850"/>
              <a:gd name="connsiteY54" fmla="*/ 8973 h 10000"/>
              <a:gd name="connsiteX55" fmla="*/ 8608 w 9850"/>
              <a:gd name="connsiteY55" fmla="*/ 9461 h 10000"/>
              <a:gd name="connsiteX56" fmla="*/ 8753 w 9850"/>
              <a:gd name="connsiteY56" fmla="*/ 10000 h 10000"/>
              <a:gd name="connsiteX57" fmla="*/ 8903 w 9850"/>
              <a:gd name="connsiteY57" fmla="*/ 9489 h 10000"/>
              <a:gd name="connsiteX58" fmla="*/ 9079 w 9850"/>
              <a:gd name="connsiteY58" fmla="*/ 9059 h 10000"/>
              <a:gd name="connsiteX59" fmla="*/ 9229 w 9850"/>
              <a:gd name="connsiteY59" fmla="*/ 8801 h 10000"/>
              <a:gd name="connsiteX60" fmla="*/ 9374 w 9850"/>
              <a:gd name="connsiteY60" fmla="*/ 8715 h 10000"/>
              <a:gd name="connsiteX61" fmla="*/ 9550 w 9850"/>
              <a:gd name="connsiteY61" fmla="*/ 8830 h 10000"/>
              <a:gd name="connsiteX62" fmla="*/ 9700 w 9850"/>
              <a:gd name="connsiteY62" fmla="*/ 9088 h 10000"/>
              <a:gd name="connsiteX63" fmla="*/ 9850 w 9850"/>
              <a:gd name="connsiteY63" fmla="*/ 9512 h 10000"/>
              <a:gd name="connsiteX0" fmla="*/ 0 w 9848"/>
              <a:gd name="connsiteY0" fmla="*/ 9512 h 10000"/>
              <a:gd name="connsiteX1" fmla="*/ 178 w 9848"/>
              <a:gd name="connsiteY1" fmla="*/ 9088 h 10000"/>
              <a:gd name="connsiteX2" fmla="*/ 331 w 9848"/>
              <a:gd name="connsiteY2" fmla="*/ 8830 h 10000"/>
              <a:gd name="connsiteX3" fmla="*/ 478 w 9848"/>
              <a:gd name="connsiteY3" fmla="*/ 8715 h 10000"/>
              <a:gd name="connsiteX4" fmla="*/ 656 w 9848"/>
              <a:gd name="connsiteY4" fmla="*/ 8801 h 10000"/>
              <a:gd name="connsiteX5" fmla="*/ 809 w 9848"/>
              <a:gd name="connsiteY5" fmla="*/ 9059 h 10000"/>
              <a:gd name="connsiteX6" fmla="*/ 962 w 9848"/>
              <a:gd name="connsiteY6" fmla="*/ 9489 h 10000"/>
              <a:gd name="connsiteX7" fmla="*/ 1115 w 9848"/>
              <a:gd name="connsiteY7" fmla="*/ 10000 h 10000"/>
              <a:gd name="connsiteX8" fmla="*/ 1287 w 9848"/>
              <a:gd name="connsiteY8" fmla="*/ 9461 h 10000"/>
              <a:gd name="connsiteX9" fmla="*/ 1441 w 9848"/>
              <a:gd name="connsiteY9" fmla="*/ 8973 h 10000"/>
              <a:gd name="connsiteX10" fmla="*/ 1593 w 9848"/>
              <a:gd name="connsiteY10" fmla="*/ 8635 h 10000"/>
              <a:gd name="connsiteX11" fmla="*/ 1770 w 9848"/>
              <a:gd name="connsiteY11" fmla="*/ 8491 h 10000"/>
              <a:gd name="connsiteX12" fmla="*/ 1918 w 9848"/>
              <a:gd name="connsiteY12" fmla="*/ 8548 h 10000"/>
              <a:gd name="connsiteX13" fmla="*/ 2070 w 9848"/>
              <a:gd name="connsiteY13" fmla="*/ 8830 h 10000"/>
              <a:gd name="connsiteX14" fmla="*/ 2223 w 9848"/>
              <a:gd name="connsiteY14" fmla="*/ 9346 h 10000"/>
              <a:gd name="connsiteX15" fmla="*/ 2400 w 9848"/>
              <a:gd name="connsiteY15" fmla="*/ 10000 h 10000"/>
              <a:gd name="connsiteX16" fmla="*/ 2553 w 9848"/>
              <a:gd name="connsiteY16" fmla="*/ 9289 h 10000"/>
              <a:gd name="connsiteX17" fmla="*/ 2700 w 9848"/>
              <a:gd name="connsiteY17" fmla="*/ 8606 h 10000"/>
              <a:gd name="connsiteX18" fmla="*/ 2878 w 9848"/>
              <a:gd name="connsiteY18" fmla="*/ 8061 h 10000"/>
              <a:gd name="connsiteX19" fmla="*/ 3031 w 9848"/>
              <a:gd name="connsiteY19" fmla="*/ 7751 h 10000"/>
              <a:gd name="connsiteX20" fmla="*/ 3183 w 9848"/>
              <a:gd name="connsiteY20" fmla="*/ 7751 h 10000"/>
              <a:gd name="connsiteX21" fmla="*/ 3336 w 9848"/>
              <a:gd name="connsiteY21" fmla="*/ 8118 h 10000"/>
              <a:gd name="connsiteX22" fmla="*/ 3509 w 9848"/>
              <a:gd name="connsiteY22" fmla="*/ 8858 h 10000"/>
              <a:gd name="connsiteX23" fmla="*/ 3662 w 9848"/>
              <a:gd name="connsiteY23" fmla="*/ 10000 h 10000"/>
              <a:gd name="connsiteX24" fmla="*/ 3813 w 9848"/>
              <a:gd name="connsiteY24" fmla="*/ 8577 h 10000"/>
              <a:gd name="connsiteX25" fmla="*/ 3992 w 9848"/>
              <a:gd name="connsiteY25" fmla="*/ 6954 h 10000"/>
              <a:gd name="connsiteX26" fmla="*/ 4145 w 9848"/>
              <a:gd name="connsiteY26" fmla="*/ 5244 h 10000"/>
              <a:gd name="connsiteX27" fmla="*/ 4291 w 9848"/>
              <a:gd name="connsiteY27" fmla="*/ 3592 h 10000"/>
              <a:gd name="connsiteX28" fmla="*/ 4444 w 9848"/>
              <a:gd name="connsiteY28" fmla="*/ 2140 h 10000"/>
              <a:gd name="connsiteX29" fmla="*/ 4622 w 9848"/>
              <a:gd name="connsiteY29" fmla="*/ 998 h 10000"/>
              <a:gd name="connsiteX30" fmla="*/ 4774 w 9848"/>
              <a:gd name="connsiteY30" fmla="*/ 258 h 10000"/>
              <a:gd name="connsiteX31" fmla="*/ 4922 w 9848"/>
              <a:gd name="connsiteY31" fmla="*/ 0 h 10000"/>
              <a:gd name="connsiteX32" fmla="*/ 5100 w 9848"/>
              <a:gd name="connsiteY32" fmla="*/ 258 h 10000"/>
              <a:gd name="connsiteX33" fmla="*/ 5252 w 9848"/>
              <a:gd name="connsiteY33" fmla="*/ 998 h 10000"/>
              <a:gd name="connsiteX34" fmla="*/ 5404 w 9848"/>
              <a:gd name="connsiteY34" fmla="*/ 2140 h 10000"/>
              <a:gd name="connsiteX35" fmla="*/ 5559 w 9848"/>
              <a:gd name="connsiteY35" fmla="*/ 3592 h 10000"/>
              <a:gd name="connsiteX36" fmla="*/ 5730 w 9848"/>
              <a:gd name="connsiteY36" fmla="*/ 5244 h 10000"/>
              <a:gd name="connsiteX37" fmla="*/ 5884 w 9848"/>
              <a:gd name="connsiteY37" fmla="*/ 6954 h 10000"/>
              <a:gd name="connsiteX38" fmla="*/ 6035 w 9848"/>
              <a:gd name="connsiteY38" fmla="*/ 8577 h 10000"/>
              <a:gd name="connsiteX39" fmla="*/ 6213 w 9848"/>
              <a:gd name="connsiteY39" fmla="*/ 10000 h 10000"/>
              <a:gd name="connsiteX40" fmla="*/ 6366 w 9848"/>
              <a:gd name="connsiteY40" fmla="*/ 8858 h 10000"/>
              <a:gd name="connsiteX41" fmla="*/ 6512 w 9848"/>
              <a:gd name="connsiteY41" fmla="*/ 8118 h 10000"/>
              <a:gd name="connsiteX42" fmla="*/ 6665 w 9848"/>
              <a:gd name="connsiteY42" fmla="*/ 7751 h 10000"/>
              <a:gd name="connsiteX43" fmla="*/ 6843 w 9848"/>
              <a:gd name="connsiteY43" fmla="*/ 7751 h 10000"/>
              <a:gd name="connsiteX44" fmla="*/ 6995 w 9848"/>
              <a:gd name="connsiteY44" fmla="*/ 8061 h 10000"/>
              <a:gd name="connsiteX45" fmla="*/ 7143 w 9848"/>
              <a:gd name="connsiteY45" fmla="*/ 8606 h 10000"/>
              <a:gd name="connsiteX46" fmla="*/ 7320 w 9848"/>
              <a:gd name="connsiteY46" fmla="*/ 9289 h 10000"/>
              <a:gd name="connsiteX47" fmla="*/ 7474 w 9848"/>
              <a:gd name="connsiteY47" fmla="*/ 10000 h 10000"/>
              <a:gd name="connsiteX48" fmla="*/ 7627 w 9848"/>
              <a:gd name="connsiteY48" fmla="*/ 9346 h 10000"/>
              <a:gd name="connsiteX49" fmla="*/ 7780 w 9848"/>
              <a:gd name="connsiteY49" fmla="*/ 8830 h 10000"/>
              <a:gd name="connsiteX50" fmla="*/ 7952 w 9848"/>
              <a:gd name="connsiteY50" fmla="*/ 8548 h 10000"/>
              <a:gd name="connsiteX51" fmla="*/ 8104 w 9848"/>
              <a:gd name="connsiteY51" fmla="*/ 8491 h 10000"/>
              <a:gd name="connsiteX52" fmla="*/ 8258 w 9848"/>
              <a:gd name="connsiteY52" fmla="*/ 8635 h 10000"/>
              <a:gd name="connsiteX53" fmla="*/ 8435 w 9848"/>
              <a:gd name="connsiteY53" fmla="*/ 8973 h 10000"/>
              <a:gd name="connsiteX54" fmla="*/ 8587 w 9848"/>
              <a:gd name="connsiteY54" fmla="*/ 9461 h 10000"/>
              <a:gd name="connsiteX55" fmla="*/ 8734 w 9848"/>
              <a:gd name="connsiteY55" fmla="*/ 10000 h 10000"/>
              <a:gd name="connsiteX56" fmla="*/ 8887 w 9848"/>
              <a:gd name="connsiteY56" fmla="*/ 9489 h 10000"/>
              <a:gd name="connsiteX57" fmla="*/ 9065 w 9848"/>
              <a:gd name="connsiteY57" fmla="*/ 9059 h 10000"/>
              <a:gd name="connsiteX58" fmla="*/ 9218 w 9848"/>
              <a:gd name="connsiteY58" fmla="*/ 8801 h 10000"/>
              <a:gd name="connsiteX59" fmla="*/ 9365 w 9848"/>
              <a:gd name="connsiteY59" fmla="*/ 8715 h 10000"/>
              <a:gd name="connsiteX60" fmla="*/ 9543 w 9848"/>
              <a:gd name="connsiteY60" fmla="*/ 8830 h 10000"/>
              <a:gd name="connsiteX61" fmla="*/ 9696 w 9848"/>
              <a:gd name="connsiteY61" fmla="*/ 9088 h 10000"/>
              <a:gd name="connsiteX62" fmla="*/ 9848 w 9848"/>
              <a:gd name="connsiteY62" fmla="*/ 9512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</a:cxnLst>
            <a:rect l="l" t="t" r="r" b="b"/>
            <a:pathLst>
              <a:path w="9848" h="10000">
                <a:moveTo>
                  <a:pt x="0" y="9512"/>
                </a:moveTo>
                <a:cubicBezTo>
                  <a:pt x="60" y="9371"/>
                  <a:pt x="118" y="9229"/>
                  <a:pt x="178" y="9088"/>
                </a:cubicBezTo>
                <a:cubicBezTo>
                  <a:pt x="230" y="9002"/>
                  <a:pt x="282" y="8916"/>
                  <a:pt x="331" y="8830"/>
                </a:cubicBezTo>
                <a:cubicBezTo>
                  <a:pt x="381" y="8792"/>
                  <a:pt x="429" y="8753"/>
                  <a:pt x="478" y="8715"/>
                </a:cubicBezTo>
                <a:lnTo>
                  <a:pt x="656" y="8801"/>
                </a:lnTo>
                <a:cubicBezTo>
                  <a:pt x="707" y="8887"/>
                  <a:pt x="761" y="8973"/>
                  <a:pt x="809" y="9059"/>
                </a:cubicBezTo>
                <a:cubicBezTo>
                  <a:pt x="860" y="9202"/>
                  <a:pt x="910" y="9346"/>
                  <a:pt x="962" y="9489"/>
                </a:cubicBezTo>
                <a:cubicBezTo>
                  <a:pt x="1012" y="9659"/>
                  <a:pt x="1063" y="9830"/>
                  <a:pt x="1115" y="10000"/>
                </a:cubicBezTo>
                <a:cubicBezTo>
                  <a:pt x="1174" y="9820"/>
                  <a:pt x="1230" y="9641"/>
                  <a:pt x="1287" y="9461"/>
                </a:cubicBezTo>
                <a:cubicBezTo>
                  <a:pt x="1338" y="9298"/>
                  <a:pt x="1389" y="9136"/>
                  <a:pt x="1441" y="8973"/>
                </a:cubicBezTo>
                <a:cubicBezTo>
                  <a:pt x="1491" y="8860"/>
                  <a:pt x="1541" y="8748"/>
                  <a:pt x="1593" y="8635"/>
                </a:cubicBezTo>
                <a:lnTo>
                  <a:pt x="1770" y="8491"/>
                </a:lnTo>
                <a:lnTo>
                  <a:pt x="1918" y="8548"/>
                </a:lnTo>
                <a:cubicBezTo>
                  <a:pt x="1968" y="8642"/>
                  <a:pt x="2021" y="8736"/>
                  <a:pt x="2070" y="8830"/>
                </a:cubicBezTo>
                <a:cubicBezTo>
                  <a:pt x="2121" y="9002"/>
                  <a:pt x="2171" y="9174"/>
                  <a:pt x="2223" y="9346"/>
                </a:cubicBezTo>
                <a:cubicBezTo>
                  <a:pt x="2283" y="9564"/>
                  <a:pt x="2340" y="9782"/>
                  <a:pt x="2400" y="10000"/>
                </a:cubicBezTo>
                <a:lnTo>
                  <a:pt x="2553" y="9289"/>
                </a:lnTo>
                <a:lnTo>
                  <a:pt x="2700" y="8606"/>
                </a:lnTo>
                <a:cubicBezTo>
                  <a:pt x="2761" y="8424"/>
                  <a:pt x="2819" y="8243"/>
                  <a:pt x="2878" y="8061"/>
                </a:cubicBezTo>
                <a:cubicBezTo>
                  <a:pt x="2929" y="7958"/>
                  <a:pt x="2979" y="7854"/>
                  <a:pt x="3031" y="7751"/>
                </a:cubicBezTo>
                <a:lnTo>
                  <a:pt x="3183" y="7751"/>
                </a:lnTo>
                <a:cubicBezTo>
                  <a:pt x="3235" y="7873"/>
                  <a:pt x="3286" y="7996"/>
                  <a:pt x="3336" y="8118"/>
                </a:cubicBezTo>
                <a:cubicBezTo>
                  <a:pt x="3394" y="8365"/>
                  <a:pt x="3450" y="8611"/>
                  <a:pt x="3509" y="8858"/>
                </a:cubicBezTo>
                <a:cubicBezTo>
                  <a:pt x="3559" y="9239"/>
                  <a:pt x="3610" y="9619"/>
                  <a:pt x="3662" y="10000"/>
                </a:cubicBezTo>
                <a:cubicBezTo>
                  <a:pt x="3714" y="9526"/>
                  <a:pt x="3763" y="9051"/>
                  <a:pt x="3813" y="8577"/>
                </a:cubicBezTo>
                <a:cubicBezTo>
                  <a:pt x="3873" y="8036"/>
                  <a:pt x="3931" y="7495"/>
                  <a:pt x="3992" y="6954"/>
                </a:cubicBezTo>
                <a:cubicBezTo>
                  <a:pt x="4041" y="6384"/>
                  <a:pt x="4095" y="5814"/>
                  <a:pt x="4145" y="5244"/>
                </a:cubicBezTo>
                <a:cubicBezTo>
                  <a:pt x="4194" y="4693"/>
                  <a:pt x="4242" y="4143"/>
                  <a:pt x="4291" y="3592"/>
                </a:cubicBezTo>
                <a:cubicBezTo>
                  <a:pt x="4341" y="3108"/>
                  <a:pt x="4394" y="2624"/>
                  <a:pt x="4444" y="2140"/>
                </a:cubicBezTo>
                <a:cubicBezTo>
                  <a:pt x="4505" y="1759"/>
                  <a:pt x="4563" y="1379"/>
                  <a:pt x="4622" y="998"/>
                </a:cubicBezTo>
                <a:cubicBezTo>
                  <a:pt x="4673" y="751"/>
                  <a:pt x="4722" y="505"/>
                  <a:pt x="4774" y="258"/>
                </a:cubicBezTo>
                <a:cubicBezTo>
                  <a:pt x="4824" y="172"/>
                  <a:pt x="4873" y="86"/>
                  <a:pt x="4922" y="0"/>
                </a:cubicBezTo>
                <a:cubicBezTo>
                  <a:pt x="4982" y="86"/>
                  <a:pt x="5040" y="172"/>
                  <a:pt x="5100" y="258"/>
                </a:cubicBezTo>
                <a:cubicBezTo>
                  <a:pt x="5151" y="505"/>
                  <a:pt x="5202" y="751"/>
                  <a:pt x="5252" y="998"/>
                </a:cubicBezTo>
                <a:cubicBezTo>
                  <a:pt x="5304" y="1379"/>
                  <a:pt x="5355" y="1759"/>
                  <a:pt x="5404" y="2140"/>
                </a:cubicBezTo>
                <a:cubicBezTo>
                  <a:pt x="5456" y="2624"/>
                  <a:pt x="5507" y="3108"/>
                  <a:pt x="5559" y="3592"/>
                </a:cubicBezTo>
                <a:cubicBezTo>
                  <a:pt x="5616" y="4143"/>
                  <a:pt x="5671" y="4693"/>
                  <a:pt x="5730" y="5244"/>
                </a:cubicBezTo>
                <a:cubicBezTo>
                  <a:pt x="5782" y="5814"/>
                  <a:pt x="5833" y="6384"/>
                  <a:pt x="5884" y="6954"/>
                </a:cubicBezTo>
                <a:cubicBezTo>
                  <a:pt x="5934" y="7495"/>
                  <a:pt x="5984" y="8036"/>
                  <a:pt x="6035" y="8577"/>
                </a:cubicBezTo>
                <a:cubicBezTo>
                  <a:pt x="6095" y="9051"/>
                  <a:pt x="6153" y="9526"/>
                  <a:pt x="6213" y="10000"/>
                </a:cubicBezTo>
                <a:cubicBezTo>
                  <a:pt x="6265" y="9619"/>
                  <a:pt x="6315" y="9239"/>
                  <a:pt x="6366" y="8858"/>
                </a:cubicBezTo>
                <a:cubicBezTo>
                  <a:pt x="6415" y="8611"/>
                  <a:pt x="6463" y="8365"/>
                  <a:pt x="6512" y="8118"/>
                </a:cubicBezTo>
                <a:cubicBezTo>
                  <a:pt x="6564" y="7996"/>
                  <a:pt x="6616" y="7873"/>
                  <a:pt x="6665" y="7751"/>
                </a:cubicBezTo>
                <a:lnTo>
                  <a:pt x="6843" y="7751"/>
                </a:lnTo>
                <a:cubicBezTo>
                  <a:pt x="6894" y="7854"/>
                  <a:pt x="6944" y="7958"/>
                  <a:pt x="6995" y="8061"/>
                </a:cubicBezTo>
                <a:cubicBezTo>
                  <a:pt x="7046" y="8243"/>
                  <a:pt x="7095" y="8424"/>
                  <a:pt x="7143" y="8606"/>
                </a:cubicBezTo>
                <a:cubicBezTo>
                  <a:pt x="7203" y="8834"/>
                  <a:pt x="7261" y="9061"/>
                  <a:pt x="7320" y="9289"/>
                </a:cubicBezTo>
                <a:cubicBezTo>
                  <a:pt x="7372" y="9526"/>
                  <a:pt x="7425" y="9763"/>
                  <a:pt x="7474" y="10000"/>
                </a:cubicBezTo>
                <a:cubicBezTo>
                  <a:pt x="7525" y="9782"/>
                  <a:pt x="7575" y="9564"/>
                  <a:pt x="7627" y="9346"/>
                </a:cubicBezTo>
                <a:cubicBezTo>
                  <a:pt x="7676" y="9174"/>
                  <a:pt x="7728" y="9002"/>
                  <a:pt x="7780" y="8830"/>
                </a:cubicBezTo>
                <a:cubicBezTo>
                  <a:pt x="7839" y="8736"/>
                  <a:pt x="7894" y="8642"/>
                  <a:pt x="7952" y="8548"/>
                </a:cubicBezTo>
                <a:lnTo>
                  <a:pt x="8104" y="8491"/>
                </a:lnTo>
                <a:lnTo>
                  <a:pt x="8258" y="8635"/>
                </a:lnTo>
                <a:cubicBezTo>
                  <a:pt x="8316" y="8748"/>
                  <a:pt x="8376" y="8860"/>
                  <a:pt x="8435" y="8973"/>
                </a:cubicBezTo>
                <a:cubicBezTo>
                  <a:pt x="8487" y="9136"/>
                  <a:pt x="8536" y="9298"/>
                  <a:pt x="8587" y="9461"/>
                </a:cubicBezTo>
                <a:cubicBezTo>
                  <a:pt x="8636" y="9641"/>
                  <a:pt x="8686" y="9820"/>
                  <a:pt x="8734" y="10000"/>
                </a:cubicBezTo>
                <a:cubicBezTo>
                  <a:pt x="8785" y="9830"/>
                  <a:pt x="8837" y="9659"/>
                  <a:pt x="8887" y="9489"/>
                </a:cubicBezTo>
                <a:cubicBezTo>
                  <a:pt x="8947" y="9346"/>
                  <a:pt x="9005" y="9202"/>
                  <a:pt x="9065" y="9059"/>
                </a:cubicBezTo>
                <a:cubicBezTo>
                  <a:pt x="9116" y="8973"/>
                  <a:pt x="9166" y="8887"/>
                  <a:pt x="9218" y="8801"/>
                </a:cubicBezTo>
                <a:cubicBezTo>
                  <a:pt x="9266" y="8772"/>
                  <a:pt x="9316" y="8744"/>
                  <a:pt x="9365" y="8715"/>
                </a:cubicBezTo>
                <a:cubicBezTo>
                  <a:pt x="9426" y="8753"/>
                  <a:pt x="9484" y="8792"/>
                  <a:pt x="9543" y="8830"/>
                </a:cubicBezTo>
                <a:cubicBezTo>
                  <a:pt x="9593" y="8916"/>
                  <a:pt x="9646" y="9002"/>
                  <a:pt x="9696" y="9088"/>
                </a:cubicBezTo>
                <a:cubicBezTo>
                  <a:pt x="9747" y="9229"/>
                  <a:pt x="9796" y="9371"/>
                  <a:pt x="9848" y="9512"/>
                </a:cubicBezTo>
              </a:path>
            </a:pathLst>
          </a:custGeom>
          <a:ln>
            <a:headEnd/>
            <a:tailEnd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cxnSp>
        <p:nvCxnSpPr>
          <p:cNvPr id="602" name="Straight Connector 601"/>
          <p:cNvCxnSpPr/>
          <p:nvPr/>
        </p:nvCxnSpPr>
        <p:spPr>
          <a:xfrm>
            <a:off x="6080630" y="4650545"/>
            <a:ext cx="1332612" cy="0"/>
          </a:xfrm>
          <a:prstGeom prst="line">
            <a:avLst/>
          </a:prstGeom>
          <a:ln w="12700">
            <a:headEnd type="none" w="med" len="med"/>
            <a:tailEnd type="triangle" w="sm" len="sm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03" name="Straight Connector 602"/>
          <p:cNvCxnSpPr/>
          <p:nvPr/>
        </p:nvCxnSpPr>
        <p:spPr>
          <a:xfrm>
            <a:off x="6054074" y="5975801"/>
            <a:ext cx="1332612" cy="0"/>
          </a:xfrm>
          <a:prstGeom prst="line">
            <a:avLst/>
          </a:prstGeom>
          <a:ln w="12700">
            <a:headEnd type="none" w="med" len="med"/>
            <a:tailEnd type="triangle" w="sm" len="sm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04" name="Freeform 63"/>
          <p:cNvSpPr>
            <a:spLocks/>
          </p:cNvSpPr>
          <p:nvPr/>
        </p:nvSpPr>
        <p:spPr bwMode="auto">
          <a:xfrm>
            <a:off x="6032493" y="5460707"/>
            <a:ext cx="1197481" cy="505894"/>
          </a:xfrm>
          <a:custGeom>
            <a:avLst/>
            <a:gdLst>
              <a:gd name="T0" fmla="*/ 59 w 3755"/>
              <a:gd name="T1" fmla="*/ 2988 h 2994"/>
              <a:gd name="T2" fmla="*/ 179 w 3755"/>
              <a:gd name="T3" fmla="*/ 2993 h 2994"/>
              <a:gd name="T4" fmla="*/ 298 w 3755"/>
              <a:gd name="T5" fmla="*/ 2986 h 2994"/>
              <a:gd name="T6" fmla="*/ 417 w 3755"/>
              <a:gd name="T7" fmla="*/ 2989 h 2994"/>
              <a:gd name="T8" fmla="*/ 536 w 3755"/>
              <a:gd name="T9" fmla="*/ 2989 h 2994"/>
              <a:gd name="T10" fmla="*/ 655 w 3755"/>
              <a:gd name="T11" fmla="*/ 2980 h 2994"/>
              <a:gd name="T12" fmla="*/ 775 w 3755"/>
              <a:gd name="T13" fmla="*/ 2984 h 2994"/>
              <a:gd name="T14" fmla="*/ 894 w 3755"/>
              <a:gd name="T15" fmla="*/ 2979 h 2994"/>
              <a:gd name="T16" fmla="*/ 1013 w 3755"/>
              <a:gd name="T17" fmla="*/ 2811 h 2994"/>
              <a:gd name="T18" fmla="*/ 1132 w 3755"/>
              <a:gd name="T19" fmla="*/ 2473 h 2994"/>
              <a:gd name="T20" fmla="*/ 1251 w 3755"/>
              <a:gd name="T21" fmla="*/ 2341 h 2994"/>
              <a:gd name="T22" fmla="*/ 1371 w 3755"/>
              <a:gd name="T23" fmla="*/ 2664 h 2994"/>
              <a:gd name="T24" fmla="*/ 1490 w 3755"/>
              <a:gd name="T25" fmla="*/ 2580 h 2994"/>
              <a:gd name="T26" fmla="*/ 1609 w 3755"/>
              <a:gd name="T27" fmla="*/ 1596 h 2994"/>
              <a:gd name="T28" fmla="*/ 1728 w 3755"/>
              <a:gd name="T29" fmla="*/ 653 h 2994"/>
              <a:gd name="T30" fmla="*/ 1847 w 3755"/>
              <a:gd name="T31" fmla="*/ 77 h 2994"/>
              <a:gd name="T32" fmla="*/ 1967 w 3755"/>
              <a:gd name="T33" fmla="*/ 77 h 2994"/>
              <a:gd name="T34" fmla="*/ 2086 w 3755"/>
              <a:gd name="T35" fmla="*/ 653 h 2994"/>
              <a:gd name="T36" fmla="*/ 2205 w 3755"/>
              <a:gd name="T37" fmla="*/ 1596 h 2994"/>
              <a:gd name="T38" fmla="*/ 2324 w 3755"/>
              <a:gd name="T39" fmla="*/ 2580 h 2994"/>
              <a:gd name="T40" fmla="*/ 2444 w 3755"/>
              <a:gd name="T41" fmla="*/ 2664 h 2994"/>
              <a:gd name="T42" fmla="*/ 2563 w 3755"/>
              <a:gd name="T43" fmla="*/ 2341 h 2994"/>
              <a:gd name="T44" fmla="*/ 2682 w 3755"/>
              <a:gd name="T45" fmla="*/ 2473 h 2994"/>
              <a:gd name="T46" fmla="*/ 2801 w 3755"/>
              <a:gd name="T47" fmla="*/ 2811 h 2994"/>
              <a:gd name="T48" fmla="*/ 2921 w 3755"/>
              <a:gd name="T49" fmla="*/ 2979 h 2994"/>
              <a:gd name="T50" fmla="*/ 3040 w 3755"/>
              <a:gd name="T51" fmla="*/ 2984 h 2994"/>
              <a:gd name="T52" fmla="*/ 3159 w 3755"/>
              <a:gd name="T53" fmla="*/ 2980 h 2994"/>
              <a:gd name="T54" fmla="*/ 3278 w 3755"/>
              <a:gd name="T55" fmla="*/ 2989 h 2994"/>
              <a:gd name="T56" fmla="*/ 3397 w 3755"/>
              <a:gd name="T57" fmla="*/ 2989 h 2994"/>
              <a:gd name="T58" fmla="*/ 3517 w 3755"/>
              <a:gd name="T59" fmla="*/ 2986 h 2994"/>
              <a:gd name="T60" fmla="*/ 3636 w 3755"/>
              <a:gd name="T61" fmla="*/ 2993 h 2994"/>
              <a:gd name="T62" fmla="*/ 3755 w 3755"/>
              <a:gd name="T63" fmla="*/ 2988 h 29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3755" h="2994">
                <a:moveTo>
                  <a:pt x="0" y="2994"/>
                </a:moveTo>
                <a:lnTo>
                  <a:pt x="59" y="2988"/>
                </a:lnTo>
                <a:lnTo>
                  <a:pt x="119" y="2987"/>
                </a:lnTo>
                <a:lnTo>
                  <a:pt x="179" y="2993"/>
                </a:lnTo>
                <a:lnTo>
                  <a:pt x="238" y="2989"/>
                </a:lnTo>
                <a:lnTo>
                  <a:pt x="298" y="2986"/>
                </a:lnTo>
                <a:lnTo>
                  <a:pt x="357" y="2991"/>
                </a:lnTo>
                <a:lnTo>
                  <a:pt x="417" y="2989"/>
                </a:lnTo>
                <a:lnTo>
                  <a:pt x="476" y="2984"/>
                </a:lnTo>
                <a:lnTo>
                  <a:pt x="536" y="2989"/>
                </a:lnTo>
                <a:lnTo>
                  <a:pt x="595" y="2988"/>
                </a:lnTo>
                <a:lnTo>
                  <a:pt x="655" y="2980"/>
                </a:lnTo>
                <a:lnTo>
                  <a:pt x="715" y="2985"/>
                </a:lnTo>
                <a:lnTo>
                  <a:pt x="775" y="2984"/>
                </a:lnTo>
                <a:lnTo>
                  <a:pt x="834" y="2967"/>
                </a:lnTo>
                <a:lnTo>
                  <a:pt x="894" y="2979"/>
                </a:lnTo>
                <a:lnTo>
                  <a:pt x="953" y="2941"/>
                </a:lnTo>
                <a:lnTo>
                  <a:pt x="1013" y="2811"/>
                </a:lnTo>
                <a:lnTo>
                  <a:pt x="1073" y="2640"/>
                </a:lnTo>
                <a:lnTo>
                  <a:pt x="1132" y="2473"/>
                </a:lnTo>
                <a:lnTo>
                  <a:pt x="1192" y="2359"/>
                </a:lnTo>
                <a:lnTo>
                  <a:pt x="1251" y="2341"/>
                </a:lnTo>
                <a:lnTo>
                  <a:pt x="1311" y="2442"/>
                </a:lnTo>
                <a:lnTo>
                  <a:pt x="1371" y="2664"/>
                </a:lnTo>
                <a:lnTo>
                  <a:pt x="1430" y="2987"/>
                </a:lnTo>
                <a:lnTo>
                  <a:pt x="1490" y="2580"/>
                </a:lnTo>
                <a:lnTo>
                  <a:pt x="1550" y="2103"/>
                </a:lnTo>
                <a:lnTo>
                  <a:pt x="1609" y="1596"/>
                </a:lnTo>
                <a:lnTo>
                  <a:pt x="1669" y="1099"/>
                </a:lnTo>
                <a:lnTo>
                  <a:pt x="1728" y="653"/>
                </a:lnTo>
                <a:lnTo>
                  <a:pt x="1788" y="302"/>
                </a:lnTo>
                <a:lnTo>
                  <a:pt x="1847" y="77"/>
                </a:lnTo>
                <a:lnTo>
                  <a:pt x="1907" y="0"/>
                </a:lnTo>
                <a:lnTo>
                  <a:pt x="1967" y="77"/>
                </a:lnTo>
                <a:lnTo>
                  <a:pt x="2026" y="302"/>
                </a:lnTo>
                <a:lnTo>
                  <a:pt x="2086" y="653"/>
                </a:lnTo>
                <a:lnTo>
                  <a:pt x="2146" y="1099"/>
                </a:lnTo>
                <a:lnTo>
                  <a:pt x="2205" y="1596"/>
                </a:lnTo>
                <a:lnTo>
                  <a:pt x="2265" y="2103"/>
                </a:lnTo>
                <a:lnTo>
                  <a:pt x="2324" y="2580"/>
                </a:lnTo>
                <a:lnTo>
                  <a:pt x="2384" y="2987"/>
                </a:lnTo>
                <a:lnTo>
                  <a:pt x="2444" y="2664"/>
                </a:lnTo>
                <a:lnTo>
                  <a:pt x="2503" y="2442"/>
                </a:lnTo>
                <a:lnTo>
                  <a:pt x="2563" y="2341"/>
                </a:lnTo>
                <a:lnTo>
                  <a:pt x="2622" y="2359"/>
                </a:lnTo>
                <a:lnTo>
                  <a:pt x="2682" y="2473"/>
                </a:lnTo>
                <a:lnTo>
                  <a:pt x="2741" y="2640"/>
                </a:lnTo>
                <a:lnTo>
                  <a:pt x="2801" y="2811"/>
                </a:lnTo>
                <a:lnTo>
                  <a:pt x="2861" y="2941"/>
                </a:lnTo>
                <a:lnTo>
                  <a:pt x="2921" y="2979"/>
                </a:lnTo>
                <a:lnTo>
                  <a:pt x="2980" y="2967"/>
                </a:lnTo>
                <a:lnTo>
                  <a:pt x="3040" y="2984"/>
                </a:lnTo>
                <a:lnTo>
                  <a:pt x="3099" y="2985"/>
                </a:lnTo>
                <a:lnTo>
                  <a:pt x="3159" y="2980"/>
                </a:lnTo>
                <a:lnTo>
                  <a:pt x="3218" y="2988"/>
                </a:lnTo>
                <a:lnTo>
                  <a:pt x="3278" y="2989"/>
                </a:lnTo>
                <a:lnTo>
                  <a:pt x="3338" y="2984"/>
                </a:lnTo>
                <a:lnTo>
                  <a:pt x="3397" y="2989"/>
                </a:lnTo>
                <a:lnTo>
                  <a:pt x="3457" y="2991"/>
                </a:lnTo>
                <a:lnTo>
                  <a:pt x="3517" y="2986"/>
                </a:lnTo>
                <a:lnTo>
                  <a:pt x="3576" y="2989"/>
                </a:lnTo>
                <a:lnTo>
                  <a:pt x="3636" y="2993"/>
                </a:lnTo>
                <a:lnTo>
                  <a:pt x="3695" y="2987"/>
                </a:lnTo>
                <a:lnTo>
                  <a:pt x="3755" y="2988"/>
                </a:lnTo>
              </a:path>
            </a:pathLst>
          </a:custGeom>
          <a:ln>
            <a:solidFill>
              <a:schemeClr val="tx1"/>
            </a:solidFill>
            <a:headEnd/>
            <a:tailEnd/>
          </a:ln>
          <a:extLst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05" name="Rectangle 604"/>
          <p:cNvSpPr/>
          <p:nvPr/>
        </p:nvSpPr>
        <p:spPr>
          <a:xfrm>
            <a:off x="6835815" y="3844272"/>
            <a:ext cx="77296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1200" dirty="0">
                <a:solidFill>
                  <a:schemeClr val="tx1"/>
                </a:solidFill>
              </a:rPr>
              <a:t>Dirichlet </a:t>
            </a:r>
          </a:p>
          <a:p>
            <a:pPr algn="r"/>
            <a:r>
              <a:rPr lang="en-US" sz="1200" dirty="0">
                <a:solidFill>
                  <a:schemeClr val="tx1"/>
                </a:solidFill>
              </a:rPr>
              <a:t>sinc </a:t>
            </a:r>
          </a:p>
          <a:p>
            <a:pPr algn="r"/>
            <a:r>
              <a:rPr lang="en-US" sz="1200" dirty="0">
                <a:solidFill>
                  <a:schemeClr val="tx1"/>
                </a:solidFill>
              </a:rPr>
              <a:t>kernel</a:t>
            </a:r>
          </a:p>
        </p:txBody>
      </p:sp>
      <p:sp>
        <p:nvSpPr>
          <p:cNvPr id="606" name="Rectangle 605"/>
          <p:cNvSpPr/>
          <p:nvPr/>
        </p:nvSpPr>
        <p:spPr>
          <a:xfrm>
            <a:off x="6804248" y="5116796"/>
            <a:ext cx="75212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1200" dirty="0">
                <a:solidFill>
                  <a:schemeClr val="tx1"/>
                </a:solidFill>
              </a:rPr>
              <a:t>Modified</a:t>
            </a:r>
          </a:p>
          <a:p>
            <a:pPr algn="r"/>
            <a:r>
              <a:rPr lang="en-US" sz="1200" dirty="0">
                <a:solidFill>
                  <a:schemeClr val="tx1"/>
                </a:solidFill>
              </a:rPr>
              <a:t>kernel</a:t>
            </a:r>
          </a:p>
        </p:txBody>
      </p:sp>
      <p:sp>
        <p:nvSpPr>
          <p:cNvPr id="608" name="Freeform 607"/>
          <p:cNvSpPr/>
          <p:nvPr/>
        </p:nvSpPr>
        <p:spPr>
          <a:xfrm>
            <a:off x="6757425" y="4116386"/>
            <a:ext cx="111899" cy="132405"/>
          </a:xfrm>
          <a:custGeom>
            <a:avLst/>
            <a:gdLst>
              <a:gd name="connsiteX0" fmla="*/ 0 w 188976"/>
              <a:gd name="connsiteY0" fmla="*/ 103632 h 103632"/>
              <a:gd name="connsiteX1" fmla="*/ 67056 w 188976"/>
              <a:gd name="connsiteY1" fmla="*/ 42672 h 103632"/>
              <a:gd name="connsiteX2" fmla="*/ 188976 w 188976"/>
              <a:gd name="connsiteY2" fmla="*/ 0 h 1036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88976" h="103632">
                <a:moveTo>
                  <a:pt x="0" y="103632"/>
                </a:moveTo>
                <a:cubicBezTo>
                  <a:pt x="17780" y="81788"/>
                  <a:pt x="35560" y="59944"/>
                  <a:pt x="67056" y="42672"/>
                </a:cubicBezTo>
                <a:cubicBezTo>
                  <a:pt x="98552" y="25400"/>
                  <a:pt x="160528" y="4064"/>
                  <a:pt x="188976" y="0"/>
                </a:cubicBezTo>
              </a:path>
            </a:pathLst>
          </a:cu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9" name="Freeform 608"/>
          <p:cNvSpPr/>
          <p:nvPr/>
        </p:nvSpPr>
        <p:spPr>
          <a:xfrm>
            <a:off x="6740555" y="5403704"/>
            <a:ext cx="111899" cy="132405"/>
          </a:xfrm>
          <a:custGeom>
            <a:avLst/>
            <a:gdLst>
              <a:gd name="connsiteX0" fmla="*/ 0 w 188976"/>
              <a:gd name="connsiteY0" fmla="*/ 103632 h 103632"/>
              <a:gd name="connsiteX1" fmla="*/ 67056 w 188976"/>
              <a:gd name="connsiteY1" fmla="*/ 42672 h 103632"/>
              <a:gd name="connsiteX2" fmla="*/ 188976 w 188976"/>
              <a:gd name="connsiteY2" fmla="*/ 0 h 1036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88976" h="103632">
                <a:moveTo>
                  <a:pt x="0" y="103632"/>
                </a:moveTo>
                <a:cubicBezTo>
                  <a:pt x="17780" y="81788"/>
                  <a:pt x="35560" y="59944"/>
                  <a:pt x="67056" y="42672"/>
                </a:cubicBezTo>
                <a:cubicBezTo>
                  <a:pt x="98552" y="25400"/>
                  <a:pt x="160528" y="4064"/>
                  <a:pt x="188976" y="0"/>
                </a:cubicBezTo>
              </a:path>
            </a:pathLst>
          </a:cu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19797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triangle"/>
        </a:ln>
        <a:effectLst/>
      </a:spPr>
      <a:bodyPr vert="horz" wrap="square" lIns="91440" tIns="45720" rIns="91440" bIns="45720" numCol="1" rtlCol="0" anchor="ctr" anchorCtr="0" compatLnSpc="1">
        <a:prstTxWarp prst="textNoShape">
          <a:avLst/>
        </a:prstTxWarp>
      </a:bodyPr>
      <a:lstStyle>
        <a:defPPr marL="0" marR="0" indent="0" algn="ctr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sz="1200" b="0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  <a:txDef>
      <a:spPr>
        <a:noFill/>
      </a:spPr>
      <a:bodyPr wrap="none" rtlCol="0">
        <a:spAutoFit/>
      </a:bodyPr>
      <a:lstStyle>
        <a:defPPr>
          <a:defRPr sz="1400" dirty="0" smtClean="0">
            <a:solidFill>
              <a:schemeClr val="tx1"/>
            </a:solidFill>
          </a:defRPr>
        </a:defPPr>
      </a:lstStyle>
    </a:tx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11-14-xxxx-00-00ax_Throughput_Analysis_Draft.potx [Last saved by user]" id="{03791ABE-4CE4-4A8E-AF4B-40E6C4519A30}" vid="{A266FB23-DF4D-47E7-8213-0EAA9B38B969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8B519F59218FD4E88B58DE214C6B6C1" ma:contentTypeVersion="0" ma:contentTypeDescription="Create a new document." ma:contentTypeScope="" ma:versionID="f0f002001fb3fd8d0b30a99e294d4221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1b05d82d297216baf5b26c55225140df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52236587-78F6-4167-A05A-F0F8DDBCD25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372EDF9-B513-41F5-A248-940A16403C6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95381FC1-741B-44F5-A7D5-1E0C5992DB77}">
  <ds:schemaRefs>
    <ds:schemaRef ds:uri="http://purl.org/dc/terms/"/>
    <ds:schemaRef ds:uri="http://www.w3.org/XML/1998/namespace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openxmlformats.org/package/2006/metadata/core-properties"/>
    <ds:schemaRef ds:uri="http://schemas.microsoft.com/office/2006/metadata/properties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1694</Words>
  <Application>Microsoft Office PowerPoint</Application>
  <PresentationFormat>On-screen Show (4:3)</PresentationFormat>
  <Paragraphs>486</Paragraphs>
  <Slides>21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31" baseType="lpstr">
      <vt:lpstr>Arial Unicode MS</vt:lpstr>
      <vt:lpstr>Gulim</vt:lpstr>
      <vt:lpstr>MS Gothic</vt:lpstr>
      <vt:lpstr>Arial</vt:lpstr>
      <vt:lpstr>Calibri</vt:lpstr>
      <vt:lpstr>Cambria Math</vt:lpstr>
      <vt:lpstr>Times New Roman</vt:lpstr>
      <vt:lpstr>Wingdings</vt:lpstr>
      <vt:lpstr>Office Theme</vt:lpstr>
      <vt:lpstr>Document</vt:lpstr>
      <vt:lpstr>On the Coexistence of 802.11ax and 802.11ba Signals</vt:lpstr>
      <vt:lpstr>Abstract</vt:lpstr>
      <vt:lpstr>Introduction</vt:lpstr>
      <vt:lpstr>Problem: Incompatible Numerologies</vt:lpstr>
      <vt:lpstr>Proposed Solution: Sequence-based WFC-OOK Symbols (1/2)</vt:lpstr>
      <vt:lpstr>Proposed Solution: Sequence-based WFC-OOK Symbols (2/2)</vt:lpstr>
      <vt:lpstr>Sequence Design Principle: DFT-s-OFDM</vt:lpstr>
      <vt:lpstr>Sequences for WFC OOK Symbols</vt:lpstr>
      <vt:lpstr>Improving OOK symbols with Frequency Domain Shaping</vt:lpstr>
      <vt:lpstr>Simulation Assumptions</vt:lpstr>
      <vt:lpstr>Temporal Characteristics</vt:lpstr>
      <vt:lpstr>Spectral Characteristics</vt:lpstr>
      <vt:lpstr>802.11ba BER Performance</vt:lpstr>
      <vt:lpstr>802.11ax BER Performance</vt:lpstr>
      <vt:lpstr>Conclusions</vt:lpstr>
      <vt:lpstr>Straw Poll 1</vt:lpstr>
      <vt:lpstr>Straw Poll 2</vt:lpstr>
      <vt:lpstr>Straw Poll 3</vt:lpstr>
      <vt:lpstr>Motion</vt:lpstr>
      <vt:lpstr>References</vt:lpstr>
      <vt:lpstr>Appendix - DFT Input Mapping for OOK Symbol with Manchester Coding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2016-11-04T22:18:56Z</dcterms:created>
  <dcterms:modified xsi:type="dcterms:W3CDTF">2017-05-11T01:22:00Z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0x01010068B519F59218FD4E88B58DE214C6B6C1</vt:lpwstr>
  </property>
</Properties>
</file>