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7" r:id="rId3"/>
    <p:sldId id="308" r:id="rId4"/>
    <p:sldId id="309" r:id="rId5"/>
    <p:sldId id="310" r:id="rId6"/>
    <p:sldId id="317" r:id="rId7"/>
    <p:sldId id="313" r:id="rId8"/>
    <p:sldId id="315" r:id="rId9"/>
    <p:sldId id="316" r:id="rId10"/>
    <p:sldId id="320" r:id="rId11"/>
    <p:sldId id="318" r:id="rId12"/>
    <p:sldId id="314" r:id="rId13"/>
    <p:sldId id="319" r:id="rId14"/>
    <p:sldId id="290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83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802.11-17/0647r2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Legacy Preamble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918132"/>
              </p:ext>
            </p:extLst>
          </p:nvPr>
        </p:nvGraphicFramePr>
        <p:xfrm>
          <a:off x="696912" y="3248819"/>
          <a:ext cx="733425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4" name="Document" r:id="rId4" imgW="8258040" imgH="3016329" progId="Word.Document.8">
                  <p:embed/>
                </p:oleObj>
              </mc:Choice>
              <mc:Fallback>
                <p:oleObj name="Document" r:id="rId4" imgW="8258040" imgH="30163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" y="3248819"/>
                        <a:ext cx="733425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4MHz narrow band signal may typically degrade the 11n device QBPSK detection by 3+ dB in fading channels—based on one particular QBPSK detection method.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Existing 11n devices may have various methods of doing QBPSK classification, therefore it is hard to design a 4MHz signal spoofing ALL existing 11n devices reliably.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71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676400"/>
            <a:ext cx="79629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802.11n device spoofing can also be achieved with MAC options by transmitting CTS-to-self before each WUR packet for proper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There are several disadvantages of this MAC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 communication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former example of MAC solution for format protection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 exception is 11n green-field packet, but gets little industry adoption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the extra BPSK symbol design, we may not need standardize the content of the symbol as long as it is BPSK modulated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71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802.11n device </a:t>
            </a:r>
            <a:r>
              <a:rPr lang="en-US" b="0" dirty="0" smtClean="0"/>
              <a:t>may have high false alarm probability for WUR packets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issue can be addressed with PHY design by </a:t>
            </a:r>
            <a:r>
              <a:rPr lang="en-US" b="0" dirty="0"/>
              <a:t>adding an extra BPSK modulated </a:t>
            </a:r>
            <a:r>
              <a:rPr lang="en-US" b="0" dirty="0" smtClean="0"/>
              <a:t>OFDM </a:t>
            </a:r>
            <a:r>
              <a:rPr lang="en-US" b="0" dirty="0"/>
              <a:t>symbol </a:t>
            </a:r>
            <a:r>
              <a:rPr lang="en-US" b="0" dirty="0" smtClean="0"/>
              <a:t>before narrow-band WUR symbol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6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820" y="1758558"/>
            <a:ext cx="81785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</a:t>
            </a:r>
            <a:r>
              <a:rPr lang="en-US" dirty="0" smtClean="0"/>
              <a:t>have L-STF, L-LTF, and L-SIG appended in 11ba packets, and add </a:t>
            </a:r>
            <a:r>
              <a:rPr lang="en-US" dirty="0"/>
              <a:t>an extra full-bandwidth (20MHz) OFDM symbol </a:t>
            </a:r>
            <a:r>
              <a:rPr lang="en-US" dirty="0" smtClean="0"/>
              <a:t>with BPSK modulation after </a:t>
            </a:r>
            <a:r>
              <a:rPr lang="en-US" dirty="0" smtClean="0"/>
              <a:t>LSIG in the 11ba packets </a:t>
            </a:r>
            <a:r>
              <a:rPr lang="en-US" dirty="0"/>
              <a:t>to spoof </a:t>
            </a:r>
            <a:r>
              <a:rPr lang="en-US" dirty="0" smtClean="0"/>
              <a:t>legacy devices?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32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625948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 smtClean="0"/>
              <a:t>[1] </a:t>
            </a:r>
            <a:r>
              <a:rPr lang="en-US" sz="2000" kern="0" dirty="0"/>
              <a:t>Minyoung Park et al., “LP-WUR (Low-Power Wake-Up Receiver) Follow-Up”, IEEE 802.11-16/0341r0, Mar. 14, 2016</a:t>
            </a:r>
            <a:r>
              <a:rPr lang="en-US" sz="2000" kern="0" dirty="0" smtClean="0"/>
              <a:t>.</a:t>
            </a:r>
            <a:endParaRPr lang="en-US" sz="2000" dirty="0" smtClean="0"/>
          </a:p>
          <a:p>
            <a:r>
              <a:rPr lang="en-US" sz="2000" dirty="0" smtClean="0"/>
              <a:t>[2] IEEE </a:t>
            </a:r>
            <a:r>
              <a:rPr lang="en-US" sz="2000" dirty="0"/>
              <a:t>draft P802.11REVmc_D8.0.pdf</a:t>
            </a:r>
          </a:p>
          <a:p>
            <a:pPr marL="0" indent="0"/>
            <a:endParaRPr lang="en-US" sz="2000" kern="0" dirty="0"/>
          </a:p>
          <a:p>
            <a:pPr marL="0" indent="0"/>
            <a:endParaRPr lang="en-US" sz="2000" kern="0" dirty="0" smtClean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4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623" y="1447800"/>
            <a:ext cx="811457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Wake-up Radio (WUR) </a:t>
            </a:r>
            <a:r>
              <a:rPr lang="en-US" b="0" dirty="0"/>
              <a:t>frame is </a:t>
            </a:r>
            <a:r>
              <a:rPr lang="en-US" b="0" dirty="0" smtClean="0"/>
              <a:t>designed </a:t>
            </a:r>
            <a:r>
              <a:rPr lang="en-US" b="0" dirty="0"/>
              <a:t>to be compatible with other 802.11 devices to correctly set CCA and </a:t>
            </a:r>
            <a:r>
              <a:rPr lang="en-US" b="0" dirty="0" err="1" smtClean="0"/>
              <a:t>backoff</a:t>
            </a:r>
            <a:r>
              <a:rPr lang="en-US" b="0" dirty="0" smtClean="0"/>
              <a:t>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 </a:t>
            </a:r>
            <a:r>
              <a:rPr lang="en-US" b="0" dirty="0"/>
              <a:t>simple design is to append 802.11 legacy preambles to the WUR packet, the same as HT mixed mode/VHT/HE packet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If WUR symbol adopts narrow-band design, for example 4MHz [1], the legacy preamble portion preceding WUR symbols may </a:t>
            </a:r>
            <a:r>
              <a:rPr lang="en-US" b="0" dirty="0"/>
              <a:t>trigger 802.11n devices to false detect WUR packet to be a 11n type, and erroneously set the PHY-</a:t>
            </a:r>
            <a:r>
              <a:rPr lang="en-US" b="0" dirty="0" err="1"/>
              <a:t>CCA.indication</a:t>
            </a:r>
            <a:r>
              <a:rPr lang="en-US" b="0" dirty="0"/>
              <a:t>(IDLE)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To address this issue, several design options are </a:t>
            </a:r>
            <a:r>
              <a:rPr lang="en-US" b="0" dirty="0" smtClean="0"/>
              <a:t>proposed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81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802.11n Device Rx State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905000"/>
            <a:ext cx="4189413" cy="4189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show in IEEE 802.11mc standards </a:t>
            </a:r>
            <a:r>
              <a:rPr lang="en-US" dirty="0" smtClean="0"/>
              <a:t>[2], </a:t>
            </a:r>
            <a:r>
              <a:rPr lang="en-US" dirty="0"/>
              <a:t>if HT-SIG CRC fails, the PHY-</a:t>
            </a:r>
            <a:r>
              <a:rPr lang="en-US" dirty="0" err="1"/>
              <a:t>CCA.indication</a:t>
            </a:r>
            <a:r>
              <a:rPr lang="en-US" dirty="0"/>
              <a:t>(IDLE) is set when receive level drops below threshold.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grayscl/>
            <a:lum bright="-20000" contrast="40000"/>
          </a:blip>
          <a:stretch>
            <a:fillRect/>
          </a:stretch>
        </p:blipFill>
        <p:spPr>
          <a:xfrm>
            <a:off x="777307" y="1210732"/>
            <a:ext cx="3286123" cy="5037668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85800" y="2221652"/>
            <a:ext cx="1075267" cy="1151467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50620" y="5623559"/>
            <a:ext cx="1859280" cy="396241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02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52595"/>
          </a:xfrm>
        </p:spPr>
        <p:txBody>
          <a:bodyPr/>
          <a:lstStyle/>
          <a:p>
            <a:r>
              <a:rPr lang="en-US" dirty="0"/>
              <a:t>WUR Packet </a:t>
            </a:r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2575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Legacy preambles: LSTF+LLTF+LSIG, needs to be added to spoof 802.11 devices for CCA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popular WUR </a:t>
            </a:r>
            <a:r>
              <a:rPr lang="en-US" b="0" dirty="0"/>
              <a:t>preamble </a:t>
            </a:r>
            <a:r>
              <a:rPr lang="en-US" b="0" dirty="0" smtClean="0"/>
              <a:t>design is based </a:t>
            </a:r>
            <a:r>
              <a:rPr lang="en-US" b="0" dirty="0"/>
              <a:t>on narrow band (e.g. 4MHz) </a:t>
            </a:r>
            <a:r>
              <a:rPr lang="en-US" b="0" dirty="0" smtClean="0"/>
              <a:t>signaling [1]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unpopulated tones in the WUR portion will be received as </a:t>
            </a:r>
            <a:r>
              <a:rPr lang="en-US" b="0" dirty="0" smtClean="0"/>
              <a:t>noise with random phase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</a:t>
            </a:r>
            <a:r>
              <a:rPr lang="en-US" b="0" dirty="0" err="1"/>
              <a:t>WiFi</a:t>
            </a:r>
            <a:r>
              <a:rPr lang="en-US" b="0" dirty="0"/>
              <a:t> devices </a:t>
            </a:r>
            <a:r>
              <a:rPr lang="en-US" b="0" dirty="0" smtClean="0"/>
              <a:t>supporting </a:t>
            </a:r>
            <a:r>
              <a:rPr lang="en-US" b="0" dirty="0"/>
              <a:t>up to 802.11n, the auto detection mechanism </a:t>
            </a:r>
            <a:r>
              <a:rPr lang="en-US" b="0" dirty="0" smtClean="0"/>
              <a:t>may false detect the WUR packet as 11n packet with higher probability.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Need a design to spoof 802.11n devices to correct set CCA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grpSp>
        <p:nvGrpSpPr>
          <p:cNvPr id="24" name="Group 23"/>
          <p:cNvGrpSpPr/>
          <p:nvPr/>
        </p:nvGrpSpPr>
        <p:grpSpPr>
          <a:xfrm>
            <a:off x="1473202" y="1553634"/>
            <a:ext cx="736600" cy="431800"/>
            <a:chOff x="787401" y="1397000"/>
            <a:chExt cx="736600" cy="431800"/>
          </a:xfrm>
        </p:grpSpPr>
        <p:sp>
          <p:nvSpPr>
            <p:cNvPr id="25" name="Rectangle 24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 bwMode="auto">
            <a:xfrm>
              <a:off x="871392" y="1487100"/>
              <a:ext cx="56425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LSTF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218265" y="1553634"/>
            <a:ext cx="736600" cy="431800"/>
            <a:chOff x="787401" y="1397000"/>
            <a:chExt cx="736600" cy="431800"/>
          </a:xfrm>
        </p:grpSpPr>
        <p:sp>
          <p:nvSpPr>
            <p:cNvPr id="28" name="Rectangle 27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 bwMode="auto">
            <a:xfrm>
              <a:off x="871392" y="1487100"/>
              <a:ext cx="53027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LLTF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963328" y="1553634"/>
            <a:ext cx="736600" cy="431800"/>
            <a:chOff x="787401" y="1397000"/>
            <a:chExt cx="736600" cy="431800"/>
          </a:xfrm>
        </p:grpSpPr>
        <p:sp>
          <p:nvSpPr>
            <p:cNvPr id="31" name="Rectangle 30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 bwMode="auto">
            <a:xfrm>
              <a:off x="871392" y="1487100"/>
              <a:ext cx="52578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LSIG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708569" y="1557866"/>
            <a:ext cx="1777831" cy="431800"/>
            <a:chOff x="787400" y="1397000"/>
            <a:chExt cx="1777831" cy="431800"/>
          </a:xfrm>
        </p:grpSpPr>
        <p:sp>
          <p:nvSpPr>
            <p:cNvPr id="34" name="Rectangle 33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 bwMode="auto">
            <a:xfrm>
              <a:off x="871392" y="1487100"/>
              <a:ext cx="160300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Preamble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486400" y="1557866"/>
            <a:ext cx="1777831" cy="431800"/>
            <a:chOff x="787400" y="1397000"/>
            <a:chExt cx="1777831" cy="431800"/>
          </a:xfrm>
        </p:grpSpPr>
        <p:sp>
          <p:nvSpPr>
            <p:cNvPr id="37" name="Rectangle 36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 bwMode="auto">
            <a:xfrm>
              <a:off x="871392" y="1487100"/>
              <a:ext cx="144911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Payload</a:t>
              </a:r>
            </a:p>
          </p:txBody>
        </p:sp>
      </p:grpSp>
      <p:sp>
        <p:nvSpPr>
          <p:cNvPr id="39" name="Rounded Rectangle 38"/>
          <p:cNvSpPr/>
          <p:nvPr/>
        </p:nvSpPr>
        <p:spPr>
          <a:xfrm>
            <a:off x="1473202" y="1402435"/>
            <a:ext cx="2244242" cy="731165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542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/>
              <a:t>Proposed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277" y="2482762"/>
            <a:ext cx="8262145" cy="3579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Solution: </a:t>
            </a:r>
            <a:r>
              <a:rPr lang="en-US" b="0" dirty="0"/>
              <a:t>add a dummy 4us OFDM symbol with BPSK modulation before narrow-band WUR </a:t>
            </a:r>
            <a:r>
              <a:rPr lang="en-US" b="0" dirty="0" smtClean="0"/>
              <a:t>preamble.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symbol is designed solely to spoof 802.11n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</a:t>
            </a:r>
            <a:r>
              <a:rPr lang="en-US" b="0" dirty="0"/>
              <a:t>OFDM symbol </a:t>
            </a:r>
            <a:r>
              <a:rPr lang="en-US" b="0" dirty="0" smtClean="0"/>
              <a:t>could </a:t>
            </a:r>
            <a:r>
              <a:rPr lang="en-US" b="0" dirty="0"/>
              <a:t>be a 4-us LLTF, or any other BPSK modulated 20MHz OFDM </a:t>
            </a:r>
            <a:r>
              <a:rPr lang="en-US" b="0" dirty="0" smtClean="0"/>
              <a:t>symbol.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WUR STA will start WUR packet reception after this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Negligible impact on the WUR preamble processing and packet reception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044668" y="1706034"/>
            <a:ext cx="736600" cy="431800"/>
            <a:chOff x="787401" y="1397000"/>
            <a:chExt cx="736600" cy="431800"/>
          </a:xfrm>
        </p:grpSpPr>
        <p:sp>
          <p:nvSpPr>
            <p:cNvPr id="8" name="Rectangle 7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871392" y="1487100"/>
              <a:ext cx="56425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LSTF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789731" y="1706034"/>
            <a:ext cx="736600" cy="431800"/>
            <a:chOff x="787401" y="1397000"/>
            <a:chExt cx="736600" cy="431800"/>
          </a:xfrm>
        </p:grpSpPr>
        <p:sp>
          <p:nvSpPr>
            <p:cNvPr id="11" name="Rectangle 10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871392" y="1487100"/>
              <a:ext cx="53027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LLTF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534794" y="1706034"/>
            <a:ext cx="736600" cy="431800"/>
            <a:chOff x="787401" y="1397000"/>
            <a:chExt cx="736600" cy="431800"/>
          </a:xfrm>
        </p:grpSpPr>
        <p:sp>
          <p:nvSpPr>
            <p:cNvPr id="14" name="Rectangle 13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 bwMode="auto">
            <a:xfrm>
              <a:off x="871392" y="1487100"/>
              <a:ext cx="52578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LSIG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78358" y="1704517"/>
            <a:ext cx="1777831" cy="431800"/>
            <a:chOff x="787400" y="1397000"/>
            <a:chExt cx="1777831" cy="431800"/>
          </a:xfrm>
        </p:grpSpPr>
        <p:sp>
          <p:nvSpPr>
            <p:cNvPr id="17" name="Rectangle 16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 bwMode="auto">
            <a:xfrm>
              <a:off x="871392" y="1487100"/>
              <a:ext cx="160300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Preamble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356189" y="1704517"/>
            <a:ext cx="1777831" cy="431800"/>
            <a:chOff x="787400" y="1397000"/>
            <a:chExt cx="1777831" cy="431800"/>
          </a:xfrm>
        </p:grpSpPr>
        <p:sp>
          <p:nvSpPr>
            <p:cNvPr id="20" name="Rectangle 19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871392" y="1487100"/>
              <a:ext cx="144911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Payload</a:t>
              </a:r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3279857" y="1554835"/>
            <a:ext cx="1298502" cy="731165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288909" y="1704517"/>
            <a:ext cx="1289450" cy="431800"/>
            <a:chOff x="787400" y="1397000"/>
            <a:chExt cx="1289450" cy="431800"/>
          </a:xfrm>
        </p:grpSpPr>
        <p:sp>
          <p:nvSpPr>
            <p:cNvPr id="24" name="Rectangle 23"/>
            <p:cNvSpPr/>
            <p:nvPr/>
          </p:nvSpPr>
          <p:spPr>
            <a:xfrm>
              <a:off x="787400" y="1397000"/>
              <a:ext cx="1289449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 bwMode="auto">
            <a:xfrm>
              <a:off x="871392" y="1487100"/>
              <a:ext cx="120545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4us Symbol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414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00200"/>
            <a:ext cx="785653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Packet: WUR with LSTF + LLTF + LSIG + WUR Portion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WUR Portion bandwidth: 4MHz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Portion </a:t>
            </a:r>
            <a:r>
              <a:rPr lang="en-US" dirty="0" smtClean="0"/>
              <a:t>modulation: OOK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20MHz Rx sampling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Impairments: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Tx</a:t>
            </a:r>
            <a:r>
              <a:rPr lang="en-US" dirty="0" smtClean="0"/>
              <a:t>/Rx IQ imbalance, </a:t>
            </a:r>
            <a:r>
              <a:rPr lang="en-US" dirty="0" err="1" smtClean="0"/>
              <a:t>Tx</a:t>
            </a:r>
            <a:r>
              <a:rPr lang="en-US" dirty="0" smtClean="0"/>
              <a:t>/Rx Phase Noise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Using 11ax design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WUR Rx will have worse impairments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CFO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23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0813" cy="1065213"/>
          </a:xfrm>
        </p:spPr>
        <p:txBody>
          <a:bodyPr/>
          <a:lstStyle/>
          <a:p>
            <a:r>
              <a:rPr lang="en-US" dirty="0" smtClean="0"/>
              <a:t>Channel AWGN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818" y="1289980"/>
            <a:ext cx="6710776" cy="5036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4987"/>
            <a:ext cx="7770813" cy="1065213"/>
          </a:xfrm>
        </p:spPr>
        <p:txBody>
          <a:bodyPr/>
          <a:lstStyle/>
          <a:p>
            <a:r>
              <a:rPr lang="en-US" dirty="0" smtClean="0"/>
              <a:t>Channel </a:t>
            </a:r>
            <a:r>
              <a:rPr lang="en-US" dirty="0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145" y="1371600"/>
            <a:ext cx="6207322" cy="465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4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81" y="534987"/>
            <a:ext cx="7770813" cy="1065213"/>
          </a:xfrm>
        </p:spPr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-LOS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367" y="1440793"/>
            <a:ext cx="6609239" cy="496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1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23882</TotalTime>
  <Words>743</Words>
  <Application>Microsoft Office PowerPoint</Application>
  <PresentationFormat>On-screen Show (4:3)</PresentationFormat>
  <Paragraphs>121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WUR Legacy Preamble Design</vt:lpstr>
      <vt:lpstr>Introduction</vt:lpstr>
      <vt:lpstr>802.11n Device Rx State Machine</vt:lpstr>
      <vt:lpstr>WUR Packet Format</vt:lpstr>
      <vt:lpstr>Proposed Solutions</vt:lpstr>
      <vt:lpstr>Simulation Settings</vt:lpstr>
      <vt:lpstr>Channel AWGN</vt:lpstr>
      <vt:lpstr>Channel D</vt:lpstr>
      <vt:lpstr>UMi-LOS</vt:lpstr>
      <vt:lpstr>Discussions-1</vt:lpstr>
      <vt:lpstr>Discussions-2</vt:lpstr>
      <vt:lpstr>Conclusions</vt:lpstr>
      <vt:lpstr>Straw Poll 1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544</cp:revision>
  <cp:lastPrinted>1601-01-01T00:00:00Z</cp:lastPrinted>
  <dcterms:created xsi:type="dcterms:W3CDTF">2015-10-31T00:33:08Z</dcterms:created>
  <dcterms:modified xsi:type="dcterms:W3CDTF">2017-05-10T00:06:01Z</dcterms:modified>
</cp:coreProperties>
</file>